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7" r:id="rId4"/>
    <p:sldMasterId id="2147483889" r:id="rId5"/>
    <p:sldMasterId id="2147483901" r:id="rId6"/>
    <p:sldMasterId id="2147483941" r:id="rId7"/>
  </p:sldMasterIdLst>
  <p:notesMasterIdLst>
    <p:notesMasterId r:id="rId66"/>
  </p:notesMasterIdLst>
  <p:handoutMasterIdLst>
    <p:handoutMasterId r:id="rId67"/>
  </p:handoutMasterIdLst>
  <p:sldIdLst>
    <p:sldId id="392" r:id="rId8"/>
    <p:sldId id="335" r:id="rId9"/>
    <p:sldId id="420" r:id="rId10"/>
    <p:sldId id="275" r:id="rId11"/>
    <p:sldId id="409" r:id="rId12"/>
    <p:sldId id="353" r:id="rId13"/>
    <p:sldId id="278" r:id="rId14"/>
    <p:sldId id="397" r:id="rId15"/>
    <p:sldId id="359" r:id="rId16"/>
    <p:sldId id="280" r:id="rId17"/>
    <p:sldId id="362" r:id="rId18"/>
    <p:sldId id="358" r:id="rId19"/>
    <p:sldId id="282" r:id="rId20"/>
    <p:sldId id="283" r:id="rId21"/>
    <p:sldId id="398" r:id="rId22"/>
    <p:sldId id="339" r:id="rId23"/>
    <p:sldId id="384" r:id="rId24"/>
    <p:sldId id="380" r:id="rId25"/>
    <p:sldId id="399" r:id="rId26"/>
    <p:sldId id="294" r:id="rId27"/>
    <p:sldId id="373" r:id="rId28"/>
    <p:sldId id="415" r:id="rId29"/>
    <p:sldId id="378" r:id="rId30"/>
    <p:sldId id="410" r:id="rId31"/>
    <p:sldId id="376" r:id="rId32"/>
    <p:sldId id="297" r:id="rId33"/>
    <p:sldId id="299" r:id="rId34"/>
    <p:sldId id="302" r:id="rId35"/>
    <p:sldId id="423" r:id="rId36"/>
    <p:sldId id="422" r:id="rId37"/>
    <p:sldId id="413" r:id="rId38"/>
    <p:sldId id="304" r:id="rId39"/>
    <p:sldId id="307" r:id="rId40"/>
    <p:sldId id="405" r:id="rId41"/>
    <p:sldId id="344" r:id="rId42"/>
    <p:sldId id="365" r:id="rId43"/>
    <p:sldId id="348" r:id="rId44"/>
    <p:sldId id="407" r:id="rId45"/>
    <p:sldId id="360" r:id="rId46"/>
    <p:sldId id="411" r:id="rId47"/>
    <p:sldId id="417" r:id="rId48"/>
    <p:sldId id="383" r:id="rId49"/>
    <p:sldId id="381" r:id="rId50"/>
    <p:sldId id="341" r:id="rId51"/>
    <p:sldId id="427" r:id="rId52"/>
    <p:sldId id="366" r:id="rId53"/>
    <p:sldId id="342" r:id="rId54"/>
    <p:sldId id="414" r:id="rId55"/>
    <p:sldId id="416" r:id="rId56"/>
    <p:sldId id="395" r:id="rId57"/>
    <p:sldId id="408" r:id="rId58"/>
    <p:sldId id="393" r:id="rId59"/>
    <p:sldId id="394" r:id="rId60"/>
    <p:sldId id="426" r:id="rId61"/>
    <p:sldId id="425" r:id="rId62"/>
    <p:sldId id="418" r:id="rId63"/>
    <p:sldId id="311" r:id="rId64"/>
    <p:sldId id="322" r:id="rId65"/>
  </p:sldIdLst>
  <p:sldSz cx="9144000" cy="5143500" type="screen16x9"/>
  <p:notesSz cx="6669088"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 id="{6181233E-68AC-461C-9554-FF235E113135}">
          <p14:sldIdLst>
            <p14:sldId id="392"/>
            <p14:sldId id="335"/>
            <p14:sldId id="420"/>
            <p14:sldId id="275"/>
            <p14:sldId id="409"/>
          </p14:sldIdLst>
        </p14:section>
        <p14:section name="Teoria: Drets" id="{24AA523E-8428-4194-84E0-DA3388E51858}">
          <p14:sldIdLst>
            <p14:sldId id="353"/>
            <p14:sldId id="278"/>
            <p14:sldId id="397"/>
            <p14:sldId id="359"/>
            <p14:sldId id="280"/>
            <p14:sldId id="362"/>
            <p14:sldId id="358"/>
            <p14:sldId id="282"/>
            <p14:sldId id="283"/>
            <p14:sldId id="398"/>
            <p14:sldId id="339"/>
          </p14:sldIdLst>
        </p14:section>
        <p14:section name="Teoria: Deures" id="{C8BFA0F8-66D6-4302-8831-8A1FD4FB3537}">
          <p14:sldIdLst>
            <p14:sldId id="384"/>
            <p14:sldId id="380"/>
            <p14:sldId id="399"/>
            <p14:sldId id="294"/>
            <p14:sldId id="373"/>
            <p14:sldId id="415"/>
            <p14:sldId id="378"/>
            <p14:sldId id="410"/>
            <p14:sldId id="376"/>
            <p14:sldId id="297"/>
            <p14:sldId id="299"/>
            <p14:sldId id="302"/>
            <p14:sldId id="423"/>
            <p14:sldId id="422"/>
            <p14:sldId id="413"/>
            <p14:sldId id="304"/>
            <p14:sldId id="307"/>
          </p14:sldIdLst>
        </p14:section>
        <p14:section name="Pràctica: plataformes d'apunts" id="{A2CEF389-9FEF-4F43-8305-AA362A71636F}">
          <p14:sldIdLst>
            <p14:sldId id="405"/>
            <p14:sldId id="344"/>
            <p14:sldId id="365"/>
            <p14:sldId id="348"/>
            <p14:sldId id="407"/>
            <p14:sldId id="360"/>
          </p14:sldIdLst>
        </p14:section>
        <p14:section name="Pràctica: Intel·ligència Artificial" id="{4CB90C82-FA79-4301-B2F5-35B51C78C8B4}">
          <p14:sldIdLst>
            <p14:sldId id="411"/>
            <p14:sldId id="417"/>
          </p14:sldIdLst>
        </p14:section>
        <p14:section name="Pràctica: Recursos i eines" id="{407F3CD1-9A11-44AD-8AC3-FAF6880103FD}">
          <p14:sldIdLst>
            <p14:sldId id="383"/>
            <p14:sldId id="381"/>
            <p14:sldId id="341"/>
            <p14:sldId id="427"/>
            <p14:sldId id="366"/>
            <p14:sldId id="342"/>
            <p14:sldId id="414"/>
            <p14:sldId id="416"/>
          </p14:sldIdLst>
        </p14:section>
        <p14:section name="Pràctica: Taller de dubtes" id="{3FBB542F-B45D-4D31-8E09-44B3F829F549}">
          <p14:sldIdLst>
            <p14:sldId id="395"/>
            <p14:sldId id="408"/>
            <p14:sldId id="393"/>
            <p14:sldId id="394"/>
            <p14:sldId id="426"/>
            <p14:sldId id="425"/>
            <p14:sldId id="418"/>
          </p14:sldIdLst>
        </p14:section>
        <p14:section name="Bibliografia" id="{361434DA-23B8-4439-86EA-F14D1281A750}">
          <p14:sldIdLst>
            <p14:sldId id="311"/>
          </p14:sldIdLst>
        </p14:section>
        <p14:section name="Final" id="{2E9248AA-D869-4D2B-ADD2-5C7007F765E3}">
          <p14:sldIdLst>
            <p14:sldId id="3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P"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00"/>
    <a:srgbClr val="009A42"/>
    <a:srgbClr val="008539"/>
    <a:srgbClr val="486A6D"/>
    <a:srgbClr val="BAEFFC"/>
    <a:srgbClr val="00CC57"/>
    <a:srgbClr val="79AE02"/>
    <a:srgbClr val="4D4090"/>
    <a:srgbClr val="E4920E"/>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5C646-2F94-45FA-BF96-FDBCD954AD24}" v="51" dt="2025-07-03T11:49:44.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4" autoAdjust="0"/>
  </p:normalViewPr>
  <p:slideViewPr>
    <p:cSldViewPr snapToGrid="0">
      <p:cViewPr varScale="1">
        <p:scale>
          <a:sx n="146" d="100"/>
          <a:sy n="146" d="100"/>
        </p:scale>
        <p:origin x="365" y="9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 Besson Ribas" userId="S::0001046@uab.cat::1aff6a54-87f0-4f28-b52b-660fc992b400" providerId="AD" clId="Web-{32E304DF-5195-3293-9F22-D689017019BD}"/>
    <pc:docChg chg="modSld">
      <pc:chgData name="Carme Besson Ribas" userId="S::0001046@uab.cat::1aff6a54-87f0-4f28-b52b-660fc992b400" providerId="AD" clId="Web-{32E304DF-5195-3293-9F22-D689017019BD}" dt="2025-07-02T10:26:12.520" v="3" actId="20577"/>
      <pc:docMkLst>
        <pc:docMk/>
      </pc:docMkLst>
      <pc:sldChg chg="modSp">
        <pc:chgData name="Carme Besson Ribas" userId="S::0001046@uab.cat::1aff6a54-87f0-4f28-b52b-660fc992b400" providerId="AD" clId="Web-{32E304DF-5195-3293-9F22-D689017019BD}" dt="2025-07-02T10:26:12.520" v="3" actId="20577"/>
        <pc:sldMkLst>
          <pc:docMk/>
          <pc:sldMk cId="4162932432" sldId="394"/>
        </pc:sldMkLst>
        <pc:spChg chg="mod">
          <ac:chgData name="Carme Besson Ribas" userId="S::0001046@uab.cat::1aff6a54-87f0-4f28-b52b-660fc992b400" providerId="AD" clId="Web-{32E304DF-5195-3293-9F22-D689017019BD}" dt="2025-07-02T10:26:12.520" v="3" actId="20577"/>
          <ac:spMkLst>
            <pc:docMk/>
            <pc:sldMk cId="4162932432" sldId="394"/>
            <ac:spMk id="2" creationId="{4FC58824-DB3E-4B1D-E9FA-502AEA30A112}"/>
          </ac:spMkLst>
        </pc:spChg>
      </pc:sldChg>
    </pc:docChg>
  </pc:docChgLst>
  <pc:docChgLst>
    <pc:chgData name="Carme Besson Ribas" userId="S::0001046@uab.cat::1aff6a54-87f0-4f28-b52b-660fc992b400" providerId="AD" clId="Web-{81FF5ABD-75C7-2995-78B2-D9CB36C59D13}"/>
    <pc:docChg chg="modSld">
      <pc:chgData name="Carme Besson Ribas" userId="S::0001046@uab.cat::1aff6a54-87f0-4f28-b52b-660fc992b400" providerId="AD" clId="Web-{81FF5ABD-75C7-2995-78B2-D9CB36C59D13}" dt="2025-07-02T10:25:04.694" v="11" actId="20577"/>
      <pc:docMkLst>
        <pc:docMk/>
      </pc:docMkLst>
      <pc:sldChg chg="modSp">
        <pc:chgData name="Carme Besson Ribas" userId="S::0001046@uab.cat::1aff6a54-87f0-4f28-b52b-660fc992b400" providerId="AD" clId="Web-{81FF5ABD-75C7-2995-78B2-D9CB36C59D13}" dt="2025-07-02T10:24:36.504" v="2" actId="20577"/>
        <pc:sldMkLst>
          <pc:docMk/>
          <pc:sldMk cId="2128524992" sldId="360"/>
        </pc:sldMkLst>
        <pc:spChg chg="mod">
          <ac:chgData name="Carme Besson Ribas" userId="S::0001046@uab.cat::1aff6a54-87f0-4f28-b52b-660fc992b400" providerId="AD" clId="Web-{81FF5ABD-75C7-2995-78B2-D9CB36C59D13}" dt="2025-07-02T10:24:36.504" v="2" actId="20577"/>
          <ac:spMkLst>
            <pc:docMk/>
            <pc:sldMk cId="2128524992" sldId="360"/>
            <ac:spMk id="3" creationId="{0EA9A7FD-FF39-4F21-882E-82E162E7A0D4}"/>
          </ac:spMkLst>
        </pc:spChg>
      </pc:sldChg>
      <pc:sldChg chg="modSp">
        <pc:chgData name="Carme Besson Ribas" userId="S::0001046@uab.cat::1aff6a54-87f0-4f28-b52b-660fc992b400" providerId="AD" clId="Web-{81FF5ABD-75C7-2995-78B2-D9CB36C59D13}" dt="2025-07-02T10:25:04.694" v="11" actId="20577"/>
        <pc:sldMkLst>
          <pc:docMk/>
          <pc:sldMk cId="4162932432" sldId="394"/>
        </pc:sldMkLst>
        <pc:spChg chg="mod">
          <ac:chgData name="Carme Besson Ribas" userId="S::0001046@uab.cat::1aff6a54-87f0-4f28-b52b-660fc992b400" providerId="AD" clId="Web-{81FF5ABD-75C7-2995-78B2-D9CB36C59D13}" dt="2025-07-02T10:25:04.694" v="11" actId="20577"/>
          <ac:spMkLst>
            <pc:docMk/>
            <pc:sldMk cId="4162932432" sldId="394"/>
            <ac:spMk id="2" creationId="{4FC58824-DB3E-4B1D-E9FA-502AEA30A112}"/>
          </ac:spMkLst>
        </pc:spChg>
      </pc:sldChg>
    </pc:docChg>
  </pc:docChgLst>
  <pc:docChgLst>
    <pc:chgData name="Carme Besson Ribas" userId="S::0001046@uab.cat::1aff6a54-87f0-4f28-b52b-660fc992b400" providerId="AD" clId="Web-{CAD4BB10-76D9-B613-6AC8-0435F8D9083B}"/>
    <pc:docChg chg="modSld">
      <pc:chgData name="Carme Besson Ribas" userId="S::0001046@uab.cat::1aff6a54-87f0-4f28-b52b-660fc992b400" providerId="AD" clId="Web-{CAD4BB10-76D9-B613-6AC8-0435F8D9083B}" dt="2025-06-19T10:59:44.612" v="2"/>
      <pc:docMkLst>
        <pc:docMk/>
      </pc:docMkLst>
      <pc:sldChg chg="modNotes">
        <pc:chgData name="Carme Besson Ribas" userId="S::0001046@uab.cat::1aff6a54-87f0-4f28-b52b-660fc992b400" providerId="AD" clId="Web-{CAD4BB10-76D9-B613-6AC8-0435F8D9083B}" dt="2025-06-19T10:59:44.612" v="2"/>
        <pc:sldMkLst>
          <pc:docMk/>
          <pc:sldMk cId="1469318506" sldId="411"/>
        </pc:sldMkLst>
      </pc:sldChg>
    </pc:docChg>
  </pc:docChgLst>
  <pc:docChgLst>
    <pc:chgData name="Nuria Alvarez Diaz" userId="b5672f7d-b9b0-4644-8f45-a1f49208698f" providerId="ADAL" clId="{8255C646-2F94-45FA-BF96-FDBCD954AD24}"/>
    <pc:docChg chg="undo custSel addSld delSld modSld sldOrd addSection delSection modSection">
      <pc:chgData name="Nuria Alvarez Diaz" userId="b5672f7d-b9b0-4644-8f45-a1f49208698f" providerId="ADAL" clId="{8255C646-2F94-45FA-BF96-FDBCD954AD24}" dt="2025-07-03T11:50:32.829" v="11671" actId="1076"/>
      <pc:docMkLst>
        <pc:docMk/>
      </pc:docMkLst>
      <pc:sldChg chg="modSp mod modNotesTx">
        <pc:chgData name="Nuria Alvarez Diaz" userId="b5672f7d-b9b0-4644-8f45-a1f49208698f" providerId="ADAL" clId="{8255C646-2F94-45FA-BF96-FDBCD954AD24}" dt="2025-07-03T10:54:22.747" v="11043" actId="207"/>
        <pc:sldMkLst>
          <pc:docMk/>
          <pc:sldMk cId="1324909862" sldId="278"/>
        </pc:sldMkLst>
        <pc:spChg chg="mod">
          <ac:chgData name="Nuria Alvarez Diaz" userId="b5672f7d-b9b0-4644-8f45-a1f49208698f" providerId="ADAL" clId="{8255C646-2F94-45FA-BF96-FDBCD954AD24}" dt="2025-07-03T10:54:21.401" v="11041" actId="207"/>
          <ac:spMkLst>
            <pc:docMk/>
            <pc:sldMk cId="1324909862" sldId="278"/>
            <ac:spMk id="7" creationId="{00000000-0000-0000-0000-000000000000}"/>
          </ac:spMkLst>
        </pc:spChg>
        <pc:spChg chg="ord">
          <ac:chgData name="Nuria Alvarez Diaz" userId="b5672f7d-b9b0-4644-8f45-a1f49208698f" providerId="ADAL" clId="{8255C646-2F94-45FA-BF96-FDBCD954AD24}" dt="2025-07-03T10:21:40.601" v="9702"/>
          <ac:spMkLst>
            <pc:docMk/>
            <pc:sldMk cId="1324909862" sldId="278"/>
            <ac:spMk id="16" creationId="{00000000-0000-0000-0000-000000000000}"/>
          </ac:spMkLst>
        </pc:spChg>
        <pc:spChg chg="ord">
          <ac:chgData name="Nuria Alvarez Diaz" userId="b5672f7d-b9b0-4644-8f45-a1f49208698f" providerId="ADAL" clId="{8255C646-2F94-45FA-BF96-FDBCD954AD24}" dt="2025-07-03T10:22:01.069" v="9705"/>
          <ac:spMkLst>
            <pc:docMk/>
            <pc:sldMk cId="1324909862" sldId="278"/>
            <ac:spMk id="17" creationId="{00000000-0000-0000-0000-000000000000}"/>
          </ac:spMkLst>
        </pc:spChg>
        <pc:spChg chg="mod ord">
          <ac:chgData name="Nuria Alvarez Diaz" userId="b5672f7d-b9b0-4644-8f45-a1f49208698f" providerId="ADAL" clId="{8255C646-2F94-45FA-BF96-FDBCD954AD24}" dt="2025-07-03T10:54:22.747" v="11043" actId="207"/>
          <ac:spMkLst>
            <pc:docMk/>
            <pc:sldMk cId="1324909862" sldId="278"/>
            <ac:spMk id="18" creationId="{00000000-0000-0000-0000-000000000000}"/>
          </ac:spMkLst>
        </pc:spChg>
        <pc:spChg chg="ord">
          <ac:chgData name="Nuria Alvarez Diaz" userId="b5672f7d-b9b0-4644-8f45-a1f49208698f" providerId="ADAL" clId="{8255C646-2F94-45FA-BF96-FDBCD954AD24}" dt="2025-07-03T10:22:40.553" v="9715"/>
          <ac:spMkLst>
            <pc:docMk/>
            <pc:sldMk cId="1324909862" sldId="278"/>
            <ac:spMk id="23" creationId="{00000000-0000-0000-0000-000000000000}"/>
          </ac:spMkLst>
        </pc:spChg>
        <pc:spChg chg="ord">
          <ac:chgData name="Nuria Alvarez Diaz" userId="b5672f7d-b9b0-4644-8f45-a1f49208698f" providerId="ADAL" clId="{8255C646-2F94-45FA-BF96-FDBCD954AD24}" dt="2025-07-03T10:22:43.094" v="9716"/>
          <ac:spMkLst>
            <pc:docMk/>
            <pc:sldMk cId="1324909862" sldId="278"/>
            <ac:spMk id="24" creationId="{00000000-0000-0000-0000-000000000000}"/>
          </ac:spMkLst>
        </pc:spChg>
      </pc:sldChg>
      <pc:sldChg chg="modSp mod">
        <pc:chgData name="Nuria Alvarez Diaz" userId="b5672f7d-b9b0-4644-8f45-a1f49208698f" providerId="ADAL" clId="{8255C646-2F94-45FA-BF96-FDBCD954AD24}" dt="2025-07-03T10:27:33.340" v="9738"/>
        <pc:sldMkLst>
          <pc:docMk/>
          <pc:sldMk cId="2407200327" sldId="280"/>
        </pc:sldMkLst>
        <pc:spChg chg="ord">
          <ac:chgData name="Nuria Alvarez Diaz" userId="b5672f7d-b9b0-4644-8f45-a1f49208698f" providerId="ADAL" clId="{8255C646-2F94-45FA-BF96-FDBCD954AD24}" dt="2025-07-03T10:26:39.092" v="9728"/>
          <ac:spMkLst>
            <pc:docMk/>
            <pc:sldMk cId="2407200327" sldId="280"/>
            <ac:spMk id="4" creationId="{84BABCD8-F1E1-45C2-B73F-10BD4E3CC389}"/>
          </ac:spMkLst>
        </pc:spChg>
        <pc:spChg chg="ord">
          <ac:chgData name="Nuria Alvarez Diaz" userId="b5672f7d-b9b0-4644-8f45-a1f49208698f" providerId="ADAL" clId="{8255C646-2F94-45FA-BF96-FDBCD954AD24}" dt="2025-07-03T10:27:13.408" v="9732"/>
          <ac:spMkLst>
            <pc:docMk/>
            <pc:sldMk cId="2407200327" sldId="280"/>
            <ac:spMk id="12" creationId="{01BE07CF-2E01-4D9F-A4DD-F2016EDABD92}"/>
          </ac:spMkLst>
        </pc:spChg>
        <pc:picChg chg="ord">
          <ac:chgData name="Nuria Alvarez Diaz" userId="b5672f7d-b9b0-4644-8f45-a1f49208698f" providerId="ADAL" clId="{8255C646-2F94-45FA-BF96-FDBCD954AD24}" dt="2025-07-03T10:27:22.699" v="9737"/>
          <ac:picMkLst>
            <pc:docMk/>
            <pc:sldMk cId="2407200327" sldId="280"/>
            <ac:picMk id="2" creationId="{00000000-0000-0000-0000-000000000000}"/>
          </ac:picMkLst>
        </pc:picChg>
        <pc:picChg chg="ord">
          <ac:chgData name="Nuria Alvarez Diaz" userId="b5672f7d-b9b0-4644-8f45-a1f49208698f" providerId="ADAL" clId="{8255C646-2F94-45FA-BF96-FDBCD954AD24}" dt="2025-07-03T10:27:33.340" v="9738"/>
          <ac:picMkLst>
            <pc:docMk/>
            <pc:sldMk cId="2407200327" sldId="280"/>
            <ac:picMk id="14" creationId="{17C5FF65-1A85-497E-AB2B-FF11C3212EC0}"/>
          </ac:picMkLst>
        </pc:picChg>
      </pc:sldChg>
      <pc:sldChg chg="addSp modSp mod">
        <pc:chgData name="Nuria Alvarez Diaz" userId="b5672f7d-b9b0-4644-8f45-a1f49208698f" providerId="ADAL" clId="{8255C646-2F94-45FA-BF96-FDBCD954AD24}" dt="2025-07-03T11:03:33.561" v="11078"/>
        <pc:sldMkLst>
          <pc:docMk/>
          <pc:sldMk cId="1242628271" sldId="283"/>
        </pc:sldMkLst>
        <pc:spChg chg="ord">
          <ac:chgData name="Nuria Alvarez Diaz" userId="b5672f7d-b9b0-4644-8f45-a1f49208698f" providerId="ADAL" clId="{8255C646-2F94-45FA-BF96-FDBCD954AD24}" dt="2025-07-03T11:03:21.787" v="11063"/>
          <ac:spMkLst>
            <pc:docMk/>
            <pc:sldMk cId="1242628271" sldId="283"/>
            <ac:spMk id="2" creationId="{271B3020-BF3B-4D03-846D-8CAB4CDA1AE9}"/>
          </ac:spMkLst>
        </pc:spChg>
        <pc:spChg chg="add mod ord">
          <ac:chgData name="Nuria Alvarez Diaz" userId="b5672f7d-b9b0-4644-8f45-a1f49208698f" providerId="ADAL" clId="{8255C646-2F94-45FA-BF96-FDBCD954AD24}" dt="2025-07-03T11:03:33.561" v="11078"/>
          <ac:spMkLst>
            <pc:docMk/>
            <pc:sldMk cId="1242628271" sldId="283"/>
            <ac:spMk id="4" creationId="{1C206314-9BDF-2FAD-4660-728586B9D225}"/>
          </ac:spMkLst>
        </pc:spChg>
        <pc:spChg chg="ord">
          <ac:chgData name="Nuria Alvarez Diaz" userId="b5672f7d-b9b0-4644-8f45-a1f49208698f" providerId="ADAL" clId="{8255C646-2F94-45FA-BF96-FDBCD954AD24}" dt="2025-07-03T10:34:51.411" v="9840"/>
          <ac:spMkLst>
            <pc:docMk/>
            <pc:sldMk cId="1242628271" sldId="283"/>
            <ac:spMk id="28" creationId="{7F1AE076-4D69-43EA-A731-DCD629469810}"/>
          </ac:spMkLst>
        </pc:spChg>
        <pc:grpChg chg="ord">
          <ac:chgData name="Nuria Alvarez Diaz" userId="b5672f7d-b9b0-4644-8f45-a1f49208698f" providerId="ADAL" clId="{8255C646-2F94-45FA-BF96-FDBCD954AD24}" dt="2025-07-03T10:30:23.557" v="9771"/>
          <ac:grpSpMkLst>
            <pc:docMk/>
            <pc:sldMk cId="1242628271" sldId="283"/>
            <ac:grpSpMk id="3" creationId="{A5C11FEB-2408-4DFC-BE34-E6AA70BAFB0B}"/>
          </ac:grpSpMkLst>
        </pc:grpChg>
        <pc:picChg chg="mod">
          <ac:chgData name="Nuria Alvarez Diaz" userId="b5672f7d-b9b0-4644-8f45-a1f49208698f" providerId="ADAL" clId="{8255C646-2F94-45FA-BF96-FDBCD954AD24}" dt="2025-07-03T10:29:26.709" v="9754"/>
          <ac:picMkLst>
            <pc:docMk/>
            <pc:sldMk cId="1242628271" sldId="283"/>
            <ac:picMk id="7" creationId="{00000000-0000-0000-0000-000000000000}"/>
          </ac:picMkLst>
        </pc:picChg>
        <pc:picChg chg="mod">
          <ac:chgData name="Nuria Alvarez Diaz" userId="b5672f7d-b9b0-4644-8f45-a1f49208698f" providerId="ADAL" clId="{8255C646-2F94-45FA-BF96-FDBCD954AD24}" dt="2025-07-03T10:31:28.750" v="9778"/>
          <ac:picMkLst>
            <pc:docMk/>
            <pc:sldMk cId="1242628271" sldId="283"/>
            <ac:picMk id="8" creationId="{00000000-0000-0000-0000-000000000000}"/>
          </ac:picMkLst>
        </pc:picChg>
        <pc:picChg chg="mod">
          <ac:chgData name="Nuria Alvarez Diaz" userId="b5672f7d-b9b0-4644-8f45-a1f49208698f" providerId="ADAL" clId="{8255C646-2F94-45FA-BF96-FDBCD954AD24}" dt="2025-07-03T10:29:48.267" v="9759"/>
          <ac:picMkLst>
            <pc:docMk/>
            <pc:sldMk cId="1242628271" sldId="283"/>
            <ac:picMk id="11" creationId="{00000000-0000-0000-0000-000000000000}"/>
          </ac:picMkLst>
        </pc:picChg>
        <pc:picChg chg="mod">
          <ac:chgData name="Nuria Alvarez Diaz" userId="b5672f7d-b9b0-4644-8f45-a1f49208698f" providerId="ADAL" clId="{8255C646-2F94-45FA-BF96-FDBCD954AD24}" dt="2025-07-03T10:32:37.534" v="9781"/>
          <ac:picMkLst>
            <pc:docMk/>
            <pc:sldMk cId="1242628271" sldId="283"/>
            <ac:picMk id="12" creationId="{00000000-0000-0000-0000-000000000000}"/>
          </ac:picMkLst>
        </pc:picChg>
        <pc:picChg chg="mod">
          <ac:chgData name="Nuria Alvarez Diaz" userId="b5672f7d-b9b0-4644-8f45-a1f49208698f" providerId="ADAL" clId="{8255C646-2F94-45FA-BF96-FDBCD954AD24}" dt="2025-07-03T10:30:37.998" v="9772" actId="962"/>
          <ac:picMkLst>
            <pc:docMk/>
            <pc:sldMk cId="1242628271" sldId="283"/>
            <ac:picMk id="23" creationId="{2C568207-7C1C-F19D-EB71-7887E82146A2}"/>
          </ac:picMkLst>
        </pc:picChg>
        <pc:picChg chg="mod">
          <ac:chgData name="Nuria Alvarez Diaz" userId="b5672f7d-b9b0-4644-8f45-a1f49208698f" providerId="ADAL" clId="{8255C646-2F94-45FA-BF96-FDBCD954AD24}" dt="2025-07-03T10:30:38.870" v="9773" actId="962"/>
          <ac:picMkLst>
            <pc:docMk/>
            <pc:sldMk cId="1242628271" sldId="283"/>
            <ac:picMk id="24" creationId="{18381DFF-D7B4-C9B7-BF94-A0688961BC20}"/>
          </ac:picMkLst>
        </pc:picChg>
        <pc:picChg chg="ord">
          <ac:chgData name="Nuria Alvarez Diaz" userId="b5672f7d-b9b0-4644-8f45-a1f49208698f" providerId="ADAL" clId="{8255C646-2F94-45FA-BF96-FDBCD954AD24}" dt="2025-07-03T10:29:21.770" v="9753"/>
          <ac:picMkLst>
            <pc:docMk/>
            <pc:sldMk cId="1242628271" sldId="283"/>
            <ac:picMk id="25" creationId="{D569F874-00EB-47B3-9DCD-68B325AA6D36}"/>
          </ac:picMkLst>
        </pc:picChg>
        <pc:picChg chg="ord">
          <ac:chgData name="Nuria Alvarez Diaz" userId="b5672f7d-b9b0-4644-8f45-a1f49208698f" providerId="ADAL" clId="{8255C646-2F94-45FA-BF96-FDBCD954AD24}" dt="2025-07-03T10:35:06.433" v="9841"/>
          <ac:picMkLst>
            <pc:docMk/>
            <pc:sldMk cId="1242628271" sldId="283"/>
            <ac:picMk id="26" creationId="{652AC79E-D7E9-4FCE-A487-7AC88588A1EB}"/>
          </ac:picMkLst>
        </pc:picChg>
      </pc:sldChg>
      <pc:sldChg chg="modSp mod">
        <pc:chgData name="Nuria Alvarez Diaz" userId="b5672f7d-b9b0-4644-8f45-a1f49208698f" providerId="ADAL" clId="{8255C646-2F94-45FA-BF96-FDBCD954AD24}" dt="2025-07-03T11:05:35.489" v="11088" actId="962"/>
        <pc:sldMkLst>
          <pc:docMk/>
          <pc:sldMk cId="533219246" sldId="294"/>
        </pc:sldMkLst>
        <pc:spChg chg="ord">
          <ac:chgData name="Nuria Alvarez Diaz" userId="b5672f7d-b9b0-4644-8f45-a1f49208698f" providerId="ADAL" clId="{8255C646-2F94-45FA-BF96-FDBCD954AD24}" dt="2025-07-03T11:05:13.753" v="11087"/>
          <ac:spMkLst>
            <pc:docMk/>
            <pc:sldMk cId="533219246" sldId="294"/>
            <ac:spMk id="2" creationId="{3D9F4A04-F455-4922-A0DC-B9A118670285}"/>
          </ac:spMkLst>
        </pc:spChg>
        <pc:spChg chg="mod">
          <ac:chgData name="Nuria Alvarez Diaz" userId="b5672f7d-b9b0-4644-8f45-a1f49208698f" providerId="ADAL" clId="{8255C646-2F94-45FA-BF96-FDBCD954AD24}" dt="2025-07-03T11:05:35.489" v="11088" actId="962"/>
          <ac:spMkLst>
            <pc:docMk/>
            <pc:sldMk cId="533219246" sldId="294"/>
            <ac:spMk id="3" creationId="{01790FE9-625F-478B-87E1-2D31F25207AC}"/>
          </ac:spMkLst>
        </pc:spChg>
        <pc:spChg chg="ord">
          <ac:chgData name="Nuria Alvarez Diaz" userId="b5672f7d-b9b0-4644-8f45-a1f49208698f" providerId="ADAL" clId="{8255C646-2F94-45FA-BF96-FDBCD954AD24}" dt="2025-07-03T11:05:05.395" v="11085"/>
          <ac:spMkLst>
            <pc:docMk/>
            <pc:sldMk cId="533219246" sldId="294"/>
            <ac:spMk id="10" creationId="{24FAFA63-EF73-4268-8107-6CD20923D700}"/>
          </ac:spMkLst>
        </pc:spChg>
        <pc:spChg chg="ord">
          <ac:chgData name="Nuria Alvarez Diaz" userId="b5672f7d-b9b0-4644-8f45-a1f49208698f" providerId="ADAL" clId="{8255C646-2F94-45FA-BF96-FDBCD954AD24}" dt="2025-07-03T11:05:10.439" v="11086"/>
          <ac:spMkLst>
            <pc:docMk/>
            <pc:sldMk cId="533219246" sldId="294"/>
            <ac:spMk id="13" creationId="{265BEEEB-C965-402F-B778-B1CD1494ACE6}"/>
          </ac:spMkLst>
        </pc:spChg>
        <pc:grpChg chg="mod">
          <ac:chgData name="Nuria Alvarez Diaz" userId="b5672f7d-b9b0-4644-8f45-a1f49208698f" providerId="ADAL" clId="{8255C646-2F94-45FA-BF96-FDBCD954AD24}" dt="2025-07-03T09:58:12.789" v="9479" actId="962"/>
          <ac:grpSpMkLst>
            <pc:docMk/>
            <pc:sldMk cId="533219246" sldId="294"/>
            <ac:grpSpMk id="20" creationId="{6B7BC953-9150-4D02-8703-2A10A785C9C7}"/>
          </ac:grpSpMkLst>
        </pc:grpChg>
        <pc:grpChg chg="mod">
          <ac:chgData name="Nuria Alvarez Diaz" userId="b5672f7d-b9b0-4644-8f45-a1f49208698f" providerId="ADAL" clId="{8255C646-2F94-45FA-BF96-FDBCD954AD24}" dt="2025-07-03T09:58:36.800" v="9481" actId="962"/>
          <ac:grpSpMkLst>
            <pc:docMk/>
            <pc:sldMk cId="533219246" sldId="294"/>
            <ac:grpSpMk id="32" creationId="{FDC98421-883F-42D3-B8D7-90E887E7BC9C}"/>
          </ac:grpSpMkLst>
        </pc:grpChg>
        <pc:grpChg chg="mod">
          <ac:chgData name="Nuria Alvarez Diaz" userId="b5672f7d-b9b0-4644-8f45-a1f49208698f" providerId="ADAL" clId="{8255C646-2F94-45FA-BF96-FDBCD954AD24}" dt="2025-07-03T09:59:02.637" v="9483" actId="962"/>
          <ac:grpSpMkLst>
            <pc:docMk/>
            <pc:sldMk cId="533219246" sldId="294"/>
            <ac:grpSpMk id="35" creationId="{01479F8A-1354-46FC-956F-C9C67C57C91B}"/>
          </ac:grpSpMkLst>
        </pc:grpChg>
        <pc:grpChg chg="mod">
          <ac:chgData name="Nuria Alvarez Diaz" userId="b5672f7d-b9b0-4644-8f45-a1f49208698f" providerId="ADAL" clId="{8255C646-2F94-45FA-BF96-FDBCD954AD24}" dt="2025-07-03T09:59:20.942" v="9485" actId="962"/>
          <ac:grpSpMkLst>
            <pc:docMk/>
            <pc:sldMk cId="533219246" sldId="294"/>
            <ac:grpSpMk id="38" creationId="{5B826DF4-EAAC-4636-83E1-00832226CCF0}"/>
          </ac:grpSpMkLst>
        </pc:grpChg>
        <pc:grpChg chg="mod">
          <ac:chgData name="Nuria Alvarez Diaz" userId="b5672f7d-b9b0-4644-8f45-a1f49208698f" providerId="ADAL" clId="{8255C646-2F94-45FA-BF96-FDBCD954AD24}" dt="2025-07-03T09:59:33.657" v="9487" actId="962"/>
          <ac:grpSpMkLst>
            <pc:docMk/>
            <pc:sldMk cId="533219246" sldId="294"/>
            <ac:grpSpMk id="41" creationId="{E0D32181-1193-41E2-8823-AF106E2035F2}"/>
          </ac:grpSpMkLst>
        </pc:grpChg>
      </pc:sldChg>
      <pc:sldChg chg="modSp del mod">
        <pc:chgData name="Nuria Alvarez Diaz" userId="b5672f7d-b9b0-4644-8f45-a1f49208698f" providerId="ADAL" clId="{8255C646-2F94-45FA-BF96-FDBCD954AD24}" dt="2025-05-30T11:42:10.879" v="890" actId="2696"/>
        <pc:sldMkLst>
          <pc:docMk/>
          <pc:sldMk cId="1310585793" sldId="295"/>
        </pc:sldMkLst>
      </pc:sldChg>
      <pc:sldChg chg="modSp mod modNotesTx">
        <pc:chgData name="Nuria Alvarez Diaz" userId="b5672f7d-b9b0-4644-8f45-a1f49208698f" providerId="ADAL" clId="{8255C646-2F94-45FA-BF96-FDBCD954AD24}" dt="2025-07-03T10:07:07.127" v="9518" actId="962"/>
        <pc:sldMkLst>
          <pc:docMk/>
          <pc:sldMk cId="295518748" sldId="297"/>
        </pc:sldMkLst>
        <pc:grpChg chg="mod">
          <ac:chgData name="Nuria Alvarez Diaz" userId="b5672f7d-b9b0-4644-8f45-a1f49208698f" providerId="ADAL" clId="{8255C646-2F94-45FA-BF96-FDBCD954AD24}" dt="2025-07-03T10:07:07.127" v="9518" actId="962"/>
          <ac:grpSpMkLst>
            <pc:docMk/>
            <pc:sldMk cId="295518748" sldId="297"/>
            <ac:grpSpMk id="12" creationId="{00000000-0000-0000-0000-000000000000}"/>
          </ac:grpSpMkLst>
        </pc:grpChg>
      </pc:sldChg>
      <pc:sldChg chg="addSp modSp mod modNotesTx">
        <pc:chgData name="Nuria Alvarez Diaz" userId="b5672f7d-b9b0-4644-8f45-a1f49208698f" providerId="ADAL" clId="{8255C646-2F94-45FA-BF96-FDBCD954AD24}" dt="2025-07-03T11:34:34.572" v="11432" actId="962"/>
        <pc:sldMkLst>
          <pc:docMk/>
          <pc:sldMk cId="1228432466" sldId="299"/>
        </pc:sldMkLst>
        <pc:spChg chg="add mod ord">
          <ac:chgData name="Nuria Alvarez Diaz" userId="b5672f7d-b9b0-4644-8f45-a1f49208698f" providerId="ADAL" clId="{8255C646-2F94-45FA-BF96-FDBCD954AD24}" dt="2025-07-03T11:16:33.994" v="11173"/>
          <ac:spMkLst>
            <pc:docMk/>
            <pc:sldMk cId="1228432466" sldId="299"/>
            <ac:spMk id="2" creationId="{D5FFB3E4-B452-1B90-76E9-3BF9C2EA3C70}"/>
          </ac:spMkLst>
        </pc:spChg>
        <pc:spChg chg="mod">
          <ac:chgData name="Nuria Alvarez Diaz" userId="b5672f7d-b9b0-4644-8f45-a1f49208698f" providerId="ADAL" clId="{8255C646-2F94-45FA-BF96-FDBCD954AD24}" dt="2025-07-03T11:14:48.321" v="11123" actId="962"/>
          <ac:spMkLst>
            <pc:docMk/>
            <pc:sldMk cId="1228432466" sldId="299"/>
            <ac:spMk id="6" creationId="{45DAC91E-6789-49AA-A650-B7519E489093}"/>
          </ac:spMkLst>
        </pc:spChg>
        <pc:spChg chg="mod">
          <ac:chgData name="Nuria Alvarez Diaz" userId="b5672f7d-b9b0-4644-8f45-a1f49208698f" providerId="ADAL" clId="{8255C646-2F94-45FA-BF96-FDBCD954AD24}" dt="2025-07-03T11:13:48.898" v="11105" actId="962"/>
          <ac:spMkLst>
            <pc:docMk/>
            <pc:sldMk cId="1228432466" sldId="299"/>
            <ac:spMk id="9" creationId="{3137C6CF-112D-41BB-8B4B-480C723FA3D4}"/>
          </ac:spMkLst>
        </pc:spChg>
        <pc:spChg chg="mod">
          <ac:chgData name="Nuria Alvarez Diaz" userId="b5672f7d-b9b0-4644-8f45-a1f49208698f" providerId="ADAL" clId="{8255C646-2F94-45FA-BF96-FDBCD954AD24}" dt="2025-06-11T10:06:00.929" v="4155" actId="20577"/>
          <ac:spMkLst>
            <pc:docMk/>
            <pc:sldMk cId="1228432466" sldId="299"/>
            <ac:spMk id="10" creationId="{24FAFA63-EF73-4268-8107-6CD20923D700}"/>
          </ac:spMkLst>
        </pc:spChg>
        <pc:spChg chg="mod ord">
          <ac:chgData name="Nuria Alvarez Diaz" userId="b5672f7d-b9b0-4644-8f45-a1f49208698f" providerId="ADAL" clId="{8255C646-2F94-45FA-BF96-FDBCD954AD24}" dt="2025-07-03T11:16:31.256" v="11170"/>
          <ac:spMkLst>
            <pc:docMk/>
            <pc:sldMk cId="1228432466" sldId="299"/>
            <ac:spMk id="13" creationId="{265BEEEB-C965-402F-B778-B1CD1494ACE6}"/>
          </ac:spMkLst>
        </pc:spChg>
        <pc:grpChg chg="mod">
          <ac:chgData name="Nuria Alvarez Diaz" userId="b5672f7d-b9b0-4644-8f45-a1f49208698f" providerId="ADAL" clId="{8255C646-2F94-45FA-BF96-FDBCD954AD24}" dt="2025-07-03T11:34:34.572" v="11432" actId="962"/>
          <ac:grpSpMkLst>
            <pc:docMk/>
            <pc:sldMk cId="1228432466" sldId="299"/>
            <ac:grpSpMk id="5" creationId="{C6ED96F7-21F8-4BEE-A0D7-F465305EA4D3}"/>
          </ac:grpSpMkLst>
        </pc:grpChg>
        <pc:grpChg chg="mod ord">
          <ac:chgData name="Nuria Alvarez Diaz" userId="b5672f7d-b9b0-4644-8f45-a1f49208698f" providerId="ADAL" clId="{8255C646-2F94-45FA-BF96-FDBCD954AD24}" dt="2025-07-03T11:34:16.170" v="11430" actId="962"/>
          <ac:grpSpMkLst>
            <pc:docMk/>
            <pc:sldMk cId="1228432466" sldId="299"/>
            <ac:grpSpMk id="8" creationId="{696E2758-D4F8-4E26-86B6-7D80BC5657A3}"/>
          </ac:grpSpMkLst>
        </pc:grpChg>
      </pc:sldChg>
      <pc:sldChg chg="modSp mod ord modNotesTx">
        <pc:chgData name="Nuria Alvarez Diaz" userId="b5672f7d-b9b0-4644-8f45-a1f49208698f" providerId="ADAL" clId="{8255C646-2F94-45FA-BF96-FDBCD954AD24}" dt="2025-07-01T11:34:33.085" v="9164" actId="1076"/>
        <pc:sldMkLst>
          <pc:docMk/>
          <pc:sldMk cId="3175589954" sldId="302"/>
        </pc:sldMkLst>
        <pc:spChg chg="mod">
          <ac:chgData name="Nuria Alvarez Diaz" userId="b5672f7d-b9b0-4644-8f45-a1f49208698f" providerId="ADAL" clId="{8255C646-2F94-45FA-BF96-FDBCD954AD24}" dt="2025-06-11T10:06:32.808" v="4185" actId="6549"/>
          <ac:spMkLst>
            <pc:docMk/>
            <pc:sldMk cId="3175589954" sldId="302"/>
            <ac:spMk id="10" creationId="{24FAFA63-EF73-4268-8107-6CD20923D700}"/>
          </ac:spMkLst>
        </pc:spChg>
        <pc:spChg chg="mod">
          <ac:chgData name="Nuria Alvarez Diaz" userId="b5672f7d-b9b0-4644-8f45-a1f49208698f" providerId="ADAL" clId="{8255C646-2F94-45FA-BF96-FDBCD954AD24}" dt="2025-07-01T11:34:33.085" v="9164" actId="1076"/>
          <ac:spMkLst>
            <pc:docMk/>
            <pc:sldMk cId="3175589954" sldId="302"/>
            <ac:spMk id="13" creationId="{265BEEEB-C965-402F-B778-B1CD1494ACE6}"/>
          </ac:spMkLst>
        </pc:spChg>
      </pc:sldChg>
      <pc:sldChg chg="modSp mod">
        <pc:chgData name="Nuria Alvarez Diaz" userId="b5672f7d-b9b0-4644-8f45-a1f49208698f" providerId="ADAL" clId="{8255C646-2F94-45FA-BF96-FDBCD954AD24}" dt="2025-07-03T11:17:35.715" v="11180"/>
        <pc:sldMkLst>
          <pc:docMk/>
          <pc:sldMk cId="1732241109" sldId="304"/>
        </pc:sldMkLst>
        <pc:picChg chg="mod ord">
          <ac:chgData name="Nuria Alvarez Diaz" userId="b5672f7d-b9b0-4644-8f45-a1f49208698f" providerId="ADAL" clId="{8255C646-2F94-45FA-BF96-FDBCD954AD24}" dt="2025-07-03T11:17:35.715" v="11180"/>
          <ac:picMkLst>
            <pc:docMk/>
            <pc:sldMk cId="1732241109" sldId="304"/>
            <ac:picMk id="4" creationId="{FFD5D752-B433-DAFA-385A-DC8098D8B0A4}"/>
          </ac:picMkLst>
        </pc:picChg>
      </pc:sldChg>
      <pc:sldChg chg="modSp mod">
        <pc:chgData name="Nuria Alvarez Diaz" userId="b5672f7d-b9b0-4644-8f45-a1f49208698f" providerId="ADAL" clId="{8255C646-2F94-45FA-BF96-FDBCD954AD24}" dt="2025-07-03T11:17:45.810" v="11181"/>
        <pc:sldMkLst>
          <pc:docMk/>
          <pc:sldMk cId="1791665737" sldId="307"/>
        </pc:sldMkLst>
        <pc:spChg chg="ord">
          <ac:chgData name="Nuria Alvarez Diaz" userId="b5672f7d-b9b0-4644-8f45-a1f49208698f" providerId="ADAL" clId="{8255C646-2F94-45FA-BF96-FDBCD954AD24}" dt="2025-07-03T11:17:45.810" v="11181"/>
          <ac:spMkLst>
            <pc:docMk/>
            <pc:sldMk cId="1791665737" sldId="307"/>
            <ac:spMk id="5" creationId="{00000000-0000-0000-0000-000000000000}"/>
          </ac:spMkLst>
        </pc:spChg>
      </pc:sldChg>
      <pc:sldChg chg="modSp mod">
        <pc:chgData name="Nuria Alvarez Diaz" userId="b5672f7d-b9b0-4644-8f45-a1f49208698f" providerId="ADAL" clId="{8255C646-2F94-45FA-BF96-FDBCD954AD24}" dt="2025-07-03T11:32:46.024" v="11352"/>
        <pc:sldMkLst>
          <pc:docMk/>
          <pc:sldMk cId="2777148576" sldId="311"/>
        </pc:sldMkLst>
        <pc:spChg chg="mod">
          <ac:chgData name="Nuria Alvarez Diaz" userId="b5672f7d-b9b0-4644-8f45-a1f49208698f" providerId="ADAL" clId="{8255C646-2F94-45FA-BF96-FDBCD954AD24}" dt="2025-06-27T12:10:51.389" v="8394" actId="20577"/>
          <ac:spMkLst>
            <pc:docMk/>
            <pc:sldMk cId="2777148576" sldId="311"/>
            <ac:spMk id="2" creationId="{00000000-0000-0000-0000-000000000000}"/>
          </ac:spMkLst>
        </pc:spChg>
        <pc:spChg chg="mod ord">
          <ac:chgData name="Nuria Alvarez Diaz" userId="b5672f7d-b9b0-4644-8f45-a1f49208698f" providerId="ADAL" clId="{8255C646-2F94-45FA-BF96-FDBCD954AD24}" dt="2025-07-03T11:32:46.024" v="11352"/>
          <ac:spMkLst>
            <pc:docMk/>
            <pc:sldMk cId="2777148576" sldId="311"/>
            <ac:spMk id="4" creationId="{4E57B71A-3E4A-442D-8A27-5A969FD296AD}"/>
          </ac:spMkLst>
        </pc:spChg>
        <pc:spChg chg="mod">
          <ac:chgData name="Nuria Alvarez Diaz" userId="b5672f7d-b9b0-4644-8f45-a1f49208698f" providerId="ADAL" clId="{8255C646-2F94-45FA-BF96-FDBCD954AD24}" dt="2025-06-11T10:25:26.158" v="4625" actId="1076"/>
          <ac:spMkLst>
            <pc:docMk/>
            <pc:sldMk cId="2777148576" sldId="311"/>
            <ac:spMk id="5" creationId="{333B60EB-270C-4AEF-9D68-8995E8947529}"/>
          </ac:spMkLst>
        </pc:spChg>
      </pc:sldChg>
      <pc:sldChg chg="addSp delSp modSp mod">
        <pc:chgData name="Nuria Alvarez Diaz" userId="b5672f7d-b9b0-4644-8f45-a1f49208698f" providerId="ADAL" clId="{8255C646-2F94-45FA-BF96-FDBCD954AD24}" dt="2025-07-03T11:33:50.850" v="11428"/>
        <pc:sldMkLst>
          <pc:docMk/>
          <pc:sldMk cId="2786322810" sldId="322"/>
        </pc:sldMkLst>
        <pc:spChg chg="add mod">
          <ac:chgData name="Nuria Alvarez Diaz" userId="b5672f7d-b9b0-4644-8f45-a1f49208698f" providerId="ADAL" clId="{8255C646-2F94-45FA-BF96-FDBCD954AD24}" dt="2025-07-03T11:33:43.499" v="11427" actId="962"/>
          <ac:spMkLst>
            <pc:docMk/>
            <pc:sldMk cId="2786322810" sldId="322"/>
            <ac:spMk id="2" creationId="{03C0FAB4-118C-DC78-818C-99BFA210843E}"/>
          </ac:spMkLst>
        </pc:spChg>
        <pc:picChg chg="mod ord">
          <ac:chgData name="Nuria Alvarez Diaz" userId="b5672f7d-b9b0-4644-8f45-a1f49208698f" providerId="ADAL" clId="{8255C646-2F94-45FA-BF96-FDBCD954AD24}" dt="2025-07-03T11:33:50.850" v="11428"/>
          <ac:picMkLst>
            <pc:docMk/>
            <pc:sldMk cId="2786322810" sldId="322"/>
            <ac:picMk id="3" creationId="{1830030B-153A-8090-C3D7-8F4D0C08A821}"/>
          </ac:picMkLst>
        </pc:picChg>
      </pc:sldChg>
      <pc:sldChg chg="addSp modSp mod">
        <pc:chgData name="Nuria Alvarez Diaz" userId="b5672f7d-b9b0-4644-8f45-a1f49208698f" providerId="ADAL" clId="{8255C646-2F94-45FA-BF96-FDBCD954AD24}" dt="2025-07-03T11:04:03.103" v="11082" actId="962"/>
        <pc:sldMkLst>
          <pc:docMk/>
          <pc:sldMk cId="2735383959" sldId="339"/>
        </pc:sldMkLst>
        <pc:spChg chg="add mod">
          <ac:chgData name="Nuria Alvarez Diaz" userId="b5672f7d-b9b0-4644-8f45-a1f49208698f" providerId="ADAL" clId="{8255C646-2F94-45FA-BF96-FDBCD954AD24}" dt="2025-07-03T11:04:03.103" v="11082" actId="962"/>
          <ac:spMkLst>
            <pc:docMk/>
            <pc:sldMk cId="2735383959" sldId="339"/>
            <ac:spMk id="4" creationId="{AE0B420E-744D-8B19-F388-C78ABE75E675}"/>
          </ac:spMkLst>
        </pc:spChg>
        <pc:spChg chg="mod">
          <ac:chgData name="Nuria Alvarez Diaz" userId="b5672f7d-b9b0-4644-8f45-a1f49208698f" providerId="ADAL" clId="{8255C646-2F94-45FA-BF96-FDBCD954AD24}" dt="2025-07-03T10:36:02.559" v="9850" actId="14100"/>
          <ac:spMkLst>
            <pc:docMk/>
            <pc:sldMk cId="2735383959" sldId="339"/>
            <ac:spMk id="5" creationId="{9B609EFB-A068-4B22-BA5E-DB708868C7D5}"/>
          </ac:spMkLst>
        </pc:spChg>
        <pc:spChg chg="mod ord">
          <ac:chgData name="Nuria Alvarez Diaz" userId="b5672f7d-b9b0-4644-8f45-a1f49208698f" providerId="ADAL" clId="{8255C646-2F94-45FA-BF96-FDBCD954AD24}" dt="2025-07-03T10:35:57" v="9848" actId="14100"/>
          <ac:spMkLst>
            <pc:docMk/>
            <pc:sldMk cId="2735383959" sldId="339"/>
            <ac:spMk id="6" creationId="{DFC2E0F9-52B9-4DB6-AE5F-C335E4289656}"/>
          </ac:spMkLst>
        </pc:spChg>
        <pc:spChg chg="ord">
          <ac:chgData name="Nuria Alvarez Diaz" userId="b5672f7d-b9b0-4644-8f45-a1f49208698f" providerId="ADAL" clId="{8255C646-2F94-45FA-BF96-FDBCD954AD24}" dt="2025-07-03T10:35:40.087" v="9846"/>
          <ac:spMkLst>
            <pc:docMk/>
            <pc:sldMk cId="2735383959" sldId="339"/>
            <ac:spMk id="7" creationId="{3831FE96-6E4C-4356-9617-B9F94C8E2720}"/>
          </ac:spMkLst>
        </pc:spChg>
      </pc:sldChg>
      <pc:sldChg chg="del">
        <pc:chgData name="Nuria Alvarez Diaz" userId="b5672f7d-b9b0-4644-8f45-a1f49208698f" providerId="ADAL" clId="{8255C646-2F94-45FA-BF96-FDBCD954AD24}" dt="2025-06-11T10:17:54.602" v="4379" actId="2696"/>
        <pc:sldMkLst>
          <pc:docMk/>
          <pc:sldMk cId="986115232" sldId="341"/>
        </pc:sldMkLst>
      </pc:sldChg>
      <pc:sldChg chg="addSp modSp add mod">
        <pc:chgData name="Nuria Alvarez Diaz" userId="b5672f7d-b9b0-4644-8f45-a1f49208698f" providerId="ADAL" clId="{8255C646-2F94-45FA-BF96-FDBCD954AD24}" dt="2025-07-03T11:28:05.237" v="11303"/>
        <pc:sldMkLst>
          <pc:docMk/>
          <pc:sldMk cId="2821166201" sldId="341"/>
        </pc:sldMkLst>
        <pc:spChg chg="add mod">
          <ac:chgData name="Nuria Alvarez Diaz" userId="b5672f7d-b9b0-4644-8f45-a1f49208698f" providerId="ADAL" clId="{8255C646-2F94-45FA-BF96-FDBCD954AD24}" dt="2025-07-03T11:27:11.944" v="11291" actId="962"/>
          <ac:spMkLst>
            <pc:docMk/>
            <pc:sldMk cId="2821166201" sldId="341"/>
            <ac:spMk id="3" creationId="{75A66E93-4CC1-4408-1BC7-D93D7E06391E}"/>
          </ac:spMkLst>
        </pc:spChg>
        <pc:spChg chg="ord">
          <ac:chgData name="Nuria Alvarez Diaz" userId="b5672f7d-b9b0-4644-8f45-a1f49208698f" providerId="ADAL" clId="{8255C646-2F94-45FA-BF96-FDBCD954AD24}" dt="2025-07-03T11:27:59.361" v="11302"/>
          <ac:spMkLst>
            <pc:docMk/>
            <pc:sldMk cId="2821166201" sldId="341"/>
            <ac:spMk id="8" creationId="{BF2D4306-A279-5C09-ED2E-45EF887DCD7D}"/>
          </ac:spMkLst>
        </pc:spChg>
        <pc:spChg chg="ord">
          <ac:chgData name="Nuria Alvarez Diaz" userId="b5672f7d-b9b0-4644-8f45-a1f49208698f" providerId="ADAL" clId="{8255C646-2F94-45FA-BF96-FDBCD954AD24}" dt="2025-07-03T11:27:49.203" v="11298"/>
          <ac:spMkLst>
            <pc:docMk/>
            <pc:sldMk cId="2821166201" sldId="341"/>
            <ac:spMk id="9" creationId="{A80DCD20-2320-4B85-B8FE-27B0FF1BF29D}"/>
          </ac:spMkLst>
        </pc:spChg>
        <pc:spChg chg="ord">
          <ac:chgData name="Nuria Alvarez Diaz" userId="b5672f7d-b9b0-4644-8f45-a1f49208698f" providerId="ADAL" clId="{8255C646-2F94-45FA-BF96-FDBCD954AD24}" dt="2025-07-03T11:28:05.237" v="11303"/>
          <ac:spMkLst>
            <pc:docMk/>
            <pc:sldMk cId="2821166201" sldId="341"/>
            <ac:spMk id="19" creationId="{00000000-0000-0000-0000-000000000000}"/>
          </ac:spMkLst>
        </pc:spChg>
        <pc:grpChg chg="mod">
          <ac:chgData name="Nuria Alvarez Diaz" userId="b5672f7d-b9b0-4644-8f45-a1f49208698f" providerId="ADAL" clId="{8255C646-2F94-45FA-BF96-FDBCD954AD24}" dt="2025-07-03T10:11:19.668" v="9535" actId="962"/>
          <ac:grpSpMkLst>
            <pc:docMk/>
            <pc:sldMk cId="2821166201" sldId="341"/>
            <ac:grpSpMk id="12" creationId="{31353774-EEE0-C992-8F5D-AB473418445D}"/>
          </ac:grpSpMkLst>
        </pc:grpChg>
        <pc:picChg chg="mod ord">
          <ac:chgData name="Nuria Alvarez Diaz" userId="b5672f7d-b9b0-4644-8f45-a1f49208698f" providerId="ADAL" clId="{8255C646-2F94-45FA-BF96-FDBCD954AD24}" dt="2025-07-03T11:27:24.934" v="11293"/>
          <ac:picMkLst>
            <pc:docMk/>
            <pc:sldMk cId="2821166201" sldId="341"/>
            <ac:picMk id="2" creationId="{C9C15929-BA00-9053-DB1D-A5E69EF03B1B}"/>
          </ac:picMkLst>
        </pc:picChg>
        <pc:picChg chg="mod ord">
          <ac:chgData name="Nuria Alvarez Diaz" userId="b5672f7d-b9b0-4644-8f45-a1f49208698f" providerId="ADAL" clId="{8255C646-2F94-45FA-BF96-FDBCD954AD24}" dt="2025-07-03T11:27:54.021" v="11301"/>
          <ac:picMkLst>
            <pc:docMk/>
            <pc:sldMk cId="2821166201" sldId="341"/>
            <ac:picMk id="6" creationId="{DD676566-21D9-E146-2953-2F55F549A5B7}"/>
          </ac:picMkLst>
        </pc:picChg>
        <pc:picChg chg="mod ord">
          <ac:chgData name="Nuria Alvarez Diaz" userId="b5672f7d-b9b0-4644-8f45-a1f49208698f" providerId="ADAL" clId="{8255C646-2F94-45FA-BF96-FDBCD954AD24}" dt="2025-07-03T11:27:29.605" v="11295"/>
          <ac:picMkLst>
            <pc:docMk/>
            <pc:sldMk cId="2821166201" sldId="341"/>
            <ac:picMk id="11" creationId="{20AAFF0D-2F84-A818-4928-7A8B962AD3E4}"/>
          </ac:picMkLst>
        </pc:picChg>
      </pc:sldChg>
      <pc:sldChg chg="addSp delSp modSp mod modNotesTx">
        <pc:chgData name="Nuria Alvarez Diaz" userId="b5672f7d-b9b0-4644-8f45-a1f49208698f" providerId="ADAL" clId="{8255C646-2F94-45FA-BF96-FDBCD954AD24}" dt="2025-07-03T10:51:32.440" v="10919" actId="33553"/>
        <pc:sldMkLst>
          <pc:docMk/>
          <pc:sldMk cId="859745921" sldId="342"/>
        </pc:sldMkLst>
        <pc:spChg chg="mod">
          <ac:chgData name="Nuria Alvarez Diaz" userId="b5672f7d-b9b0-4644-8f45-a1f49208698f" providerId="ADAL" clId="{8255C646-2F94-45FA-BF96-FDBCD954AD24}" dt="2025-07-03T10:51:32.440" v="10919" actId="33553"/>
          <ac:spMkLst>
            <pc:docMk/>
            <pc:sldMk cId="859745921" sldId="342"/>
            <ac:spMk id="3" creationId="{B38D3FCF-4A47-46D6-9D43-B15298B986ED}"/>
          </ac:spMkLst>
        </pc:spChg>
        <pc:picChg chg="add mod">
          <ac:chgData name="Nuria Alvarez Diaz" userId="b5672f7d-b9b0-4644-8f45-a1f49208698f" providerId="ADAL" clId="{8255C646-2F94-45FA-BF96-FDBCD954AD24}" dt="2025-07-03T10:13:46.355" v="9542" actId="962"/>
          <ac:picMkLst>
            <pc:docMk/>
            <pc:sldMk cId="859745921" sldId="342"/>
            <ac:picMk id="5" creationId="{38669DE9-97B9-386F-6CB6-FAF9A65B1541}"/>
          </ac:picMkLst>
        </pc:picChg>
      </pc:sldChg>
      <pc:sldChg chg="addSp modSp mod">
        <pc:chgData name="Nuria Alvarez Diaz" userId="b5672f7d-b9b0-4644-8f45-a1f49208698f" providerId="ADAL" clId="{8255C646-2F94-45FA-BF96-FDBCD954AD24}" dt="2025-07-03T11:25:07.757" v="11274" actId="1076"/>
        <pc:sldMkLst>
          <pc:docMk/>
          <pc:sldMk cId="4037557134" sldId="348"/>
        </pc:sldMkLst>
        <pc:spChg chg="mod">
          <ac:chgData name="Nuria Alvarez Diaz" userId="b5672f7d-b9b0-4644-8f45-a1f49208698f" providerId="ADAL" clId="{8255C646-2F94-45FA-BF96-FDBCD954AD24}" dt="2025-07-03T11:24:16.535" v="11265" actId="20577"/>
          <ac:spMkLst>
            <pc:docMk/>
            <pc:sldMk cId="4037557134" sldId="348"/>
            <ac:spMk id="3" creationId="{0EA9A7FD-FF39-4F21-882E-82E162E7A0D4}"/>
          </ac:spMkLst>
        </pc:spChg>
        <pc:spChg chg="add mod ord">
          <ac:chgData name="Nuria Alvarez Diaz" userId="b5672f7d-b9b0-4644-8f45-a1f49208698f" providerId="ADAL" clId="{8255C646-2F94-45FA-BF96-FDBCD954AD24}" dt="2025-07-03T11:25:07.757" v="11274" actId="1076"/>
          <ac:spMkLst>
            <pc:docMk/>
            <pc:sldMk cId="4037557134" sldId="348"/>
            <ac:spMk id="5" creationId="{464943F1-86CA-E837-3BE2-B0E78D748299}"/>
          </ac:spMkLst>
        </pc:spChg>
        <pc:picChg chg="ord">
          <ac:chgData name="Nuria Alvarez Diaz" userId="b5672f7d-b9b0-4644-8f45-a1f49208698f" providerId="ADAL" clId="{8255C646-2F94-45FA-BF96-FDBCD954AD24}" dt="2025-07-03T11:22:24.864" v="11245"/>
          <ac:picMkLst>
            <pc:docMk/>
            <pc:sldMk cId="4037557134" sldId="348"/>
            <ac:picMk id="8" creationId="{882D4B7A-015C-4B91-B145-00225620DF10}"/>
          </ac:picMkLst>
        </pc:picChg>
      </pc:sldChg>
      <pc:sldChg chg="modNotesTx">
        <pc:chgData name="Nuria Alvarez Diaz" userId="b5672f7d-b9b0-4644-8f45-a1f49208698f" providerId="ADAL" clId="{8255C646-2F94-45FA-BF96-FDBCD954AD24}" dt="2025-06-11T12:49:38.182" v="5422" actId="20577"/>
        <pc:sldMkLst>
          <pc:docMk/>
          <pc:sldMk cId="2908623258" sldId="353"/>
        </pc:sldMkLst>
      </pc:sldChg>
      <pc:sldChg chg="modSp mod">
        <pc:chgData name="Nuria Alvarez Diaz" userId="b5672f7d-b9b0-4644-8f45-a1f49208698f" providerId="ADAL" clId="{8255C646-2F94-45FA-BF96-FDBCD954AD24}" dt="2025-07-03T10:28:45.276" v="9744"/>
        <pc:sldMkLst>
          <pc:docMk/>
          <pc:sldMk cId="1975848286" sldId="358"/>
        </pc:sldMkLst>
        <pc:picChg chg="mod ord">
          <ac:chgData name="Nuria Alvarez Diaz" userId="b5672f7d-b9b0-4644-8f45-a1f49208698f" providerId="ADAL" clId="{8255C646-2F94-45FA-BF96-FDBCD954AD24}" dt="2025-07-03T10:28:45.276" v="9744"/>
          <ac:picMkLst>
            <pc:docMk/>
            <pc:sldMk cId="1975848286" sldId="358"/>
            <ac:picMk id="5" creationId="{AB16422A-A32D-7DC6-3758-12669D3D8E63}"/>
          </ac:picMkLst>
        </pc:picChg>
      </pc:sldChg>
      <pc:sldChg chg="modSp mod modNotesTx">
        <pc:chgData name="Nuria Alvarez Diaz" userId="b5672f7d-b9b0-4644-8f45-a1f49208698f" providerId="ADAL" clId="{8255C646-2F94-45FA-BF96-FDBCD954AD24}" dt="2025-07-03T10:44:32.171" v="10387" actId="33553"/>
        <pc:sldMkLst>
          <pc:docMk/>
          <pc:sldMk cId="997892444" sldId="359"/>
        </pc:sldMkLst>
        <pc:spChg chg="ord">
          <ac:chgData name="Nuria Alvarez Diaz" userId="b5672f7d-b9b0-4644-8f45-a1f49208698f" providerId="ADAL" clId="{8255C646-2F94-45FA-BF96-FDBCD954AD24}" dt="2025-07-03T10:23:38.048" v="9727"/>
          <ac:spMkLst>
            <pc:docMk/>
            <pc:sldMk cId="997892444" sldId="359"/>
            <ac:spMk id="3" creationId="{0E41B1B5-897B-4778-937C-E2072DFCB27B}"/>
          </ac:spMkLst>
        </pc:spChg>
        <pc:spChg chg="mod ord">
          <ac:chgData name="Nuria Alvarez Diaz" userId="b5672f7d-b9b0-4644-8f45-a1f49208698f" providerId="ADAL" clId="{8255C646-2F94-45FA-BF96-FDBCD954AD24}" dt="2025-07-03T10:44:32.171" v="10387" actId="33553"/>
          <ac:spMkLst>
            <pc:docMk/>
            <pc:sldMk cId="997892444" sldId="359"/>
            <ac:spMk id="4" creationId="{3E92AA10-030B-FA05-9DF4-81BCA65566DC}"/>
          </ac:spMkLst>
        </pc:spChg>
        <pc:grpChg chg="mod">
          <ac:chgData name="Nuria Alvarez Diaz" userId="b5672f7d-b9b0-4644-8f45-a1f49208698f" providerId="ADAL" clId="{8255C646-2F94-45FA-BF96-FDBCD954AD24}" dt="2025-07-03T09:51:35.747" v="9457" actId="962"/>
          <ac:grpSpMkLst>
            <pc:docMk/>
            <pc:sldMk cId="997892444" sldId="359"/>
            <ac:grpSpMk id="7" creationId="{88CF9D6C-25A7-4EEE-0B38-74F24851D0DC}"/>
          </ac:grpSpMkLst>
        </pc:grpChg>
      </pc:sldChg>
      <pc:sldChg chg="modSp mod">
        <pc:chgData name="Nuria Alvarez Diaz" userId="b5672f7d-b9b0-4644-8f45-a1f49208698f" providerId="ADAL" clId="{8255C646-2F94-45FA-BF96-FDBCD954AD24}" dt="2025-07-03T10:28:26.951" v="9743" actId="962"/>
        <pc:sldMkLst>
          <pc:docMk/>
          <pc:sldMk cId="2413443995" sldId="362"/>
        </pc:sldMkLst>
        <pc:spChg chg="ord">
          <ac:chgData name="Nuria Alvarez Diaz" userId="b5672f7d-b9b0-4644-8f45-a1f49208698f" providerId="ADAL" clId="{8255C646-2F94-45FA-BF96-FDBCD954AD24}" dt="2025-07-03T10:27:49.087" v="9739"/>
          <ac:spMkLst>
            <pc:docMk/>
            <pc:sldMk cId="2413443995" sldId="362"/>
            <ac:spMk id="5" creationId="{283A1B0B-4C90-40C9-8F9D-0986A3C4E728}"/>
          </ac:spMkLst>
        </pc:spChg>
        <pc:picChg chg="mod">
          <ac:chgData name="Nuria Alvarez Diaz" userId="b5672f7d-b9b0-4644-8f45-a1f49208698f" providerId="ADAL" clId="{8255C646-2F94-45FA-BF96-FDBCD954AD24}" dt="2025-07-03T10:28:16.790" v="9741" actId="962"/>
          <ac:picMkLst>
            <pc:docMk/>
            <pc:sldMk cId="2413443995" sldId="362"/>
            <ac:picMk id="6" creationId="{005AEFBC-7A1A-4DF2-A5F2-0EF121ABB6B3}"/>
          </ac:picMkLst>
        </pc:picChg>
        <pc:picChg chg="mod">
          <ac:chgData name="Nuria Alvarez Diaz" userId="b5672f7d-b9b0-4644-8f45-a1f49208698f" providerId="ADAL" clId="{8255C646-2F94-45FA-BF96-FDBCD954AD24}" dt="2025-07-03T10:28:08.017" v="9740" actId="962"/>
          <ac:picMkLst>
            <pc:docMk/>
            <pc:sldMk cId="2413443995" sldId="362"/>
            <ac:picMk id="7" creationId="{A51DB51C-1C3E-473E-8726-61FCE3AA2615}"/>
          </ac:picMkLst>
        </pc:picChg>
        <pc:picChg chg="mod">
          <ac:chgData name="Nuria Alvarez Diaz" userId="b5672f7d-b9b0-4644-8f45-a1f49208698f" providerId="ADAL" clId="{8255C646-2F94-45FA-BF96-FDBCD954AD24}" dt="2025-07-03T10:28:26.951" v="9743" actId="962"/>
          <ac:picMkLst>
            <pc:docMk/>
            <pc:sldMk cId="2413443995" sldId="362"/>
            <ac:picMk id="11" creationId="{25E0872D-1F00-4B86-843E-03C00E1EDDFF}"/>
          </ac:picMkLst>
        </pc:picChg>
        <pc:picChg chg="mod">
          <ac:chgData name="Nuria Alvarez Diaz" userId="b5672f7d-b9b0-4644-8f45-a1f49208698f" providerId="ADAL" clId="{8255C646-2F94-45FA-BF96-FDBCD954AD24}" dt="2025-07-03T10:28:22.839" v="9742" actId="962"/>
          <ac:picMkLst>
            <pc:docMk/>
            <pc:sldMk cId="2413443995" sldId="362"/>
            <ac:picMk id="1028" creationId="{40A09231-07FE-4B6D-845E-27C875129ECC}"/>
          </ac:picMkLst>
        </pc:picChg>
      </pc:sldChg>
      <pc:sldChg chg="addSp modSp mod">
        <pc:chgData name="Nuria Alvarez Diaz" userId="b5672f7d-b9b0-4644-8f45-a1f49208698f" providerId="ADAL" clId="{8255C646-2F94-45FA-BF96-FDBCD954AD24}" dt="2025-07-03T11:21:42.564" v="11244"/>
        <pc:sldMkLst>
          <pc:docMk/>
          <pc:sldMk cId="1143146663" sldId="365"/>
        </pc:sldMkLst>
        <pc:spChg chg="add mod ord">
          <ac:chgData name="Nuria Alvarez Diaz" userId="b5672f7d-b9b0-4644-8f45-a1f49208698f" providerId="ADAL" clId="{8255C646-2F94-45FA-BF96-FDBCD954AD24}" dt="2025-07-03T11:18:33.440" v="11194"/>
          <ac:spMkLst>
            <pc:docMk/>
            <pc:sldMk cId="1143146663" sldId="365"/>
            <ac:spMk id="2" creationId="{65E7F33F-F5F2-684C-15CA-88BC0913C894}"/>
          </ac:spMkLst>
        </pc:spChg>
        <pc:spChg chg="ord">
          <ac:chgData name="Nuria Alvarez Diaz" userId="b5672f7d-b9b0-4644-8f45-a1f49208698f" providerId="ADAL" clId="{8255C646-2F94-45FA-BF96-FDBCD954AD24}" dt="2025-07-03T11:21:14.648" v="11230"/>
          <ac:spMkLst>
            <pc:docMk/>
            <pc:sldMk cId="1143146663" sldId="365"/>
            <ac:spMk id="3" creationId="{A4A8326B-EFD9-4C13-A68A-F21D2C9FFC18}"/>
          </ac:spMkLst>
        </pc:spChg>
        <pc:spChg chg="ord">
          <ac:chgData name="Nuria Alvarez Diaz" userId="b5672f7d-b9b0-4644-8f45-a1f49208698f" providerId="ADAL" clId="{8255C646-2F94-45FA-BF96-FDBCD954AD24}" dt="2025-07-03T11:18:47.366" v="11197"/>
          <ac:spMkLst>
            <pc:docMk/>
            <pc:sldMk cId="1143146663" sldId="365"/>
            <ac:spMk id="10" creationId="{A10AEFB7-C6E0-44FF-A7F9-2B9202199C08}"/>
          </ac:spMkLst>
        </pc:spChg>
        <pc:spChg chg="ord">
          <ac:chgData name="Nuria Alvarez Diaz" userId="b5672f7d-b9b0-4644-8f45-a1f49208698f" providerId="ADAL" clId="{8255C646-2F94-45FA-BF96-FDBCD954AD24}" dt="2025-07-03T11:21:07.040" v="11227"/>
          <ac:spMkLst>
            <pc:docMk/>
            <pc:sldMk cId="1143146663" sldId="365"/>
            <ac:spMk id="15" creationId="{D1D0C9F9-C735-4BB1-852B-6FE183D79A24}"/>
          </ac:spMkLst>
        </pc:spChg>
        <pc:spChg chg="ord">
          <ac:chgData name="Nuria Alvarez Diaz" userId="b5672f7d-b9b0-4644-8f45-a1f49208698f" providerId="ADAL" clId="{8255C646-2F94-45FA-BF96-FDBCD954AD24}" dt="2025-07-03T11:19:13.818" v="11217"/>
          <ac:spMkLst>
            <pc:docMk/>
            <pc:sldMk cId="1143146663" sldId="365"/>
            <ac:spMk id="17" creationId="{6A9D0ACD-2F35-48DF-A0C7-9E3C5000F20B}"/>
          </ac:spMkLst>
        </pc:spChg>
        <pc:picChg chg="ord">
          <ac:chgData name="Nuria Alvarez Diaz" userId="b5672f7d-b9b0-4644-8f45-a1f49208698f" providerId="ADAL" clId="{8255C646-2F94-45FA-BF96-FDBCD954AD24}" dt="2025-07-03T11:21:39.553" v="11240"/>
          <ac:picMkLst>
            <pc:docMk/>
            <pc:sldMk cId="1143146663" sldId="365"/>
            <ac:picMk id="12" creationId="{ECAB2B23-B501-476E-8B7C-E47673214797}"/>
          </ac:picMkLst>
        </pc:picChg>
        <pc:picChg chg="ord">
          <ac:chgData name="Nuria Alvarez Diaz" userId="b5672f7d-b9b0-4644-8f45-a1f49208698f" providerId="ADAL" clId="{8255C646-2F94-45FA-BF96-FDBCD954AD24}" dt="2025-07-03T11:21:42.564" v="11244"/>
          <ac:picMkLst>
            <pc:docMk/>
            <pc:sldMk cId="1143146663" sldId="365"/>
            <ac:picMk id="13" creationId="{882D28CA-28F9-4A4E-B857-148BCA75A995}"/>
          </ac:picMkLst>
        </pc:picChg>
        <pc:picChg chg="mod ord">
          <ac:chgData name="Nuria Alvarez Diaz" userId="b5672f7d-b9b0-4644-8f45-a1f49208698f" providerId="ADAL" clId="{8255C646-2F94-45FA-BF96-FDBCD954AD24}" dt="2025-07-03T11:21:31.181" v="11235" actId="962"/>
          <ac:picMkLst>
            <pc:docMk/>
            <pc:sldMk cId="1143146663" sldId="365"/>
            <ac:picMk id="14" creationId="{7A8EEDCF-058E-4625-8C65-6EB519C70AC8}"/>
          </ac:picMkLst>
        </pc:picChg>
        <pc:picChg chg="ord">
          <ac:chgData name="Nuria Alvarez Diaz" userId="b5672f7d-b9b0-4644-8f45-a1f49208698f" providerId="ADAL" clId="{8255C646-2F94-45FA-BF96-FDBCD954AD24}" dt="2025-07-03T11:19:02.917" v="11208"/>
          <ac:picMkLst>
            <pc:docMk/>
            <pc:sldMk cId="1143146663" sldId="365"/>
            <ac:picMk id="16" creationId="{E5F00FC5-52A2-43AF-BCE8-A749B7EC884A}"/>
          </ac:picMkLst>
        </pc:picChg>
      </pc:sldChg>
      <pc:sldChg chg="del ord">
        <pc:chgData name="Nuria Alvarez Diaz" userId="b5672f7d-b9b0-4644-8f45-a1f49208698f" providerId="ADAL" clId="{8255C646-2F94-45FA-BF96-FDBCD954AD24}" dt="2025-06-11T10:09:08.130" v="4248" actId="2696"/>
        <pc:sldMkLst>
          <pc:docMk/>
          <pc:sldMk cId="3029569500" sldId="366"/>
        </pc:sldMkLst>
      </pc:sldChg>
      <pc:sldChg chg="modSp add mod">
        <pc:chgData name="Nuria Alvarez Diaz" userId="b5672f7d-b9b0-4644-8f45-a1f49208698f" providerId="ADAL" clId="{8255C646-2F94-45FA-BF96-FDBCD954AD24}" dt="2025-07-03T10:12:51.827" v="9540" actId="962"/>
        <pc:sldMkLst>
          <pc:docMk/>
          <pc:sldMk cId="4056733572" sldId="366"/>
        </pc:sldMkLst>
        <pc:spChg chg="mod">
          <ac:chgData name="Nuria Alvarez Diaz" userId="b5672f7d-b9b0-4644-8f45-a1f49208698f" providerId="ADAL" clId="{8255C646-2F94-45FA-BF96-FDBCD954AD24}" dt="2025-06-11T10:10:37.461" v="4319" actId="6549"/>
          <ac:spMkLst>
            <pc:docMk/>
            <pc:sldMk cId="4056733572" sldId="366"/>
            <ac:spMk id="2" creationId="{0CA88EC6-ABF9-4F2C-8859-EF0E7DF937BF}"/>
          </ac:spMkLst>
        </pc:spChg>
        <pc:spChg chg="mod">
          <ac:chgData name="Nuria Alvarez Diaz" userId="b5672f7d-b9b0-4644-8f45-a1f49208698f" providerId="ADAL" clId="{8255C646-2F94-45FA-BF96-FDBCD954AD24}" dt="2025-06-11T10:11:14.228" v="4339" actId="113"/>
          <ac:spMkLst>
            <pc:docMk/>
            <pc:sldMk cId="4056733572" sldId="366"/>
            <ac:spMk id="3" creationId="{0EA9A7FD-FF39-4F21-882E-82E162E7A0D4}"/>
          </ac:spMkLst>
        </pc:spChg>
        <pc:grpChg chg="mod">
          <ac:chgData name="Nuria Alvarez Diaz" userId="b5672f7d-b9b0-4644-8f45-a1f49208698f" providerId="ADAL" clId="{8255C646-2F94-45FA-BF96-FDBCD954AD24}" dt="2025-07-03T10:12:51.827" v="9540" actId="962"/>
          <ac:grpSpMkLst>
            <pc:docMk/>
            <pc:sldMk cId="4056733572" sldId="366"/>
            <ac:grpSpMk id="5" creationId="{0850C8AA-F854-83B1-9A41-F67F8FFDDA80}"/>
          </ac:grpSpMkLst>
        </pc:grpChg>
      </pc:sldChg>
      <pc:sldChg chg="modSp mod">
        <pc:chgData name="Nuria Alvarez Diaz" userId="b5672f7d-b9b0-4644-8f45-a1f49208698f" providerId="ADAL" clId="{8255C646-2F94-45FA-BF96-FDBCD954AD24}" dt="2025-07-03T11:09:53.233" v="11090"/>
        <pc:sldMkLst>
          <pc:docMk/>
          <pc:sldMk cId="343392015" sldId="373"/>
        </pc:sldMkLst>
        <pc:spChg chg="ord">
          <ac:chgData name="Nuria Alvarez Diaz" userId="b5672f7d-b9b0-4644-8f45-a1f49208698f" providerId="ADAL" clId="{8255C646-2F94-45FA-BF96-FDBCD954AD24}" dt="2025-07-03T11:09:47.016" v="11089"/>
          <ac:spMkLst>
            <pc:docMk/>
            <pc:sldMk cId="343392015" sldId="373"/>
            <ac:spMk id="10" creationId="{24FAFA63-EF73-4268-8107-6CD20923D700}"/>
          </ac:spMkLst>
        </pc:spChg>
        <pc:spChg chg="mod ord">
          <ac:chgData name="Nuria Alvarez Diaz" userId="b5672f7d-b9b0-4644-8f45-a1f49208698f" providerId="ADAL" clId="{8255C646-2F94-45FA-BF96-FDBCD954AD24}" dt="2025-07-03T11:09:53.233" v="11090"/>
          <ac:spMkLst>
            <pc:docMk/>
            <pc:sldMk cId="343392015" sldId="373"/>
            <ac:spMk id="25" creationId="{E21456FB-4303-4E0C-A3D4-7B7D49F5DA0D}"/>
          </ac:spMkLst>
        </pc:spChg>
        <pc:grpChg chg="mod">
          <ac:chgData name="Nuria Alvarez Diaz" userId="b5672f7d-b9b0-4644-8f45-a1f49208698f" providerId="ADAL" clId="{8255C646-2F94-45FA-BF96-FDBCD954AD24}" dt="2025-07-03T10:00:56.091" v="9491" actId="962"/>
          <ac:grpSpMkLst>
            <pc:docMk/>
            <pc:sldMk cId="343392015" sldId="373"/>
            <ac:grpSpMk id="20" creationId="{6B7BC953-9150-4D02-8703-2A10A785C9C7}"/>
          </ac:grpSpMkLst>
        </pc:grpChg>
        <pc:grpChg chg="mod">
          <ac:chgData name="Nuria Alvarez Diaz" userId="b5672f7d-b9b0-4644-8f45-a1f49208698f" providerId="ADAL" clId="{8255C646-2F94-45FA-BF96-FDBCD954AD24}" dt="2025-07-03T10:02:54.657" v="9501" actId="962"/>
          <ac:grpSpMkLst>
            <pc:docMk/>
            <pc:sldMk cId="343392015" sldId="373"/>
            <ac:grpSpMk id="22" creationId="{B9ECDFED-0A9A-4706-8A91-2CAC0386BBA2}"/>
          </ac:grpSpMkLst>
        </pc:grpChg>
        <pc:grpChg chg="mod">
          <ac:chgData name="Nuria Alvarez Diaz" userId="b5672f7d-b9b0-4644-8f45-a1f49208698f" providerId="ADAL" clId="{8255C646-2F94-45FA-BF96-FDBCD954AD24}" dt="2025-07-03T10:01:13.259" v="9493" actId="962"/>
          <ac:grpSpMkLst>
            <pc:docMk/>
            <pc:sldMk cId="343392015" sldId="373"/>
            <ac:grpSpMk id="32" creationId="{FDC98421-883F-42D3-B8D7-90E887E7BC9C}"/>
          </ac:grpSpMkLst>
        </pc:grpChg>
        <pc:grpChg chg="mod">
          <ac:chgData name="Nuria Alvarez Diaz" userId="b5672f7d-b9b0-4644-8f45-a1f49208698f" providerId="ADAL" clId="{8255C646-2F94-45FA-BF96-FDBCD954AD24}" dt="2025-07-03T10:01:58.654" v="9495" actId="962"/>
          <ac:grpSpMkLst>
            <pc:docMk/>
            <pc:sldMk cId="343392015" sldId="373"/>
            <ac:grpSpMk id="35" creationId="{01479F8A-1354-46FC-956F-C9C67C57C91B}"/>
          </ac:grpSpMkLst>
        </pc:grpChg>
        <pc:grpChg chg="mod">
          <ac:chgData name="Nuria Alvarez Diaz" userId="b5672f7d-b9b0-4644-8f45-a1f49208698f" providerId="ADAL" clId="{8255C646-2F94-45FA-BF96-FDBCD954AD24}" dt="2025-07-03T10:02:15.890" v="9497" actId="962"/>
          <ac:grpSpMkLst>
            <pc:docMk/>
            <pc:sldMk cId="343392015" sldId="373"/>
            <ac:grpSpMk id="38" creationId="{5B826DF4-EAAC-4636-83E1-00832226CCF0}"/>
          </ac:grpSpMkLst>
        </pc:grpChg>
        <pc:grpChg chg="mod">
          <ac:chgData name="Nuria Alvarez Diaz" userId="b5672f7d-b9b0-4644-8f45-a1f49208698f" providerId="ADAL" clId="{8255C646-2F94-45FA-BF96-FDBCD954AD24}" dt="2025-07-03T10:02:43.904" v="9499" actId="962"/>
          <ac:grpSpMkLst>
            <pc:docMk/>
            <pc:sldMk cId="343392015" sldId="373"/>
            <ac:grpSpMk id="41" creationId="{E0D32181-1193-41E2-8823-AF106E2035F2}"/>
          </ac:grpSpMkLst>
        </pc:grpChg>
      </pc:sldChg>
      <pc:sldChg chg="modSp mod">
        <pc:chgData name="Nuria Alvarez Diaz" userId="b5672f7d-b9b0-4644-8f45-a1f49208698f" providerId="ADAL" clId="{8255C646-2F94-45FA-BF96-FDBCD954AD24}" dt="2025-07-03T11:12:27.282" v="11097"/>
        <pc:sldMkLst>
          <pc:docMk/>
          <pc:sldMk cId="1832106331" sldId="376"/>
        </pc:sldMkLst>
        <pc:spChg chg="ord">
          <ac:chgData name="Nuria Alvarez Diaz" userId="b5672f7d-b9b0-4644-8f45-a1f49208698f" providerId="ADAL" clId="{8255C646-2F94-45FA-BF96-FDBCD954AD24}" dt="2025-07-03T11:12:27.282" v="11097"/>
          <ac:spMkLst>
            <pc:docMk/>
            <pc:sldMk cId="1832106331" sldId="376"/>
            <ac:spMk id="4" creationId="{6788F38C-AFF4-4CEB-A85C-F0618FAF2797}"/>
          </ac:spMkLst>
        </pc:spChg>
      </pc:sldChg>
      <pc:sldChg chg="addSp modSp mod">
        <pc:chgData name="Nuria Alvarez Diaz" userId="b5672f7d-b9b0-4644-8f45-a1f49208698f" providerId="ADAL" clId="{8255C646-2F94-45FA-BF96-FDBCD954AD24}" dt="2025-07-03T11:10:41.675" v="11093"/>
        <pc:sldMkLst>
          <pc:docMk/>
          <pc:sldMk cId="57691303" sldId="378"/>
        </pc:sldMkLst>
        <pc:spChg chg="add mod ord">
          <ac:chgData name="Nuria Alvarez Diaz" userId="b5672f7d-b9b0-4644-8f45-a1f49208698f" providerId="ADAL" clId="{8255C646-2F94-45FA-BF96-FDBCD954AD24}" dt="2025-07-03T11:10:36.465" v="11092"/>
          <ac:spMkLst>
            <pc:docMk/>
            <pc:sldMk cId="57691303" sldId="378"/>
            <ac:spMk id="2" creationId="{01003A54-3407-BB97-712C-B4B8B538170E}"/>
          </ac:spMkLst>
        </pc:spChg>
        <pc:picChg chg="mod ord">
          <ac:chgData name="Nuria Alvarez Diaz" userId="b5672f7d-b9b0-4644-8f45-a1f49208698f" providerId="ADAL" clId="{8255C646-2F94-45FA-BF96-FDBCD954AD24}" dt="2025-07-03T11:10:41.675" v="11093"/>
          <ac:picMkLst>
            <pc:docMk/>
            <pc:sldMk cId="57691303" sldId="378"/>
            <ac:picMk id="4" creationId="{3F15B686-7BC0-11C6-5097-AB76D78050EB}"/>
          </ac:picMkLst>
        </pc:picChg>
      </pc:sldChg>
      <pc:sldChg chg="modSp mod">
        <pc:chgData name="Nuria Alvarez Diaz" userId="b5672f7d-b9b0-4644-8f45-a1f49208698f" providerId="ADAL" clId="{8255C646-2F94-45FA-BF96-FDBCD954AD24}" dt="2025-07-03T10:43:16.135" v="10386"/>
        <pc:sldMkLst>
          <pc:docMk/>
          <pc:sldMk cId="4181378329" sldId="380"/>
        </pc:sldMkLst>
        <pc:spChg chg="ord">
          <ac:chgData name="Nuria Alvarez Diaz" userId="b5672f7d-b9b0-4644-8f45-a1f49208698f" providerId="ADAL" clId="{8255C646-2F94-45FA-BF96-FDBCD954AD24}" dt="2025-07-03T10:41:32.091" v="10325"/>
          <ac:spMkLst>
            <pc:docMk/>
            <pc:sldMk cId="4181378329" sldId="380"/>
            <ac:spMk id="2" creationId="{C452BF3E-2EBB-4DFB-B7EB-B93695F47509}"/>
          </ac:spMkLst>
        </pc:spChg>
        <pc:spChg chg="ord">
          <ac:chgData name="Nuria Alvarez Diaz" userId="b5672f7d-b9b0-4644-8f45-a1f49208698f" providerId="ADAL" clId="{8255C646-2F94-45FA-BF96-FDBCD954AD24}" dt="2025-07-03T10:41:37.902" v="10331"/>
          <ac:spMkLst>
            <pc:docMk/>
            <pc:sldMk cId="4181378329" sldId="380"/>
            <ac:spMk id="5" creationId="{4B02B57E-D213-4FBD-A749-EEC05DDD9534}"/>
          </ac:spMkLst>
        </pc:spChg>
        <pc:spChg chg="ord">
          <ac:chgData name="Nuria Alvarez Diaz" userId="b5672f7d-b9b0-4644-8f45-a1f49208698f" providerId="ADAL" clId="{8255C646-2F94-45FA-BF96-FDBCD954AD24}" dt="2025-07-03T10:42:23.764" v="10358"/>
          <ac:spMkLst>
            <pc:docMk/>
            <pc:sldMk cId="4181378329" sldId="380"/>
            <ac:spMk id="6" creationId="{F93B8EDA-5BCD-4FD4-A747-561DA6269BBD}"/>
          </ac:spMkLst>
        </pc:spChg>
        <pc:spChg chg="ord">
          <ac:chgData name="Nuria Alvarez Diaz" userId="b5672f7d-b9b0-4644-8f45-a1f49208698f" providerId="ADAL" clId="{8255C646-2F94-45FA-BF96-FDBCD954AD24}" dt="2025-07-03T10:42:06.500" v="10355"/>
          <ac:spMkLst>
            <pc:docMk/>
            <pc:sldMk cId="4181378329" sldId="380"/>
            <ac:spMk id="7" creationId="{F9642FC9-CCE9-4D41-8762-D42A2B16A854}"/>
          </ac:spMkLst>
        </pc:spChg>
        <pc:spChg chg="mod ord">
          <ac:chgData name="Nuria Alvarez Diaz" userId="b5672f7d-b9b0-4644-8f45-a1f49208698f" providerId="ADAL" clId="{8255C646-2F94-45FA-BF96-FDBCD954AD24}" dt="2025-07-03T10:37:40.622" v="9930"/>
          <ac:spMkLst>
            <pc:docMk/>
            <pc:sldMk cId="4181378329" sldId="380"/>
            <ac:spMk id="34" creationId="{00000000-0000-0000-0000-000000000000}"/>
          </ac:spMkLst>
        </pc:spChg>
        <pc:spChg chg="ord">
          <ac:chgData name="Nuria Alvarez Diaz" userId="b5672f7d-b9b0-4644-8f45-a1f49208698f" providerId="ADAL" clId="{8255C646-2F94-45FA-BF96-FDBCD954AD24}" dt="2025-07-03T10:42:57.020" v="10372"/>
          <ac:spMkLst>
            <pc:docMk/>
            <pc:sldMk cId="4181378329" sldId="380"/>
            <ac:spMk id="36" creationId="{673FC194-07BF-470F-BAF6-FF21AF24772F}"/>
          </ac:spMkLst>
        </pc:spChg>
        <pc:spChg chg="mod">
          <ac:chgData name="Nuria Alvarez Diaz" userId="b5672f7d-b9b0-4644-8f45-a1f49208698f" providerId="ADAL" clId="{8255C646-2F94-45FA-BF96-FDBCD954AD24}" dt="2025-07-03T09:47:28.710" v="9440" actId="962"/>
          <ac:spMkLst>
            <pc:docMk/>
            <pc:sldMk cId="4181378329" sldId="380"/>
            <ac:spMk id="37" creationId="{930319D6-2894-4A99-B11F-57ACB9CDB62E}"/>
          </ac:spMkLst>
        </pc:spChg>
        <pc:spChg chg="mod ord">
          <ac:chgData name="Nuria Alvarez Diaz" userId="b5672f7d-b9b0-4644-8f45-a1f49208698f" providerId="ADAL" clId="{8255C646-2F94-45FA-BF96-FDBCD954AD24}" dt="2025-07-03T10:39:29.156" v="10102"/>
          <ac:spMkLst>
            <pc:docMk/>
            <pc:sldMk cId="4181378329" sldId="380"/>
            <ac:spMk id="38" creationId="{00000000-0000-0000-0000-000000000000}"/>
          </ac:spMkLst>
        </pc:spChg>
        <pc:spChg chg="mod">
          <ac:chgData name="Nuria Alvarez Diaz" userId="b5672f7d-b9b0-4644-8f45-a1f49208698f" providerId="ADAL" clId="{8255C646-2F94-45FA-BF96-FDBCD954AD24}" dt="2025-07-03T09:47:28.696" v="9438" actId="962"/>
          <ac:spMkLst>
            <pc:docMk/>
            <pc:sldMk cId="4181378329" sldId="380"/>
            <ac:spMk id="39" creationId="{00000000-0000-0000-0000-000000000000}"/>
          </ac:spMkLst>
        </pc:spChg>
        <pc:spChg chg="ord">
          <ac:chgData name="Nuria Alvarez Diaz" userId="b5672f7d-b9b0-4644-8f45-a1f49208698f" providerId="ADAL" clId="{8255C646-2F94-45FA-BF96-FDBCD954AD24}" dt="2025-07-03T10:43:10.015" v="10381"/>
          <ac:spMkLst>
            <pc:docMk/>
            <pc:sldMk cId="4181378329" sldId="380"/>
            <ac:spMk id="40" creationId="{657B0C01-CFB3-4452-AE15-6E4F93826786}"/>
          </ac:spMkLst>
        </pc:spChg>
        <pc:spChg chg="mod ord">
          <ac:chgData name="Nuria Alvarez Diaz" userId="b5672f7d-b9b0-4644-8f45-a1f49208698f" providerId="ADAL" clId="{8255C646-2F94-45FA-BF96-FDBCD954AD24}" dt="2025-07-03T10:40:39.844" v="10318" actId="962"/>
          <ac:spMkLst>
            <pc:docMk/>
            <pc:sldMk cId="4181378329" sldId="380"/>
            <ac:spMk id="41" creationId="{00000000-0000-0000-0000-000000000000}"/>
          </ac:spMkLst>
        </pc:spChg>
        <pc:spChg chg="mod">
          <ac:chgData name="Nuria Alvarez Diaz" userId="b5672f7d-b9b0-4644-8f45-a1f49208698f" providerId="ADAL" clId="{8255C646-2F94-45FA-BF96-FDBCD954AD24}" dt="2025-07-03T09:47:28.702" v="9439" actId="962"/>
          <ac:spMkLst>
            <pc:docMk/>
            <pc:sldMk cId="4181378329" sldId="380"/>
            <ac:spMk id="43" creationId="{00000000-0000-0000-0000-000000000000}"/>
          </ac:spMkLst>
        </pc:spChg>
        <pc:spChg chg="ord">
          <ac:chgData name="Nuria Alvarez Diaz" userId="b5672f7d-b9b0-4644-8f45-a1f49208698f" providerId="ADAL" clId="{8255C646-2F94-45FA-BF96-FDBCD954AD24}" dt="2025-07-03T10:43:16.135" v="10386"/>
          <ac:spMkLst>
            <pc:docMk/>
            <pc:sldMk cId="4181378329" sldId="380"/>
            <ac:spMk id="44" creationId="{F8E61136-F68E-4149-A631-C6EE29BE6E6F}"/>
          </ac:spMkLst>
        </pc:spChg>
        <pc:grpChg chg="mod">
          <ac:chgData name="Nuria Alvarez Diaz" userId="b5672f7d-b9b0-4644-8f45-a1f49208698f" providerId="ADAL" clId="{8255C646-2F94-45FA-BF96-FDBCD954AD24}" dt="2025-07-03T09:54:10.507" v="9464" actId="962"/>
          <ac:grpSpMkLst>
            <pc:docMk/>
            <pc:sldMk cId="4181378329" sldId="380"/>
            <ac:grpSpMk id="8" creationId="{D0C32259-A518-45BC-B304-BB7AE9977C82}"/>
          </ac:grpSpMkLst>
        </pc:grpChg>
        <pc:grpChg chg="mod">
          <ac:chgData name="Nuria Alvarez Diaz" userId="b5672f7d-b9b0-4644-8f45-a1f49208698f" providerId="ADAL" clId="{8255C646-2F94-45FA-BF96-FDBCD954AD24}" dt="2025-07-03T09:54:49.050" v="9466" actId="962"/>
          <ac:grpSpMkLst>
            <pc:docMk/>
            <pc:sldMk cId="4181378329" sldId="380"/>
            <ac:grpSpMk id="26" creationId="{00000000-0000-0000-0000-000000000000}"/>
          </ac:grpSpMkLst>
        </pc:grpChg>
        <pc:grpChg chg="mod">
          <ac:chgData name="Nuria Alvarez Diaz" userId="b5672f7d-b9b0-4644-8f45-a1f49208698f" providerId="ADAL" clId="{8255C646-2F94-45FA-BF96-FDBCD954AD24}" dt="2025-07-03T09:55:56.603" v="9468" actId="962"/>
          <ac:grpSpMkLst>
            <pc:docMk/>
            <pc:sldMk cId="4181378329" sldId="380"/>
            <ac:grpSpMk id="29" creationId="{00000000-0000-0000-0000-000000000000}"/>
          </ac:grpSpMkLst>
        </pc:grpChg>
        <pc:picChg chg="mod ord">
          <ac:chgData name="Nuria Alvarez Diaz" userId="b5672f7d-b9b0-4644-8f45-a1f49208698f" providerId="ADAL" clId="{8255C646-2F94-45FA-BF96-FDBCD954AD24}" dt="2025-07-03T10:38:26.174" v="9938"/>
          <ac:picMkLst>
            <pc:docMk/>
            <pc:sldMk cId="4181378329" sldId="380"/>
            <ac:picMk id="3" creationId="{00000000-0000-0000-0000-000000000000}"/>
          </ac:picMkLst>
        </pc:picChg>
        <pc:picChg chg="mod ord">
          <ac:chgData name="Nuria Alvarez Diaz" userId="b5672f7d-b9b0-4644-8f45-a1f49208698f" providerId="ADAL" clId="{8255C646-2F94-45FA-BF96-FDBCD954AD24}" dt="2025-07-03T10:40:58.685" v="10319" actId="962"/>
          <ac:picMkLst>
            <pc:docMk/>
            <pc:sldMk cId="4181378329" sldId="380"/>
            <ac:picMk id="32" creationId="{00000000-0000-0000-0000-000000000000}"/>
          </ac:picMkLst>
        </pc:picChg>
        <pc:picChg chg="mod">
          <ac:chgData name="Nuria Alvarez Diaz" userId="b5672f7d-b9b0-4644-8f45-a1f49208698f" providerId="ADAL" clId="{8255C646-2F94-45FA-BF96-FDBCD954AD24}" dt="2025-07-03T10:38:10.592" v="9934"/>
          <ac:picMkLst>
            <pc:docMk/>
            <pc:sldMk cId="4181378329" sldId="380"/>
            <ac:picMk id="1028" creationId="{00000000-0000-0000-0000-000000000000}"/>
          </ac:picMkLst>
        </pc:picChg>
      </pc:sldChg>
      <pc:sldChg chg="del">
        <pc:chgData name="Nuria Alvarez Diaz" userId="b5672f7d-b9b0-4644-8f45-a1f49208698f" providerId="ADAL" clId="{8255C646-2F94-45FA-BF96-FDBCD954AD24}" dt="2025-06-11T10:17:54.602" v="4379" actId="2696"/>
        <pc:sldMkLst>
          <pc:docMk/>
          <pc:sldMk cId="1574942962" sldId="381"/>
        </pc:sldMkLst>
      </pc:sldChg>
      <pc:sldChg chg="addSp modSp add mod">
        <pc:chgData name="Nuria Alvarez Diaz" userId="b5672f7d-b9b0-4644-8f45-a1f49208698f" providerId="ADAL" clId="{8255C646-2F94-45FA-BF96-FDBCD954AD24}" dt="2025-07-03T11:26:57.647" v="11290"/>
        <pc:sldMkLst>
          <pc:docMk/>
          <pc:sldMk cId="2818641433" sldId="381"/>
        </pc:sldMkLst>
        <pc:spChg chg="add mod ord">
          <ac:chgData name="Nuria Alvarez Diaz" userId="b5672f7d-b9b0-4644-8f45-a1f49208698f" providerId="ADAL" clId="{8255C646-2F94-45FA-BF96-FDBCD954AD24}" dt="2025-07-03T11:26:51.792" v="11289"/>
          <ac:spMkLst>
            <pc:docMk/>
            <pc:sldMk cId="2818641433" sldId="381"/>
            <ac:spMk id="2" creationId="{86867511-A7F6-0F89-FF0C-8300F0F4FC76}"/>
          </ac:spMkLst>
        </pc:spChg>
        <pc:picChg chg="mod ord">
          <ac:chgData name="Nuria Alvarez Diaz" userId="b5672f7d-b9b0-4644-8f45-a1f49208698f" providerId="ADAL" clId="{8255C646-2F94-45FA-BF96-FDBCD954AD24}" dt="2025-07-03T11:26:57.647" v="11290"/>
          <ac:picMkLst>
            <pc:docMk/>
            <pc:sldMk cId="2818641433" sldId="381"/>
            <ac:picMk id="5" creationId="{68216170-B3DD-7410-8760-29A67B66B542}"/>
          </ac:picMkLst>
        </pc:picChg>
      </pc:sldChg>
      <pc:sldChg chg="modSp add mod">
        <pc:chgData name="Nuria Alvarez Diaz" userId="b5672f7d-b9b0-4644-8f45-a1f49208698f" providerId="ADAL" clId="{8255C646-2F94-45FA-BF96-FDBCD954AD24}" dt="2025-07-03T11:26:38.698" v="11287"/>
        <pc:sldMkLst>
          <pc:docMk/>
          <pc:sldMk cId="360625462" sldId="383"/>
        </pc:sldMkLst>
        <pc:spChg chg="ord">
          <ac:chgData name="Nuria Alvarez Diaz" userId="b5672f7d-b9b0-4644-8f45-a1f49208698f" providerId="ADAL" clId="{8255C646-2F94-45FA-BF96-FDBCD954AD24}" dt="2025-07-03T11:26:36.474" v="11286"/>
          <ac:spMkLst>
            <pc:docMk/>
            <pc:sldMk cId="360625462" sldId="383"/>
            <ac:spMk id="3" creationId="{FB46D56B-C9EB-8ADF-EF47-06B37CE0ADBA}"/>
          </ac:spMkLst>
        </pc:spChg>
        <pc:spChg chg="ord">
          <ac:chgData name="Nuria Alvarez Diaz" userId="b5672f7d-b9b0-4644-8f45-a1f49208698f" providerId="ADAL" clId="{8255C646-2F94-45FA-BF96-FDBCD954AD24}" dt="2025-07-03T11:26:38.698" v="11287"/>
          <ac:spMkLst>
            <pc:docMk/>
            <pc:sldMk cId="360625462" sldId="383"/>
            <ac:spMk id="6" creationId="{67AF9F76-CC56-4667-A130-F7DE77C6F7BD}"/>
          </ac:spMkLst>
        </pc:spChg>
        <pc:picChg chg="mod">
          <ac:chgData name="Nuria Alvarez Diaz" userId="b5672f7d-b9b0-4644-8f45-a1f49208698f" providerId="ADAL" clId="{8255C646-2F94-45FA-BF96-FDBCD954AD24}" dt="2025-07-03T10:09:15.868" v="9526" actId="962"/>
          <ac:picMkLst>
            <pc:docMk/>
            <pc:sldMk cId="360625462" sldId="383"/>
            <ac:picMk id="4" creationId="{52E3E9B1-170A-8D85-1484-B3CB4498F40C}"/>
          </ac:picMkLst>
        </pc:picChg>
      </pc:sldChg>
      <pc:sldChg chg="modSp del mod">
        <pc:chgData name="Nuria Alvarez Diaz" userId="b5672f7d-b9b0-4644-8f45-a1f49208698f" providerId="ADAL" clId="{8255C646-2F94-45FA-BF96-FDBCD954AD24}" dt="2025-06-11T10:17:54.602" v="4379" actId="2696"/>
        <pc:sldMkLst>
          <pc:docMk/>
          <pc:sldMk cId="2747484118" sldId="383"/>
        </pc:sldMkLst>
      </pc:sldChg>
      <pc:sldChg chg="modSp mod">
        <pc:chgData name="Nuria Alvarez Diaz" userId="b5672f7d-b9b0-4644-8f45-a1f49208698f" providerId="ADAL" clId="{8255C646-2F94-45FA-BF96-FDBCD954AD24}" dt="2025-07-03T10:18:51.706" v="9682"/>
        <pc:sldMkLst>
          <pc:docMk/>
          <pc:sldMk cId="726923320" sldId="392"/>
        </pc:sldMkLst>
        <pc:spChg chg="ord">
          <ac:chgData name="Nuria Alvarez Diaz" userId="b5672f7d-b9b0-4644-8f45-a1f49208698f" providerId="ADAL" clId="{8255C646-2F94-45FA-BF96-FDBCD954AD24}" dt="2025-07-03T10:18:44.094" v="9681"/>
          <ac:spMkLst>
            <pc:docMk/>
            <pc:sldMk cId="726923320" sldId="392"/>
            <ac:spMk id="51" creationId="{D8694222-4D81-4A9A-93A2-23C89102F234}"/>
          </ac:spMkLst>
        </pc:spChg>
        <pc:picChg chg="mod">
          <ac:chgData name="Nuria Alvarez Diaz" userId="b5672f7d-b9b0-4644-8f45-a1f49208698f" providerId="ADAL" clId="{8255C646-2F94-45FA-BF96-FDBCD954AD24}" dt="2025-07-03T09:49:50.693" v="9448" actId="962"/>
          <ac:picMkLst>
            <pc:docMk/>
            <pc:sldMk cId="726923320" sldId="392"/>
            <ac:picMk id="4" creationId="{E366EF40-434E-7BF3-EA55-57C6076FF4AC}"/>
          </ac:picMkLst>
        </pc:picChg>
        <pc:picChg chg="mod">
          <ac:chgData name="Nuria Alvarez Diaz" userId="b5672f7d-b9b0-4644-8f45-a1f49208698f" providerId="ADAL" clId="{8255C646-2F94-45FA-BF96-FDBCD954AD24}" dt="2025-07-03T09:50:34.216" v="9450" actId="962"/>
          <ac:picMkLst>
            <pc:docMk/>
            <pc:sldMk cId="726923320" sldId="392"/>
            <ac:picMk id="5" creationId="{CA2FF0D2-9F6E-9F82-0123-D21E15A8FDF9}"/>
          </ac:picMkLst>
        </pc:picChg>
        <pc:picChg chg="mod ord">
          <ac:chgData name="Nuria Alvarez Diaz" userId="b5672f7d-b9b0-4644-8f45-a1f49208698f" providerId="ADAL" clId="{8255C646-2F94-45FA-BF96-FDBCD954AD24}" dt="2025-07-03T10:18:51.706" v="9682"/>
          <ac:picMkLst>
            <pc:docMk/>
            <pc:sldMk cId="726923320" sldId="392"/>
            <ac:picMk id="7" creationId="{1C86BA23-B051-F771-98D2-E74B2A51B78A}"/>
          </ac:picMkLst>
        </pc:picChg>
      </pc:sldChg>
      <pc:sldChg chg="del">
        <pc:chgData name="Nuria Alvarez Diaz" userId="b5672f7d-b9b0-4644-8f45-a1f49208698f" providerId="ADAL" clId="{8255C646-2F94-45FA-BF96-FDBCD954AD24}" dt="2025-06-11T10:14:37.191" v="4354" actId="2696"/>
        <pc:sldMkLst>
          <pc:docMk/>
          <pc:sldMk cId="3577564633" sldId="393"/>
        </pc:sldMkLst>
      </pc:sldChg>
      <pc:sldChg chg="addSp modSp add mod modNotesTx">
        <pc:chgData name="Nuria Alvarez Diaz" userId="b5672f7d-b9b0-4644-8f45-a1f49208698f" providerId="ADAL" clId="{8255C646-2F94-45FA-BF96-FDBCD954AD24}" dt="2025-07-03T11:31:30.132" v="11338" actId="962"/>
        <pc:sldMkLst>
          <pc:docMk/>
          <pc:sldMk cId="4159095356" sldId="393"/>
        </pc:sldMkLst>
        <pc:spChg chg="add mod">
          <ac:chgData name="Nuria Alvarez Diaz" userId="b5672f7d-b9b0-4644-8f45-a1f49208698f" providerId="ADAL" clId="{8255C646-2F94-45FA-BF96-FDBCD954AD24}" dt="2025-07-03T11:31:30.132" v="11338" actId="962"/>
          <ac:spMkLst>
            <pc:docMk/>
            <pc:sldMk cId="4159095356" sldId="393"/>
            <ac:spMk id="4" creationId="{0A8B8FDC-8C79-7FFD-F64F-1CFEED5C49DD}"/>
          </ac:spMkLst>
        </pc:spChg>
        <pc:picChg chg="mod">
          <ac:chgData name="Nuria Alvarez Diaz" userId="b5672f7d-b9b0-4644-8f45-a1f49208698f" providerId="ADAL" clId="{8255C646-2F94-45FA-BF96-FDBCD954AD24}" dt="2025-07-03T11:31:27.716" v="11334" actId="962"/>
          <ac:picMkLst>
            <pc:docMk/>
            <pc:sldMk cId="4159095356" sldId="393"/>
            <ac:picMk id="2" creationId="{62872353-069D-A16A-0C7A-9CA25C373E54}"/>
          </ac:picMkLst>
        </pc:picChg>
        <pc:picChg chg="mod">
          <ac:chgData name="Nuria Alvarez Diaz" userId="b5672f7d-b9b0-4644-8f45-a1f49208698f" providerId="ADAL" clId="{8255C646-2F94-45FA-BF96-FDBCD954AD24}" dt="2025-07-03T11:31:28.457" v="11335" actId="962"/>
          <ac:picMkLst>
            <pc:docMk/>
            <pc:sldMk cId="4159095356" sldId="393"/>
            <ac:picMk id="3" creationId="{B4A24DC5-B3FB-1B3A-3A52-25472FA433F9}"/>
          </ac:picMkLst>
        </pc:picChg>
        <pc:picChg chg="mod">
          <ac:chgData name="Nuria Alvarez Diaz" userId="b5672f7d-b9b0-4644-8f45-a1f49208698f" providerId="ADAL" clId="{8255C646-2F94-45FA-BF96-FDBCD954AD24}" dt="2025-07-03T11:31:29.070" v="11336" actId="962"/>
          <ac:picMkLst>
            <pc:docMk/>
            <pc:sldMk cId="4159095356" sldId="393"/>
            <ac:picMk id="6" creationId="{D0643B8C-A3FB-6E9C-D775-B171EE4E1547}"/>
          </ac:picMkLst>
        </pc:picChg>
        <pc:picChg chg="mod">
          <ac:chgData name="Nuria Alvarez Diaz" userId="b5672f7d-b9b0-4644-8f45-a1f49208698f" providerId="ADAL" clId="{8255C646-2F94-45FA-BF96-FDBCD954AD24}" dt="2025-07-03T11:31:29.528" v="11337" actId="962"/>
          <ac:picMkLst>
            <pc:docMk/>
            <pc:sldMk cId="4159095356" sldId="393"/>
            <ac:picMk id="9" creationId="{4F85FAF7-FFF3-7B62-3B3D-4A7CABC3E382}"/>
          </ac:picMkLst>
        </pc:picChg>
      </pc:sldChg>
      <pc:sldChg chg="del">
        <pc:chgData name="Nuria Alvarez Diaz" userId="b5672f7d-b9b0-4644-8f45-a1f49208698f" providerId="ADAL" clId="{8255C646-2F94-45FA-BF96-FDBCD954AD24}" dt="2025-06-11T10:14:37.191" v="4354" actId="2696"/>
        <pc:sldMkLst>
          <pc:docMk/>
          <pc:sldMk cId="3959979295" sldId="394"/>
        </pc:sldMkLst>
      </pc:sldChg>
      <pc:sldChg chg="addSp modSp add mod">
        <pc:chgData name="Nuria Alvarez Diaz" userId="b5672f7d-b9b0-4644-8f45-a1f49208698f" providerId="ADAL" clId="{8255C646-2F94-45FA-BF96-FDBCD954AD24}" dt="2025-07-03T11:31:49.776" v="11343" actId="962"/>
        <pc:sldMkLst>
          <pc:docMk/>
          <pc:sldMk cId="4162932432" sldId="394"/>
        </pc:sldMkLst>
        <pc:spChg chg="add mod">
          <ac:chgData name="Nuria Alvarez Diaz" userId="b5672f7d-b9b0-4644-8f45-a1f49208698f" providerId="ADAL" clId="{8255C646-2F94-45FA-BF96-FDBCD954AD24}" dt="2025-07-03T11:31:47.744" v="11339" actId="962"/>
          <ac:spMkLst>
            <pc:docMk/>
            <pc:sldMk cId="4162932432" sldId="394"/>
            <ac:spMk id="7" creationId="{145D3813-E8C1-5D1A-D20A-686558D975EF}"/>
          </ac:spMkLst>
        </pc:spChg>
        <pc:picChg chg="mod">
          <ac:chgData name="Nuria Alvarez Diaz" userId="b5672f7d-b9b0-4644-8f45-a1f49208698f" providerId="ADAL" clId="{8255C646-2F94-45FA-BF96-FDBCD954AD24}" dt="2025-07-03T11:31:49.776" v="11343" actId="962"/>
          <ac:picMkLst>
            <pc:docMk/>
            <pc:sldMk cId="4162932432" sldId="394"/>
            <ac:picMk id="3" creationId="{6B93BFEC-CECF-CCE7-3994-DBDAA3ECEE0E}"/>
          </ac:picMkLst>
        </pc:picChg>
        <pc:picChg chg="mod">
          <ac:chgData name="Nuria Alvarez Diaz" userId="b5672f7d-b9b0-4644-8f45-a1f49208698f" providerId="ADAL" clId="{8255C646-2F94-45FA-BF96-FDBCD954AD24}" dt="2025-07-03T11:31:49.270" v="11342" actId="962"/>
          <ac:picMkLst>
            <pc:docMk/>
            <pc:sldMk cId="4162932432" sldId="394"/>
            <ac:picMk id="4" creationId="{F3FD0BD0-93FC-823A-CA05-F654C0808C2D}"/>
          </ac:picMkLst>
        </pc:picChg>
        <pc:picChg chg="mod">
          <ac:chgData name="Nuria Alvarez Diaz" userId="b5672f7d-b9b0-4644-8f45-a1f49208698f" providerId="ADAL" clId="{8255C646-2F94-45FA-BF96-FDBCD954AD24}" dt="2025-07-03T11:31:48.717" v="11341" actId="962"/>
          <ac:picMkLst>
            <pc:docMk/>
            <pc:sldMk cId="4162932432" sldId="394"/>
            <ac:picMk id="5" creationId="{E9A78179-0860-B7E4-CCFF-511018E7206B}"/>
          </ac:picMkLst>
        </pc:picChg>
        <pc:picChg chg="mod">
          <ac:chgData name="Nuria Alvarez Diaz" userId="b5672f7d-b9b0-4644-8f45-a1f49208698f" providerId="ADAL" clId="{8255C646-2F94-45FA-BF96-FDBCD954AD24}" dt="2025-07-03T11:31:48.243" v="11340" actId="962"/>
          <ac:picMkLst>
            <pc:docMk/>
            <pc:sldMk cId="4162932432" sldId="394"/>
            <ac:picMk id="6" creationId="{39F966E9-8DC3-E50B-3E8A-5F1FB61749A2}"/>
          </ac:picMkLst>
        </pc:picChg>
      </pc:sldChg>
      <pc:sldChg chg="del">
        <pc:chgData name="Nuria Alvarez Diaz" userId="b5672f7d-b9b0-4644-8f45-a1f49208698f" providerId="ADAL" clId="{8255C646-2F94-45FA-BF96-FDBCD954AD24}" dt="2025-06-11T10:14:37.191" v="4354" actId="2696"/>
        <pc:sldMkLst>
          <pc:docMk/>
          <pc:sldMk cId="155899870" sldId="395"/>
        </pc:sldMkLst>
      </pc:sldChg>
      <pc:sldChg chg="modSp add mod">
        <pc:chgData name="Nuria Alvarez Diaz" userId="b5672f7d-b9b0-4644-8f45-a1f49208698f" providerId="ADAL" clId="{8255C646-2F94-45FA-BF96-FDBCD954AD24}" dt="2025-07-03T11:30:05.974" v="11328" actId="962"/>
        <pc:sldMkLst>
          <pc:docMk/>
          <pc:sldMk cId="680725941" sldId="395"/>
        </pc:sldMkLst>
        <pc:picChg chg="mod ord">
          <ac:chgData name="Nuria Alvarez Diaz" userId="b5672f7d-b9b0-4644-8f45-a1f49208698f" providerId="ADAL" clId="{8255C646-2F94-45FA-BF96-FDBCD954AD24}" dt="2025-07-03T11:30:05.974" v="11328" actId="962"/>
          <ac:picMkLst>
            <pc:docMk/>
            <pc:sldMk cId="680725941" sldId="395"/>
            <ac:picMk id="5" creationId="{A7FF6586-D7C0-9A46-2C9B-AE5ADC10EF63}"/>
          </ac:picMkLst>
        </pc:picChg>
      </pc:sldChg>
      <pc:sldChg chg="addSp modSp mod">
        <pc:chgData name="Nuria Alvarez Diaz" userId="b5672f7d-b9b0-4644-8f45-a1f49208698f" providerId="ADAL" clId="{8255C646-2F94-45FA-BF96-FDBCD954AD24}" dt="2025-07-03T10:23:14.554" v="9720"/>
        <pc:sldMkLst>
          <pc:docMk/>
          <pc:sldMk cId="125464077" sldId="397"/>
        </pc:sldMkLst>
        <pc:spChg chg="add mod ord">
          <ac:chgData name="Nuria Alvarez Diaz" userId="b5672f7d-b9b0-4644-8f45-a1f49208698f" providerId="ADAL" clId="{8255C646-2F94-45FA-BF96-FDBCD954AD24}" dt="2025-07-03T10:23:14.554" v="9720"/>
          <ac:spMkLst>
            <pc:docMk/>
            <pc:sldMk cId="125464077" sldId="397"/>
            <ac:spMk id="2" creationId="{05061FB0-4C67-32AB-0103-0C180B788790}"/>
          </ac:spMkLst>
        </pc:spChg>
        <pc:spChg chg="ord">
          <ac:chgData name="Nuria Alvarez Diaz" userId="b5672f7d-b9b0-4644-8f45-a1f49208698f" providerId="ADAL" clId="{8255C646-2F94-45FA-BF96-FDBCD954AD24}" dt="2025-07-03T10:23:04.243" v="9717"/>
          <ac:spMkLst>
            <pc:docMk/>
            <pc:sldMk cId="125464077" sldId="397"/>
            <ac:spMk id="5" creationId="{AEC8E3D4-35FF-F11A-4DCB-3B7A5E735493}"/>
          </ac:spMkLst>
        </pc:spChg>
        <pc:grpChg chg="mod">
          <ac:chgData name="Nuria Alvarez Diaz" userId="b5672f7d-b9b0-4644-8f45-a1f49208698f" providerId="ADAL" clId="{8255C646-2F94-45FA-BF96-FDBCD954AD24}" dt="2025-07-03T09:51:13.758" v="9455" actId="962"/>
          <ac:grpSpMkLst>
            <pc:docMk/>
            <pc:sldMk cId="125464077" sldId="397"/>
            <ac:grpSpMk id="6" creationId="{87C5951E-8A51-74F7-BE0A-95C48E1A5E22}"/>
          </ac:grpSpMkLst>
        </pc:grpChg>
        <pc:picChg chg="mod">
          <ac:chgData name="Nuria Alvarez Diaz" userId="b5672f7d-b9b0-4644-8f45-a1f49208698f" providerId="ADAL" clId="{8255C646-2F94-45FA-BF96-FDBCD954AD24}" dt="2025-07-03T09:51:10.424" v="9454" actId="962"/>
          <ac:picMkLst>
            <pc:docMk/>
            <pc:sldMk cId="125464077" sldId="397"/>
            <ac:picMk id="4" creationId="{7270E049-94B4-9210-4CDC-3ABC2C0D713F}"/>
          </ac:picMkLst>
        </pc:picChg>
      </pc:sldChg>
      <pc:sldChg chg="addSp modSp mod">
        <pc:chgData name="Nuria Alvarez Diaz" userId="b5672f7d-b9b0-4644-8f45-a1f49208698f" providerId="ADAL" clId="{8255C646-2F94-45FA-BF96-FDBCD954AD24}" dt="2025-07-03T11:03:45.107" v="11081"/>
        <pc:sldMkLst>
          <pc:docMk/>
          <pc:sldMk cId="1178215745" sldId="398"/>
        </pc:sldMkLst>
        <pc:spChg chg="add mod ord">
          <ac:chgData name="Nuria Alvarez Diaz" userId="b5672f7d-b9b0-4644-8f45-a1f49208698f" providerId="ADAL" clId="{8255C646-2F94-45FA-BF96-FDBCD954AD24}" dt="2025-07-03T11:03:45.107" v="11081"/>
          <ac:spMkLst>
            <pc:docMk/>
            <pc:sldMk cId="1178215745" sldId="398"/>
            <ac:spMk id="2" creationId="{5DFDCBCB-FCE8-562F-8B34-A24065A099E3}"/>
          </ac:spMkLst>
        </pc:spChg>
        <pc:spChg chg="ord">
          <ac:chgData name="Nuria Alvarez Diaz" userId="b5672f7d-b9b0-4644-8f45-a1f49208698f" providerId="ADAL" clId="{8255C646-2F94-45FA-BF96-FDBCD954AD24}" dt="2025-07-03T10:35:15.373" v="9842"/>
          <ac:spMkLst>
            <pc:docMk/>
            <pc:sldMk cId="1178215745" sldId="398"/>
            <ac:spMk id="8" creationId="{91080B57-2AFF-5DD8-7B2B-4D0238BF07B9}"/>
          </ac:spMkLst>
        </pc:spChg>
        <pc:grpChg chg="mod">
          <ac:chgData name="Nuria Alvarez Diaz" userId="b5672f7d-b9b0-4644-8f45-a1f49208698f" providerId="ADAL" clId="{8255C646-2F94-45FA-BF96-FDBCD954AD24}" dt="2025-07-03T09:53:45.684" v="9462" actId="962"/>
          <ac:grpSpMkLst>
            <pc:docMk/>
            <pc:sldMk cId="1178215745" sldId="398"/>
            <ac:grpSpMk id="9" creationId="{E101FCE0-CDB7-0D9D-6500-B18F05402BC8}"/>
          </ac:grpSpMkLst>
        </pc:grpChg>
        <pc:picChg chg="mod">
          <ac:chgData name="Nuria Alvarez Diaz" userId="b5672f7d-b9b0-4644-8f45-a1f49208698f" providerId="ADAL" clId="{8255C646-2F94-45FA-BF96-FDBCD954AD24}" dt="2025-07-03T09:53:43.872" v="9461" actId="962"/>
          <ac:picMkLst>
            <pc:docMk/>
            <pc:sldMk cId="1178215745" sldId="398"/>
            <ac:picMk id="4" creationId="{569A63A9-54FE-160C-85D2-E2266B7D8CB0}"/>
          </ac:picMkLst>
        </pc:picChg>
      </pc:sldChg>
      <pc:sldChg chg="addSp modSp mod">
        <pc:chgData name="Nuria Alvarez Diaz" userId="b5672f7d-b9b0-4644-8f45-a1f49208698f" providerId="ADAL" clId="{8255C646-2F94-45FA-BF96-FDBCD954AD24}" dt="2025-07-03T11:04:56.309" v="11084"/>
        <pc:sldMkLst>
          <pc:docMk/>
          <pc:sldMk cId="3062703196" sldId="399"/>
        </pc:sldMkLst>
        <pc:spChg chg="add mod ord">
          <ac:chgData name="Nuria Alvarez Diaz" userId="b5672f7d-b9b0-4644-8f45-a1f49208698f" providerId="ADAL" clId="{8255C646-2F94-45FA-BF96-FDBCD954AD24}" dt="2025-07-03T11:04:56.309" v="11084"/>
          <ac:spMkLst>
            <pc:docMk/>
            <pc:sldMk cId="3062703196" sldId="399"/>
            <ac:spMk id="2" creationId="{98DAF65D-8B0A-7F6F-6DCA-867BC0124676}"/>
          </ac:spMkLst>
        </pc:spChg>
        <pc:grpChg chg="mod">
          <ac:chgData name="Nuria Alvarez Diaz" userId="b5672f7d-b9b0-4644-8f45-a1f49208698f" providerId="ADAL" clId="{8255C646-2F94-45FA-BF96-FDBCD954AD24}" dt="2025-07-03T09:56:55.107" v="9473" actId="962"/>
          <ac:grpSpMkLst>
            <pc:docMk/>
            <pc:sldMk cId="3062703196" sldId="399"/>
            <ac:grpSpMk id="9" creationId="{E101FCE0-CDB7-0D9D-6500-B18F05402BC8}"/>
          </ac:grpSpMkLst>
        </pc:grpChg>
        <pc:picChg chg="mod">
          <ac:chgData name="Nuria Alvarez Diaz" userId="b5672f7d-b9b0-4644-8f45-a1f49208698f" providerId="ADAL" clId="{8255C646-2F94-45FA-BF96-FDBCD954AD24}" dt="2025-07-03T09:57:18.680" v="9475" actId="962"/>
          <ac:picMkLst>
            <pc:docMk/>
            <pc:sldMk cId="3062703196" sldId="399"/>
            <ac:picMk id="5" creationId="{04695BAB-E86C-E8D6-5141-C266058DA156}"/>
          </ac:picMkLst>
        </pc:picChg>
      </pc:sldChg>
      <pc:sldChg chg="addSp delSp add del mod addAnim delAnim">
        <pc:chgData name="Nuria Alvarez Diaz" userId="b5672f7d-b9b0-4644-8f45-a1f49208698f" providerId="ADAL" clId="{8255C646-2F94-45FA-BF96-FDBCD954AD24}" dt="2025-05-30T11:16:41.580" v="192" actId="2696"/>
        <pc:sldMkLst>
          <pc:docMk/>
          <pc:sldMk cId="3507141521" sldId="400"/>
        </pc:sldMkLst>
      </pc:sldChg>
      <pc:sldChg chg="addSp modSp del">
        <pc:chgData name="Nuria Alvarez Diaz" userId="b5672f7d-b9b0-4644-8f45-a1f49208698f" providerId="ADAL" clId="{8255C646-2F94-45FA-BF96-FDBCD954AD24}" dt="2025-05-30T12:06:56.879" v="1183" actId="2696"/>
        <pc:sldMkLst>
          <pc:docMk/>
          <pc:sldMk cId="4152946781" sldId="401"/>
        </pc:sldMkLst>
      </pc:sldChg>
      <pc:sldChg chg="modSp del mod">
        <pc:chgData name="Nuria Alvarez Diaz" userId="b5672f7d-b9b0-4644-8f45-a1f49208698f" providerId="ADAL" clId="{8255C646-2F94-45FA-BF96-FDBCD954AD24}" dt="2025-06-11T09:49:52.092" v="3685" actId="2696"/>
        <pc:sldMkLst>
          <pc:docMk/>
          <pc:sldMk cId="2286015114" sldId="404"/>
        </pc:sldMkLst>
      </pc:sldChg>
      <pc:sldChg chg="addSp delSp modSp mod">
        <pc:chgData name="Nuria Alvarez Diaz" userId="b5672f7d-b9b0-4644-8f45-a1f49208698f" providerId="ADAL" clId="{8255C646-2F94-45FA-BF96-FDBCD954AD24}" dt="2025-07-03T11:18:14.923" v="11182"/>
        <pc:sldMkLst>
          <pc:docMk/>
          <pc:sldMk cId="1541955836" sldId="405"/>
        </pc:sldMkLst>
        <pc:spChg chg="mod">
          <ac:chgData name="Nuria Alvarez Diaz" userId="b5672f7d-b9b0-4644-8f45-a1f49208698f" providerId="ADAL" clId="{8255C646-2F94-45FA-BF96-FDBCD954AD24}" dt="2025-06-11T10:21:05.567" v="4476" actId="20577"/>
          <ac:spMkLst>
            <pc:docMk/>
            <pc:sldMk cId="1541955836" sldId="405"/>
            <ac:spMk id="5" creationId="{EA414F92-CFD2-4CB9-A9D2-69706F30F983}"/>
          </ac:spMkLst>
        </pc:spChg>
        <pc:spChg chg="ord">
          <ac:chgData name="Nuria Alvarez Diaz" userId="b5672f7d-b9b0-4644-8f45-a1f49208698f" providerId="ADAL" clId="{8255C646-2F94-45FA-BF96-FDBCD954AD24}" dt="2025-07-03T11:18:14.923" v="11182"/>
          <ac:spMkLst>
            <pc:docMk/>
            <pc:sldMk cId="1541955836" sldId="405"/>
            <ac:spMk id="11" creationId="{63F74778-75EC-3866-C1CB-487CBD499629}"/>
          </ac:spMkLst>
        </pc:spChg>
      </pc:sldChg>
      <pc:sldChg chg="addSp modSp mod modNotesTx">
        <pc:chgData name="Nuria Alvarez Diaz" userId="b5672f7d-b9b0-4644-8f45-a1f49208698f" providerId="ADAL" clId="{8255C646-2F94-45FA-BF96-FDBCD954AD24}" dt="2025-07-03T11:25:41.477" v="11279"/>
        <pc:sldMkLst>
          <pc:docMk/>
          <pc:sldMk cId="2624677892" sldId="407"/>
        </pc:sldMkLst>
        <pc:spChg chg="add mod ord">
          <ac:chgData name="Nuria Alvarez Diaz" userId="b5672f7d-b9b0-4644-8f45-a1f49208698f" providerId="ADAL" clId="{8255C646-2F94-45FA-BF96-FDBCD954AD24}" dt="2025-07-03T11:25:28.035" v="11276"/>
          <ac:spMkLst>
            <pc:docMk/>
            <pc:sldMk cId="2624677892" sldId="407"/>
            <ac:spMk id="2" creationId="{E870769D-7BBB-7E85-26FF-54802AC6EE50}"/>
          </ac:spMkLst>
        </pc:spChg>
        <pc:spChg chg="ord">
          <ac:chgData name="Nuria Alvarez Diaz" userId="b5672f7d-b9b0-4644-8f45-a1f49208698f" providerId="ADAL" clId="{8255C646-2F94-45FA-BF96-FDBCD954AD24}" dt="2025-07-03T11:25:41.477" v="11279"/>
          <ac:spMkLst>
            <pc:docMk/>
            <pc:sldMk cId="2624677892" sldId="407"/>
            <ac:spMk id="3" creationId="{6633DF23-B752-48A7-9184-C6E1AFFAE1D2}"/>
          </ac:spMkLst>
        </pc:spChg>
        <pc:picChg chg="mod">
          <ac:chgData name="Nuria Alvarez Diaz" userId="b5672f7d-b9b0-4644-8f45-a1f49208698f" providerId="ADAL" clId="{8255C646-2F94-45FA-BF96-FDBCD954AD24}" dt="2025-07-03T11:25:29.947" v="11277" actId="962"/>
          <ac:picMkLst>
            <pc:docMk/>
            <pc:sldMk cId="2624677892" sldId="407"/>
            <ac:picMk id="2050" creationId="{C0A1C4E3-C7AB-418B-BB10-248E548B2FBB}"/>
          </ac:picMkLst>
        </pc:picChg>
      </pc:sldChg>
      <pc:sldChg chg="addSp modSp add mod modNotesTx">
        <pc:chgData name="Nuria Alvarez Diaz" userId="b5672f7d-b9b0-4644-8f45-a1f49208698f" providerId="ADAL" clId="{8255C646-2F94-45FA-BF96-FDBCD954AD24}" dt="2025-07-03T11:31:03.160" v="11333" actId="962"/>
        <pc:sldMkLst>
          <pc:docMk/>
          <pc:sldMk cId="3079533194" sldId="408"/>
        </pc:sldMkLst>
        <pc:spChg chg="add mod">
          <ac:chgData name="Nuria Alvarez Diaz" userId="b5672f7d-b9b0-4644-8f45-a1f49208698f" providerId="ADAL" clId="{8255C646-2F94-45FA-BF96-FDBCD954AD24}" dt="2025-07-03T11:30:59.583" v="11329" actId="962"/>
          <ac:spMkLst>
            <pc:docMk/>
            <pc:sldMk cId="3079533194" sldId="408"/>
            <ac:spMk id="2" creationId="{932A4C33-D1BA-5C6F-F302-8987B9404D62}"/>
          </ac:spMkLst>
        </pc:spChg>
        <pc:spChg chg="mod">
          <ac:chgData name="Nuria Alvarez Diaz" userId="b5672f7d-b9b0-4644-8f45-a1f49208698f" providerId="ADAL" clId="{8255C646-2F94-45FA-BF96-FDBCD954AD24}" dt="2025-07-01T10:20:38.549" v="9152" actId="20577"/>
          <ac:spMkLst>
            <pc:docMk/>
            <pc:sldMk cId="3079533194" sldId="408"/>
            <ac:spMk id="3" creationId="{E35502DD-15B6-24CA-53DB-66D50F00BC5C}"/>
          </ac:spMkLst>
        </pc:spChg>
        <pc:picChg chg="mod">
          <ac:chgData name="Nuria Alvarez Diaz" userId="b5672f7d-b9b0-4644-8f45-a1f49208698f" providerId="ADAL" clId="{8255C646-2F94-45FA-BF96-FDBCD954AD24}" dt="2025-07-03T11:31:03.160" v="11333" actId="962"/>
          <ac:picMkLst>
            <pc:docMk/>
            <pc:sldMk cId="3079533194" sldId="408"/>
            <ac:picMk id="5" creationId="{A7FF6586-D7C0-9A46-2C9B-AE5ADC10EF63}"/>
          </ac:picMkLst>
        </pc:picChg>
        <pc:picChg chg="mod">
          <ac:chgData name="Nuria Alvarez Diaz" userId="b5672f7d-b9b0-4644-8f45-a1f49208698f" providerId="ADAL" clId="{8255C646-2F94-45FA-BF96-FDBCD954AD24}" dt="2025-07-03T11:31:02.513" v="11332" actId="962"/>
          <ac:picMkLst>
            <pc:docMk/>
            <pc:sldMk cId="3079533194" sldId="408"/>
            <ac:picMk id="6" creationId="{6FA16A7F-26EA-C9B5-230C-6AA78FE1DED9}"/>
          </ac:picMkLst>
        </pc:picChg>
        <pc:picChg chg="mod">
          <ac:chgData name="Nuria Alvarez Diaz" userId="b5672f7d-b9b0-4644-8f45-a1f49208698f" providerId="ADAL" clId="{8255C646-2F94-45FA-BF96-FDBCD954AD24}" dt="2025-07-03T11:31:01.881" v="11331" actId="962"/>
          <ac:picMkLst>
            <pc:docMk/>
            <pc:sldMk cId="3079533194" sldId="408"/>
            <ac:picMk id="7" creationId="{DF9E91A8-A785-91B7-51D5-35C953E7AF2C}"/>
          </ac:picMkLst>
        </pc:picChg>
        <pc:picChg chg="mod">
          <ac:chgData name="Nuria Alvarez Diaz" userId="b5672f7d-b9b0-4644-8f45-a1f49208698f" providerId="ADAL" clId="{8255C646-2F94-45FA-BF96-FDBCD954AD24}" dt="2025-07-03T11:31:01.065" v="11330" actId="962"/>
          <ac:picMkLst>
            <pc:docMk/>
            <pc:sldMk cId="3079533194" sldId="408"/>
            <ac:picMk id="9" creationId="{2D5D1B9C-58BF-8390-245D-5C15E4E5859A}"/>
          </ac:picMkLst>
        </pc:picChg>
      </pc:sldChg>
      <pc:sldChg chg="del">
        <pc:chgData name="Nuria Alvarez Diaz" userId="b5672f7d-b9b0-4644-8f45-a1f49208698f" providerId="ADAL" clId="{8255C646-2F94-45FA-BF96-FDBCD954AD24}" dt="2025-06-11T10:14:37.191" v="4354" actId="2696"/>
        <pc:sldMkLst>
          <pc:docMk/>
          <pc:sldMk cId="3603829575" sldId="408"/>
        </pc:sldMkLst>
      </pc:sldChg>
      <pc:sldChg chg="modSp mod">
        <pc:chgData name="Nuria Alvarez Diaz" userId="b5672f7d-b9b0-4644-8f45-a1f49208698f" providerId="ADAL" clId="{8255C646-2F94-45FA-BF96-FDBCD954AD24}" dt="2025-07-03T10:20:47.557" v="9701"/>
        <pc:sldMkLst>
          <pc:docMk/>
          <pc:sldMk cId="1290578400" sldId="409"/>
        </pc:sldMkLst>
        <pc:spChg chg="mod">
          <ac:chgData name="Nuria Alvarez Diaz" userId="b5672f7d-b9b0-4644-8f45-a1f49208698f" providerId="ADAL" clId="{8255C646-2F94-45FA-BF96-FDBCD954AD24}" dt="2025-06-11T09:50:00.183" v="3711" actId="5793"/>
          <ac:spMkLst>
            <pc:docMk/>
            <pc:sldMk cId="1290578400" sldId="409"/>
            <ac:spMk id="2" creationId="{FD9D6F10-01C2-4C0C-ADA7-F13810E64499}"/>
          </ac:spMkLst>
        </pc:spChg>
        <pc:spChg chg="mod">
          <ac:chgData name="Nuria Alvarez Diaz" userId="b5672f7d-b9b0-4644-8f45-a1f49208698f" providerId="ADAL" clId="{8255C646-2F94-45FA-BF96-FDBCD954AD24}" dt="2025-06-11T10:04:47.757" v="4128" actId="20577"/>
          <ac:spMkLst>
            <pc:docMk/>
            <pc:sldMk cId="1290578400" sldId="409"/>
            <ac:spMk id="5" creationId="{EA414F92-CFD2-4CB9-A9D2-69706F30F983}"/>
          </ac:spMkLst>
        </pc:spChg>
        <pc:spChg chg="ord">
          <ac:chgData name="Nuria Alvarez Diaz" userId="b5672f7d-b9b0-4644-8f45-a1f49208698f" providerId="ADAL" clId="{8255C646-2F94-45FA-BF96-FDBCD954AD24}" dt="2025-07-03T10:20:39.958" v="9696"/>
          <ac:spMkLst>
            <pc:docMk/>
            <pc:sldMk cId="1290578400" sldId="409"/>
            <ac:spMk id="6" creationId="{34AF70FB-59FA-4ECA-A693-E41FD5B4FF6C}"/>
          </ac:spMkLst>
        </pc:spChg>
        <pc:spChg chg="ord">
          <ac:chgData name="Nuria Alvarez Diaz" userId="b5672f7d-b9b0-4644-8f45-a1f49208698f" providerId="ADAL" clId="{8255C646-2F94-45FA-BF96-FDBCD954AD24}" dt="2025-07-03T10:20:44.377" v="9697"/>
          <ac:spMkLst>
            <pc:docMk/>
            <pc:sldMk cId="1290578400" sldId="409"/>
            <ac:spMk id="7" creationId="{70E49F69-92F5-4C27-971D-D6669FC671CD}"/>
          </ac:spMkLst>
        </pc:spChg>
        <pc:spChg chg="ord">
          <ac:chgData name="Nuria Alvarez Diaz" userId="b5672f7d-b9b0-4644-8f45-a1f49208698f" providerId="ADAL" clId="{8255C646-2F94-45FA-BF96-FDBCD954AD24}" dt="2025-07-03T10:20:47.557" v="9701"/>
          <ac:spMkLst>
            <pc:docMk/>
            <pc:sldMk cId="1290578400" sldId="409"/>
            <ac:spMk id="11" creationId="{63F74778-75EC-3866-C1CB-487CBD499629}"/>
          </ac:spMkLst>
        </pc:spChg>
      </pc:sldChg>
      <pc:sldChg chg="addSp delSp modSp mod delAnim modAnim">
        <pc:chgData name="Nuria Alvarez Diaz" userId="b5672f7d-b9b0-4644-8f45-a1f49208698f" providerId="ADAL" clId="{8255C646-2F94-45FA-BF96-FDBCD954AD24}" dt="2025-07-03T11:50:32.829" v="11671" actId="1076"/>
        <pc:sldMkLst>
          <pc:docMk/>
          <pc:sldMk cId="1295663665" sldId="410"/>
        </pc:sldMkLst>
        <pc:spChg chg="add mod ord">
          <ac:chgData name="Nuria Alvarez Diaz" userId="b5672f7d-b9b0-4644-8f45-a1f49208698f" providerId="ADAL" clId="{8255C646-2F94-45FA-BF96-FDBCD954AD24}" dt="2025-07-03T11:11:50.477" v="11096"/>
          <ac:spMkLst>
            <pc:docMk/>
            <pc:sldMk cId="1295663665" sldId="410"/>
            <ac:spMk id="2" creationId="{5C397AC3-CA32-C9F8-8C5B-75BDB93CC28A}"/>
          </ac:spMkLst>
        </pc:spChg>
        <pc:picChg chg="mod">
          <ac:chgData name="Nuria Alvarez Diaz" userId="b5672f7d-b9b0-4644-8f45-a1f49208698f" providerId="ADAL" clId="{8255C646-2F94-45FA-BF96-FDBCD954AD24}" dt="2025-07-03T11:50:32.829" v="11671" actId="1076"/>
          <ac:picMkLst>
            <pc:docMk/>
            <pc:sldMk cId="1295663665" sldId="410"/>
            <ac:picMk id="4" creationId="{017BA43B-6CCB-BB9D-7537-378A8E777C48}"/>
          </ac:picMkLst>
        </pc:picChg>
        <pc:picChg chg="add del mod">
          <ac:chgData name="Nuria Alvarez Diaz" userId="b5672f7d-b9b0-4644-8f45-a1f49208698f" providerId="ADAL" clId="{8255C646-2F94-45FA-BF96-FDBCD954AD24}" dt="2025-07-03T11:47:01.320" v="11436" actId="478"/>
          <ac:picMkLst>
            <pc:docMk/>
            <pc:sldMk cId="1295663665" sldId="410"/>
            <ac:picMk id="5" creationId="{980A2CD7-15AA-43BE-4EEB-D3EAC31F5E20}"/>
          </ac:picMkLst>
        </pc:picChg>
        <pc:picChg chg="add mod">
          <ac:chgData name="Nuria Alvarez Diaz" userId="b5672f7d-b9b0-4644-8f45-a1f49208698f" providerId="ADAL" clId="{8255C646-2F94-45FA-BF96-FDBCD954AD24}" dt="2025-07-03T11:48:13.390" v="11665" actId="1076"/>
          <ac:picMkLst>
            <pc:docMk/>
            <pc:sldMk cId="1295663665" sldId="410"/>
            <ac:picMk id="7" creationId="{237CEF22-4120-AFAB-923F-E37990397731}"/>
          </ac:picMkLst>
        </pc:picChg>
        <pc:picChg chg="del mod">
          <ac:chgData name="Nuria Alvarez Diaz" userId="b5672f7d-b9b0-4644-8f45-a1f49208698f" providerId="ADAL" clId="{8255C646-2F94-45FA-BF96-FDBCD954AD24}" dt="2025-07-03T11:45:13.344" v="11433" actId="478"/>
          <ac:picMkLst>
            <pc:docMk/>
            <pc:sldMk cId="1295663665" sldId="410"/>
            <ac:picMk id="12" creationId="{DCCCE618-CCDE-238E-AA2D-B7926B396C5A}"/>
          </ac:picMkLst>
        </pc:picChg>
        <pc:picChg chg="mod">
          <ac:chgData name="Nuria Alvarez Diaz" userId="b5672f7d-b9b0-4644-8f45-a1f49208698f" providerId="ADAL" clId="{8255C646-2F94-45FA-BF96-FDBCD954AD24}" dt="2025-07-03T10:06:21.480" v="9514" actId="962"/>
          <ac:picMkLst>
            <pc:docMk/>
            <pc:sldMk cId="1295663665" sldId="410"/>
            <ac:picMk id="14" creationId="{960A55EA-59F0-DE44-21D8-76778DCC5368}"/>
          </ac:picMkLst>
        </pc:picChg>
      </pc:sldChg>
      <pc:sldChg chg="addSp delSp modSp add mod modNotesTx">
        <pc:chgData name="Nuria Alvarez Diaz" userId="b5672f7d-b9b0-4644-8f45-a1f49208698f" providerId="ADAL" clId="{8255C646-2F94-45FA-BF96-FDBCD954AD24}" dt="2025-07-03T11:26:07.174" v="11284"/>
        <pc:sldMkLst>
          <pc:docMk/>
          <pc:sldMk cId="1469318506" sldId="411"/>
        </pc:sldMkLst>
        <pc:spChg chg="mod">
          <ac:chgData name="Nuria Alvarez Diaz" userId="b5672f7d-b9b0-4644-8f45-a1f49208698f" providerId="ADAL" clId="{8255C646-2F94-45FA-BF96-FDBCD954AD24}" dt="2025-06-11T12:32:49.190" v="4939" actId="21"/>
          <ac:spMkLst>
            <pc:docMk/>
            <pc:sldMk cId="1469318506" sldId="411"/>
            <ac:spMk id="2" creationId="{525C1E1E-18AE-E77F-A4E1-EA8E26B19D2A}"/>
          </ac:spMkLst>
        </pc:spChg>
        <pc:spChg chg="add mod">
          <ac:chgData name="Nuria Alvarez Diaz" userId="b5672f7d-b9b0-4644-8f45-a1f49208698f" providerId="ADAL" clId="{8255C646-2F94-45FA-BF96-FDBCD954AD24}" dt="2025-06-11T12:33:47.490" v="4953" actId="1076"/>
          <ac:spMkLst>
            <pc:docMk/>
            <pc:sldMk cId="1469318506" sldId="411"/>
            <ac:spMk id="6" creationId="{0B56C1B6-78A0-6CDD-E08B-0132EF5F493B}"/>
          </ac:spMkLst>
        </pc:spChg>
        <pc:spChg chg="mod">
          <ac:chgData name="Nuria Alvarez Diaz" userId="b5672f7d-b9b0-4644-8f45-a1f49208698f" providerId="ADAL" clId="{8255C646-2F94-45FA-BF96-FDBCD954AD24}" dt="2025-06-11T09:37:59.452" v="3261" actId="20577"/>
          <ac:spMkLst>
            <pc:docMk/>
            <pc:sldMk cId="1469318506" sldId="411"/>
            <ac:spMk id="10" creationId="{24FAFA63-EF73-4268-8107-6CD20923D700}"/>
          </ac:spMkLst>
        </pc:spChg>
        <pc:picChg chg="add mod">
          <ac:chgData name="Nuria Alvarez Diaz" userId="b5672f7d-b9b0-4644-8f45-a1f49208698f" providerId="ADAL" clId="{8255C646-2F94-45FA-BF96-FDBCD954AD24}" dt="2025-07-03T11:26:07.174" v="11284"/>
          <ac:picMkLst>
            <pc:docMk/>
            <pc:sldMk cId="1469318506" sldId="411"/>
            <ac:picMk id="5" creationId="{34ABEE66-589E-BCDD-9CE9-4B0CF29BBE98}"/>
          </ac:picMkLst>
        </pc:picChg>
        <pc:picChg chg="mod ord">
          <ac:chgData name="Nuria Alvarez Diaz" userId="b5672f7d-b9b0-4644-8f45-a1f49208698f" providerId="ADAL" clId="{8255C646-2F94-45FA-BF96-FDBCD954AD24}" dt="2025-07-03T11:25:55.047" v="11282"/>
          <ac:picMkLst>
            <pc:docMk/>
            <pc:sldMk cId="1469318506" sldId="411"/>
            <ac:picMk id="16" creationId="{D8DEFDEA-9DE1-DA17-DEC6-F1715692C5FA}"/>
          </ac:picMkLst>
        </pc:picChg>
      </pc:sldChg>
      <pc:sldChg chg="addSp delSp modSp del mod modNotesTx">
        <pc:chgData name="Nuria Alvarez Diaz" userId="b5672f7d-b9b0-4644-8f45-a1f49208698f" providerId="ADAL" clId="{8255C646-2F94-45FA-BF96-FDBCD954AD24}" dt="2025-06-11T09:13:05.187" v="2045" actId="2696"/>
        <pc:sldMkLst>
          <pc:docMk/>
          <pc:sldMk cId="3314380144" sldId="411"/>
        </pc:sldMkLst>
      </pc:sldChg>
      <pc:sldChg chg="del modNotesTx">
        <pc:chgData name="Nuria Alvarez Diaz" userId="b5672f7d-b9b0-4644-8f45-a1f49208698f" providerId="ADAL" clId="{8255C646-2F94-45FA-BF96-FDBCD954AD24}" dt="2025-06-11T09:52:26.717" v="3714" actId="2696"/>
        <pc:sldMkLst>
          <pc:docMk/>
          <pc:sldMk cId="2641254444" sldId="412"/>
        </pc:sldMkLst>
      </pc:sldChg>
      <pc:sldChg chg="addSp delSp modSp mod modNotesTx">
        <pc:chgData name="Nuria Alvarez Diaz" userId="b5672f7d-b9b0-4644-8f45-a1f49208698f" providerId="ADAL" clId="{8255C646-2F94-45FA-BF96-FDBCD954AD24}" dt="2025-07-03T11:17:24.622" v="11179"/>
        <pc:sldMkLst>
          <pc:docMk/>
          <pc:sldMk cId="1856424662" sldId="413"/>
        </pc:sldMkLst>
        <pc:spChg chg="ord">
          <ac:chgData name="Nuria Alvarez Diaz" userId="b5672f7d-b9b0-4644-8f45-a1f49208698f" providerId="ADAL" clId="{8255C646-2F94-45FA-BF96-FDBCD954AD24}" dt="2025-07-03T11:17:24.622" v="11179"/>
          <ac:spMkLst>
            <pc:docMk/>
            <pc:sldMk cId="1856424662" sldId="413"/>
            <ac:spMk id="6" creationId="{2E06DCD0-1C78-2B89-7E58-91DC4AFDFA60}"/>
          </ac:spMkLst>
        </pc:spChg>
        <pc:picChg chg="mod">
          <ac:chgData name="Nuria Alvarez Diaz" userId="b5672f7d-b9b0-4644-8f45-a1f49208698f" providerId="ADAL" clId="{8255C646-2F94-45FA-BF96-FDBCD954AD24}" dt="2025-07-03T10:07:13.066" v="9519" actId="962"/>
          <ac:picMkLst>
            <pc:docMk/>
            <pc:sldMk cId="1856424662" sldId="413"/>
            <ac:picMk id="3" creationId="{AD386AC8-4DC0-CE08-C97D-0D2D926D2DAD}"/>
          </ac:picMkLst>
        </pc:picChg>
      </pc:sldChg>
      <pc:sldChg chg="addSp delSp modSp add mod delAnim modAnim">
        <pc:chgData name="Nuria Alvarez Diaz" userId="b5672f7d-b9b0-4644-8f45-a1f49208698f" providerId="ADAL" clId="{8255C646-2F94-45FA-BF96-FDBCD954AD24}" dt="2025-07-03T11:28:58.862" v="11307"/>
        <pc:sldMkLst>
          <pc:docMk/>
          <pc:sldMk cId="2567021626" sldId="414"/>
        </pc:sldMkLst>
        <pc:spChg chg="mod ord">
          <ac:chgData name="Nuria Alvarez Diaz" userId="b5672f7d-b9b0-4644-8f45-a1f49208698f" providerId="ADAL" clId="{8255C646-2F94-45FA-BF96-FDBCD954AD24}" dt="2025-07-03T11:28:46.922" v="11305"/>
          <ac:spMkLst>
            <pc:docMk/>
            <pc:sldMk cId="2567021626" sldId="414"/>
            <ac:spMk id="2" creationId="{43AA8FCE-85DB-814F-F128-8C5F8BFF139D}"/>
          </ac:spMkLst>
        </pc:spChg>
        <pc:spChg chg="mod">
          <ac:chgData name="Nuria Alvarez Diaz" userId="b5672f7d-b9b0-4644-8f45-a1f49208698f" providerId="ADAL" clId="{8255C646-2F94-45FA-BF96-FDBCD954AD24}" dt="2025-07-03T10:15:12.308" v="9626" actId="962"/>
          <ac:spMkLst>
            <pc:docMk/>
            <pc:sldMk cId="2567021626" sldId="414"/>
            <ac:spMk id="3" creationId="{1002C19B-5A9E-F6A0-93A8-A5C74F2F9BFE}"/>
          </ac:spMkLst>
        </pc:spChg>
        <pc:spChg chg="mod ord">
          <ac:chgData name="Nuria Alvarez Diaz" userId="b5672f7d-b9b0-4644-8f45-a1f49208698f" providerId="ADAL" clId="{8255C646-2F94-45FA-BF96-FDBCD954AD24}" dt="2025-07-03T11:28:58.862" v="11307"/>
          <ac:spMkLst>
            <pc:docMk/>
            <pc:sldMk cId="2567021626" sldId="414"/>
            <ac:spMk id="13" creationId="{A9015DD5-1A30-C0A0-7A96-C94C018230A8}"/>
          </ac:spMkLst>
        </pc:spChg>
        <pc:picChg chg="mod">
          <ac:chgData name="Nuria Alvarez Diaz" userId="b5672f7d-b9b0-4644-8f45-a1f49208698f" providerId="ADAL" clId="{8255C646-2F94-45FA-BF96-FDBCD954AD24}" dt="2025-07-03T10:14:19.884" v="9624" actId="962"/>
          <ac:picMkLst>
            <pc:docMk/>
            <pc:sldMk cId="2567021626" sldId="414"/>
            <ac:picMk id="5" creationId="{9F98D4D8-51FF-7C41-6CE2-18F20F41B472}"/>
          </ac:picMkLst>
        </pc:picChg>
        <pc:picChg chg="mod">
          <ac:chgData name="Nuria Alvarez Diaz" userId="b5672f7d-b9b0-4644-8f45-a1f49208698f" providerId="ADAL" clId="{8255C646-2F94-45FA-BF96-FDBCD954AD24}" dt="2025-07-03T10:15:44.787" v="9628" actId="962"/>
          <ac:picMkLst>
            <pc:docMk/>
            <pc:sldMk cId="2567021626" sldId="414"/>
            <ac:picMk id="9" creationId="{87B4D28B-D5CD-A570-1D2E-3EA5A4C3EFB3}"/>
          </ac:picMkLst>
        </pc:picChg>
      </pc:sldChg>
      <pc:sldChg chg="addSp modSp add mod">
        <pc:chgData name="Nuria Alvarez Diaz" userId="b5672f7d-b9b0-4644-8f45-a1f49208698f" providerId="ADAL" clId="{8255C646-2F94-45FA-BF96-FDBCD954AD24}" dt="2025-07-03T10:03:24.460" v="9505" actId="962"/>
        <pc:sldMkLst>
          <pc:docMk/>
          <pc:sldMk cId="2066827378" sldId="415"/>
        </pc:sldMkLst>
        <pc:grpChg chg="mod">
          <ac:chgData name="Nuria Alvarez Diaz" userId="b5672f7d-b9b0-4644-8f45-a1f49208698f" providerId="ADAL" clId="{8255C646-2F94-45FA-BF96-FDBCD954AD24}" dt="2025-07-03T10:03:17.068" v="9503" actId="962"/>
          <ac:grpSpMkLst>
            <pc:docMk/>
            <pc:sldMk cId="2066827378" sldId="415"/>
            <ac:grpSpMk id="5" creationId="{A46D7059-85E6-139F-EB75-81D258148AF7}"/>
          </ac:grpSpMkLst>
        </pc:grpChg>
        <pc:grpChg chg="mod">
          <ac:chgData name="Nuria Alvarez Diaz" userId="b5672f7d-b9b0-4644-8f45-a1f49208698f" providerId="ADAL" clId="{8255C646-2F94-45FA-BF96-FDBCD954AD24}" dt="2025-07-03T10:03:24.460" v="9505" actId="962"/>
          <ac:grpSpMkLst>
            <pc:docMk/>
            <pc:sldMk cId="2066827378" sldId="415"/>
            <ac:grpSpMk id="8" creationId="{9BA107CA-8A16-8BC2-0DC2-2A3D57251393}"/>
          </ac:grpSpMkLst>
        </pc:grpChg>
      </pc:sldChg>
      <pc:sldChg chg="addSp delSp modSp add mod">
        <pc:chgData name="Nuria Alvarez Diaz" userId="b5672f7d-b9b0-4644-8f45-a1f49208698f" providerId="ADAL" clId="{8255C646-2F94-45FA-BF96-FDBCD954AD24}" dt="2025-07-03T11:29:11.622" v="11308"/>
        <pc:sldMkLst>
          <pc:docMk/>
          <pc:sldMk cId="3061080529" sldId="416"/>
        </pc:sldMkLst>
        <pc:spChg chg="mod">
          <ac:chgData name="Nuria Alvarez Diaz" userId="b5672f7d-b9b0-4644-8f45-a1f49208698f" providerId="ADAL" clId="{8255C646-2F94-45FA-BF96-FDBCD954AD24}" dt="2025-07-03T10:51:38.980" v="10922" actId="27636"/>
          <ac:spMkLst>
            <pc:docMk/>
            <pc:sldMk cId="3061080529" sldId="416"/>
            <ac:spMk id="3" creationId="{97FBB7FD-B518-5715-6E2D-154510093FF3}"/>
          </ac:spMkLst>
        </pc:spChg>
        <pc:picChg chg="mod ord">
          <ac:chgData name="Nuria Alvarez Diaz" userId="b5672f7d-b9b0-4644-8f45-a1f49208698f" providerId="ADAL" clId="{8255C646-2F94-45FA-BF96-FDBCD954AD24}" dt="2025-07-03T11:29:11.622" v="11308"/>
          <ac:picMkLst>
            <pc:docMk/>
            <pc:sldMk cId="3061080529" sldId="416"/>
            <ac:picMk id="4" creationId="{540AF807-7337-683D-E38E-1112CABF81B3}"/>
          </ac:picMkLst>
        </pc:picChg>
      </pc:sldChg>
      <pc:sldChg chg="modSp del mod modNotesTx">
        <pc:chgData name="Nuria Alvarez Diaz" userId="b5672f7d-b9b0-4644-8f45-a1f49208698f" providerId="ADAL" clId="{8255C646-2F94-45FA-BF96-FDBCD954AD24}" dt="2025-06-11T09:13:05.187" v="2045" actId="2696"/>
        <pc:sldMkLst>
          <pc:docMk/>
          <pc:sldMk cId="2781592399" sldId="417"/>
        </pc:sldMkLst>
      </pc:sldChg>
      <pc:sldChg chg="addSp delSp modSp add mod modNotesTx">
        <pc:chgData name="Nuria Alvarez Diaz" userId="b5672f7d-b9b0-4644-8f45-a1f49208698f" providerId="ADAL" clId="{8255C646-2F94-45FA-BF96-FDBCD954AD24}" dt="2025-07-03T11:26:25.530" v="11285"/>
        <pc:sldMkLst>
          <pc:docMk/>
          <pc:sldMk cId="4169007551" sldId="417"/>
        </pc:sldMkLst>
        <pc:spChg chg="mod">
          <ac:chgData name="Nuria Alvarez Diaz" userId="b5672f7d-b9b0-4644-8f45-a1f49208698f" providerId="ADAL" clId="{8255C646-2F94-45FA-BF96-FDBCD954AD24}" dt="2025-06-11T12:41:05.281" v="4984" actId="20577"/>
          <ac:spMkLst>
            <pc:docMk/>
            <pc:sldMk cId="4169007551" sldId="417"/>
            <ac:spMk id="3" creationId="{56C19555-06AD-0338-6549-032C05A41EA9}"/>
          </ac:spMkLst>
        </pc:spChg>
        <pc:spChg chg="add mod ord">
          <ac:chgData name="Nuria Alvarez Diaz" userId="b5672f7d-b9b0-4644-8f45-a1f49208698f" providerId="ADAL" clId="{8255C646-2F94-45FA-BF96-FDBCD954AD24}" dt="2025-07-03T11:26:25.530" v="11285"/>
          <ac:spMkLst>
            <pc:docMk/>
            <pc:sldMk cId="4169007551" sldId="417"/>
            <ac:spMk id="6" creationId="{78FE2A14-9FDF-49CC-CB2D-8524D3AB2CA5}"/>
          </ac:spMkLst>
        </pc:spChg>
      </pc:sldChg>
      <pc:sldChg chg="modSp new del mod">
        <pc:chgData name="Nuria Alvarez Diaz" userId="b5672f7d-b9b0-4644-8f45-a1f49208698f" providerId="ADAL" clId="{8255C646-2F94-45FA-BF96-FDBCD954AD24}" dt="2025-06-11T09:18:56.842" v="2278" actId="680"/>
        <pc:sldMkLst>
          <pc:docMk/>
          <pc:sldMk cId="1637414727" sldId="418"/>
        </pc:sldMkLst>
      </pc:sldChg>
      <pc:sldChg chg="addSp delSp modSp add mod modNotesTx">
        <pc:chgData name="Nuria Alvarez Diaz" userId="b5672f7d-b9b0-4644-8f45-a1f49208698f" providerId="ADAL" clId="{8255C646-2F94-45FA-BF96-FDBCD954AD24}" dt="2025-07-03T11:32:26.082" v="11351" actId="962"/>
        <pc:sldMkLst>
          <pc:docMk/>
          <pc:sldMk cId="1822417367" sldId="418"/>
        </pc:sldMkLst>
        <pc:spChg chg="mod">
          <ac:chgData name="Nuria Alvarez Diaz" userId="b5672f7d-b9b0-4644-8f45-a1f49208698f" providerId="ADAL" clId="{8255C646-2F94-45FA-BF96-FDBCD954AD24}" dt="2025-06-11T10:37:10.690" v="4893" actId="1076"/>
          <ac:spMkLst>
            <pc:docMk/>
            <pc:sldMk cId="1822417367" sldId="418"/>
            <ac:spMk id="2" creationId="{1A21ACAC-B1B9-514F-C271-6632560CA0D2}"/>
          </ac:spMkLst>
        </pc:spChg>
        <pc:spChg chg="add mod">
          <ac:chgData name="Nuria Alvarez Diaz" userId="b5672f7d-b9b0-4644-8f45-a1f49208698f" providerId="ADAL" clId="{8255C646-2F94-45FA-BF96-FDBCD954AD24}" dt="2025-07-03T11:32:26.082" v="11351" actId="962"/>
          <ac:spMkLst>
            <pc:docMk/>
            <pc:sldMk cId="1822417367" sldId="418"/>
            <ac:spMk id="7" creationId="{5FB6DFC8-A2EA-E93E-11C0-306AEF31948B}"/>
          </ac:spMkLst>
        </pc:spChg>
        <pc:picChg chg="mod">
          <ac:chgData name="Nuria Alvarez Diaz" userId="b5672f7d-b9b0-4644-8f45-a1f49208698f" providerId="ADAL" clId="{8255C646-2F94-45FA-BF96-FDBCD954AD24}" dt="2025-07-03T11:32:23.788" v="11347" actId="962"/>
          <ac:picMkLst>
            <pc:docMk/>
            <pc:sldMk cId="1822417367" sldId="418"/>
            <ac:picMk id="3" creationId="{8AE09C03-DCAE-3A92-C19E-F4A453D304E5}"/>
          </ac:picMkLst>
        </pc:picChg>
        <pc:picChg chg="mod">
          <ac:chgData name="Nuria Alvarez Diaz" userId="b5672f7d-b9b0-4644-8f45-a1f49208698f" providerId="ADAL" clId="{8255C646-2F94-45FA-BF96-FDBCD954AD24}" dt="2025-07-03T11:32:24.504" v="11348" actId="962"/>
          <ac:picMkLst>
            <pc:docMk/>
            <pc:sldMk cId="1822417367" sldId="418"/>
            <ac:picMk id="4" creationId="{CFD9E185-B8B7-AF68-9369-89B66290B706}"/>
          </ac:picMkLst>
        </pc:picChg>
        <pc:picChg chg="mod">
          <ac:chgData name="Nuria Alvarez Diaz" userId="b5672f7d-b9b0-4644-8f45-a1f49208698f" providerId="ADAL" clId="{8255C646-2F94-45FA-BF96-FDBCD954AD24}" dt="2025-07-03T11:32:25.018" v="11349" actId="962"/>
          <ac:picMkLst>
            <pc:docMk/>
            <pc:sldMk cId="1822417367" sldId="418"/>
            <ac:picMk id="5" creationId="{239918F5-6078-5DD4-9E31-128B3B2E7938}"/>
          </ac:picMkLst>
        </pc:picChg>
        <pc:picChg chg="mod">
          <ac:chgData name="Nuria Alvarez Diaz" userId="b5672f7d-b9b0-4644-8f45-a1f49208698f" providerId="ADAL" clId="{8255C646-2F94-45FA-BF96-FDBCD954AD24}" dt="2025-07-03T11:32:25.622" v="11350" actId="962"/>
          <ac:picMkLst>
            <pc:docMk/>
            <pc:sldMk cId="1822417367" sldId="418"/>
            <ac:picMk id="6" creationId="{C687CDB6-D53D-9B98-92E7-4DF3E12413E7}"/>
          </ac:picMkLst>
        </pc:picChg>
      </pc:sldChg>
      <pc:sldChg chg="modSp add del mod">
        <pc:chgData name="Nuria Alvarez Diaz" userId="b5672f7d-b9b0-4644-8f45-a1f49208698f" providerId="ADAL" clId="{8255C646-2F94-45FA-BF96-FDBCD954AD24}" dt="2025-06-11T10:14:37.191" v="4354" actId="2696"/>
        <pc:sldMkLst>
          <pc:docMk/>
          <pc:sldMk cId="2460268636" sldId="418"/>
        </pc:sldMkLst>
      </pc:sldChg>
      <pc:sldChg chg="add del setBg">
        <pc:chgData name="Nuria Alvarez Diaz" userId="b5672f7d-b9b0-4644-8f45-a1f49208698f" providerId="ADAL" clId="{8255C646-2F94-45FA-BF96-FDBCD954AD24}" dt="2025-06-11T09:46:35.668" v="3563" actId="2696"/>
        <pc:sldMkLst>
          <pc:docMk/>
          <pc:sldMk cId="854532825" sldId="419"/>
        </pc:sldMkLst>
      </pc:sldChg>
      <pc:sldChg chg="addSp delSp modSp add mod">
        <pc:chgData name="Nuria Alvarez Diaz" userId="b5672f7d-b9b0-4644-8f45-a1f49208698f" providerId="ADAL" clId="{8255C646-2F94-45FA-BF96-FDBCD954AD24}" dt="2025-07-03T10:20:00.929" v="9694"/>
        <pc:sldMkLst>
          <pc:docMk/>
          <pc:sldMk cId="2728543150" sldId="420"/>
        </pc:sldMkLst>
        <pc:spChg chg="mod">
          <ac:chgData name="Nuria Alvarez Diaz" userId="b5672f7d-b9b0-4644-8f45-a1f49208698f" providerId="ADAL" clId="{8255C646-2F94-45FA-BF96-FDBCD954AD24}" dt="2025-06-11T09:47:02.597" v="3626" actId="20577"/>
          <ac:spMkLst>
            <pc:docMk/>
            <pc:sldMk cId="2728543150" sldId="420"/>
            <ac:spMk id="9" creationId="{A4410EA2-6654-B0E5-FBCE-76B6F0ED557B}"/>
          </ac:spMkLst>
        </pc:spChg>
        <pc:spChg chg="ord">
          <ac:chgData name="Nuria Alvarez Diaz" userId="b5672f7d-b9b0-4644-8f45-a1f49208698f" providerId="ADAL" clId="{8255C646-2F94-45FA-BF96-FDBCD954AD24}" dt="2025-07-03T10:19:16.882" v="9683"/>
          <ac:spMkLst>
            <pc:docMk/>
            <pc:sldMk cId="2728543150" sldId="420"/>
            <ac:spMk id="10" creationId="{13C424CE-05D8-CDEE-014C-7972701E204F}"/>
          </ac:spMkLst>
        </pc:spChg>
        <pc:spChg chg="mod ord">
          <ac:chgData name="Nuria Alvarez Diaz" userId="b5672f7d-b9b0-4644-8f45-a1f49208698f" providerId="ADAL" clId="{8255C646-2F94-45FA-BF96-FDBCD954AD24}" dt="2025-07-03T10:19:45.885" v="9687"/>
          <ac:spMkLst>
            <pc:docMk/>
            <pc:sldMk cId="2728543150" sldId="420"/>
            <ac:spMk id="12" creationId="{6D552D44-96C2-069D-3FD5-E71A913B9FFB}"/>
          </ac:spMkLst>
        </pc:spChg>
        <pc:spChg chg="mod">
          <ac:chgData name="Nuria Alvarez Diaz" userId="b5672f7d-b9b0-4644-8f45-a1f49208698f" providerId="ADAL" clId="{8255C646-2F94-45FA-BF96-FDBCD954AD24}" dt="2025-06-11T12:26:06.120" v="4895" actId="1076"/>
          <ac:spMkLst>
            <pc:docMk/>
            <pc:sldMk cId="2728543150" sldId="420"/>
            <ac:spMk id="13" creationId="{D103B0A7-3AF1-0B56-6843-14E9FA8623C5}"/>
          </ac:spMkLst>
        </pc:spChg>
        <pc:spChg chg="mod">
          <ac:chgData name="Nuria Alvarez Diaz" userId="b5672f7d-b9b0-4644-8f45-a1f49208698f" providerId="ADAL" clId="{8255C646-2F94-45FA-BF96-FDBCD954AD24}" dt="2025-06-11T12:26:09.667" v="4896" actId="1076"/>
          <ac:spMkLst>
            <pc:docMk/>
            <pc:sldMk cId="2728543150" sldId="420"/>
            <ac:spMk id="14" creationId="{98A1B4D4-B5EB-2ADD-71F0-E1C7F80A11A3}"/>
          </ac:spMkLst>
        </pc:spChg>
        <pc:spChg chg="mod ord">
          <ac:chgData name="Nuria Alvarez Diaz" userId="b5672f7d-b9b0-4644-8f45-a1f49208698f" providerId="ADAL" clId="{8255C646-2F94-45FA-BF96-FDBCD954AD24}" dt="2025-07-03T10:19:32.335" v="9686"/>
          <ac:spMkLst>
            <pc:docMk/>
            <pc:sldMk cId="2728543150" sldId="420"/>
            <ac:spMk id="15" creationId="{96CA0602-95C6-0EB9-F68D-757BCEEE8412}"/>
          </ac:spMkLst>
        </pc:spChg>
        <pc:spChg chg="ord">
          <ac:chgData name="Nuria Alvarez Diaz" userId="b5672f7d-b9b0-4644-8f45-a1f49208698f" providerId="ADAL" clId="{8255C646-2F94-45FA-BF96-FDBCD954AD24}" dt="2025-07-03T10:20:00.929" v="9694"/>
          <ac:spMkLst>
            <pc:docMk/>
            <pc:sldMk cId="2728543150" sldId="420"/>
            <ac:spMk id="17" creationId="{B72D30B8-FB9B-8C7F-324A-4EBBAF860104}"/>
          </ac:spMkLst>
        </pc:spChg>
      </pc:sldChg>
      <pc:sldChg chg="modSp new del mod">
        <pc:chgData name="Nuria Alvarez Diaz" userId="b5672f7d-b9b0-4644-8f45-a1f49208698f" providerId="ADAL" clId="{8255C646-2F94-45FA-BF96-FDBCD954AD24}" dt="2025-06-20T11:45:01.783" v="8026" actId="2696"/>
        <pc:sldMkLst>
          <pc:docMk/>
          <pc:sldMk cId="2819602742" sldId="421"/>
        </pc:sldMkLst>
      </pc:sldChg>
      <pc:sldChg chg="addSp delSp modSp add mod modNotesTx">
        <pc:chgData name="Nuria Alvarez Diaz" userId="b5672f7d-b9b0-4644-8f45-a1f49208698f" providerId="ADAL" clId="{8255C646-2F94-45FA-BF96-FDBCD954AD24}" dt="2025-07-03T11:17:13.291" v="11178" actId="962"/>
        <pc:sldMkLst>
          <pc:docMk/>
          <pc:sldMk cId="4260794007" sldId="422"/>
        </pc:sldMkLst>
        <pc:spChg chg="add mod ord">
          <ac:chgData name="Nuria Alvarez Diaz" userId="b5672f7d-b9b0-4644-8f45-a1f49208698f" providerId="ADAL" clId="{8255C646-2F94-45FA-BF96-FDBCD954AD24}" dt="2025-07-03T11:17:08.757" v="11177"/>
          <ac:spMkLst>
            <pc:docMk/>
            <pc:sldMk cId="4260794007" sldId="422"/>
            <ac:spMk id="2" creationId="{F6E6B3BA-BB2B-8C80-51F0-831CD403287A}"/>
          </ac:spMkLst>
        </pc:spChg>
        <pc:spChg chg="mod">
          <ac:chgData name="Nuria Alvarez Diaz" userId="b5672f7d-b9b0-4644-8f45-a1f49208698f" providerId="ADAL" clId="{8255C646-2F94-45FA-BF96-FDBCD954AD24}" dt="2025-07-01T11:36:51.402" v="9168" actId="20577"/>
          <ac:spMkLst>
            <pc:docMk/>
            <pc:sldMk cId="4260794007" sldId="422"/>
            <ac:spMk id="3" creationId="{4063BDE3-18D3-782D-849B-F1EA930C3BD9}"/>
          </ac:spMkLst>
        </pc:spChg>
        <pc:picChg chg="add mod">
          <ac:chgData name="Nuria Alvarez Diaz" userId="b5672f7d-b9b0-4644-8f45-a1f49208698f" providerId="ADAL" clId="{8255C646-2F94-45FA-BF96-FDBCD954AD24}" dt="2025-07-03T11:17:13.291" v="11178" actId="962"/>
          <ac:picMkLst>
            <pc:docMk/>
            <pc:sldMk cId="4260794007" sldId="422"/>
            <ac:picMk id="7" creationId="{FFC04F14-ABC2-1F9F-D2CC-5E6F86500CCD}"/>
          </ac:picMkLst>
        </pc:picChg>
      </pc:sldChg>
      <pc:sldChg chg="addSp modSp new mod ord modNotesTx">
        <pc:chgData name="Nuria Alvarez Diaz" userId="b5672f7d-b9b0-4644-8f45-a1f49208698f" providerId="ADAL" clId="{8255C646-2F94-45FA-BF96-FDBCD954AD24}" dt="2025-07-03T11:16:59.932" v="11175" actId="962"/>
        <pc:sldMkLst>
          <pc:docMk/>
          <pc:sldMk cId="1678125404" sldId="423"/>
        </pc:sldMkLst>
        <pc:spChg chg="mod">
          <ac:chgData name="Nuria Alvarez Diaz" userId="b5672f7d-b9b0-4644-8f45-a1f49208698f" providerId="ADAL" clId="{8255C646-2F94-45FA-BF96-FDBCD954AD24}" dt="2025-06-20T11:41:32.370" v="7918" actId="1076"/>
          <ac:spMkLst>
            <pc:docMk/>
            <pc:sldMk cId="1678125404" sldId="423"/>
            <ac:spMk id="2" creationId="{33AAD43D-9ECB-3E1C-A996-507DA4275A7A}"/>
          </ac:spMkLst>
        </pc:spChg>
        <pc:spChg chg="mod">
          <ac:chgData name="Nuria Alvarez Diaz" userId="b5672f7d-b9b0-4644-8f45-a1f49208698f" providerId="ADAL" clId="{8255C646-2F94-45FA-BF96-FDBCD954AD24}" dt="2025-06-20T12:12:12.272" v="8222" actId="20577"/>
          <ac:spMkLst>
            <pc:docMk/>
            <pc:sldMk cId="1678125404" sldId="423"/>
            <ac:spMk id="3" creationId="{15977649-6FB6-D543-1A67-8E98379B78A7}"/>
          </ac:spMkLst>
        </pc:spChg>
        <pc:spChg chg="add mod">
          <ac:chgData name="Nuria Alvarez Diaz" userId="b5672f7d-b9b0-4644-8f45-a1f49208698f" providerId="ADAL" clId="{8255C646-2F94-45FA-BF96-FDBCD954AD24}" dt="2025-06-20T12:10:35.346" v="8198" actId="1076"/>
          <ac:spMkLst>
            <pc:docMk/>
            <pc:sldMk cId="1678125404" sldId="423"/>
            <ac:spMk id="4" creationId="{D74A87B9-3532-CEAB-C14B-1B85BD0A47CE}"/>
          </ac:spMkLst>
        </pc:spChg>
        <pc:picChg chg="add mod">
          <ac:chgData name="Nuria Alvarez Diaz" userId="b5672f7d-b9b0-4644-8f45-a1f49208698f" providerId="ADAL" clId="{8255C646-2F94-45FA-BF96-FDBCD954AD24}" dt="2025-07-03T11:16:59.932" v="11175" actId="962"/>
          <ac:picMkLst>
            <pc:docMk/>
            <pc:sldMk cId="1678125404" sldId="423"/>
            <ac:picMk id="6" creationId="{4EBD9B6A-D791-2A8D-CE10-33D935123585}"/>
          </ac:picMkLst>
        </pc:picChg>
      </pc:sldChg>
      <pc:sldChg chg="addSp delSp modSp new del mod">
        <pc:chgData name="Nuria Alvarez Diaz" userId="b5672f7d-b9b0-4644-8f45-a1f49208698f" providerId="ADAL" clId="{8255C646-2F94-45FA-BF96-FDBCD954AD24}" dt="2025-07-01T10:07:08.552" v="8907" actId="2696"/>
        <pc:sldMkLst>
          <pc:docMk/>
          <pc:sldMk cId="2832804476" sldId="424"/>
        </pc:sldMkLst>
      </pc:sldChg>
      <pc:sldChg chg="addSp delSp modSp add mod ord modNotesTx">
        <pc:chgData name="Nuria Alvarez Diaz" userId="b5672f7d-b9b0-4644-8f45-a1f49208698f" providerId="ADAL" clId="{8255C646-2F94-45FA-BF96-FDBCD954AD24}" dt="2025-07-03T11:32:15.210" v="11346" actId="962"/>
        <pc:sldMkLst>
          <pc:docMk/>
          <pc:sldMk cId="1213709997" sldId="425"/>
        </pc:sldMkLst>
        <pc:spChg chg="mod">
          <ac:chgData name="Nuria Alvarez Diaz" userId="b5672f7d-b9b0-4644-8f45-a1f49208698f" providerId="ADAL" clId="{8255C646-2F94-45FA-BF96-FDBCD954AD24}" dt="2025-07-01T10:06:19.283" v="8906" actId="113"/>
          <ac:spMkLst>
            <pc:docMk/>
            <pc:sldMk cId="1213709997" sldId="425"/>
            <ac:spMk id="2" creationId="{D84AE38F-F61A-ACD2-F8F0-3EDCF1E5384F}"/>
          </ac:spMkLst>
        </pc:spChg>
        <pc:spChg chg="add mod">
          <ac:chgData name="Nuria Alvarez Diaz" userId="b5672f7d-b9b0-4644-8f45-a1f49208698f" providerId="ADAL" clId="{8255C646-2F94-45FA-BF96-FDBCD954AD24}" dt="2025-07-03T11:32:15.210" v="11346" actId="962"/>
          <ac:spMkLst>
            <pc:docMk/>
            <pc:sldMk cId="1213709997" sldId="425"/>
            <ac:spMk id="3" creationId="{D4225C8D-C16D-4F74-0D51-DBBE25537A84}"/>
          </ac:spMkLst>
        </pc:spChg>
      </pc:sldChg>
      <pc:sldChg chg="addSp modSp add mod modNotesTx">
        <pc:chgData name="Nuria Alvarez Diaz" userId="b5672f7d-b9b0-4644-8f45-a1f49208698f" providerId="ADAL" clId="{8255C646-2F94-45FA-BF96-FDBCD954AD24}" dt="2025-07-03T11:32:09.361" v="11345" actId="962"/>
        <pc:sldMkLst>
          <pc:docMk/>
          <pc:sldMk cId="2110510332" sldId="426"/>
        </pc:sldMkLst>
        <pc:spChg chg="mod">
          <ac:chgData name="Nuria Alvarez Diaz" userId="b5672f7d-b9b0-4644-8f45-a1f49208698f" providerId="ADAL" clId="{8255C646-2F94-45FA-BF96-FDBCD954AD24}" dt="2025-07-01T10:03:21.384" v="8836" actId="113"/>
          <ac:spMkLst>
            <pc:docMk/>
            <pc:sldMk cId="2110510332" sldId="426"/>
            <ac:spMk id="2" creationId="{BA29EB94-058C-2167-2DEC-D138EB1F04C7}"/>
          </ac:spMkLst>
        </pc:spChg>
        <pc:spChg chg="add mod">
          <ac:chgData name="Nuria Alvarez Diaz" userId="b5672f7d-b9b0-4644-8f45-a1f49208698f" providerId="ADAL" clId="{8255C646-2F94-45FA-BF96-FDBCD954AD24}" dt="2025-07-03T11:32:09.361" v="11345" actId="962"/>
          <ac:spMkLst>
            <pc:docMk/>
            <pc:sldMk cId="2110510332" sldId="426"/>
            <ac:spMk id="4" creationId="{FFB4C7BA-02ED-BC6A-998D-337A59CA81AD}"/>
          </ac:spMkLst>
        </pc:spChg>
        <pc:picChg chg="mod">
          <ac:chgData name="Nuria Alvarez Diaz" userId="b5672f7d-b9b0-4644-8f45-a1f49208698f" providerId="ADAL" clId="{8255C646-2F94-45FA-BF96-FDBCD954AD24}" dt="2025-07-03T11:32:08.618" v="11344" actId="962"/>
          <ac:picMkLst>
            <pc:docMk/>
            <pc:sldMk cId="2110510332" sldId="426"/>
            <ac:picMk id="3" creationId="{5C38E626-F37E-E4E3-37C4-67E534940B09}"/>
          </ac:picMkLst>
        </pc:picChg>
      </pc:sldChg>
      <pc:sldChg chg="addSp delSp modSp add mod">
        <pc:chgData name="Nuria Alvarez Diaz" userId="b5672f7d-b9b0-4644-8f45-a1f49208698f" providerId="ADAL" clId="{8255C646-2F94-45FA-BF96-FDBCD954AD24}" dt="2025-07-03T11:28:25.714" v="11304"/>
        <pc:sldMkLst>
          <pc:docMk/>
          <pc:sldMk cId="2001242334" sldId="427"/>
        </pc:sldMkLst>
        <pc:spChg chg="mod">
          <ac:chgData name="Nuria Alvarez Diaz" userId="b5672f7d-b9b0-4644-8f45-a1f49208698f" providerId="ADAL" clId="{8255C646-2F94-45FA-BF96-FDBCD954AD24}" dt="2025-07-03T10:51:00.604" v="10916" actId="33553"/>
          <ac:spMkLst>
            <pc:docMk/>
            <pc:sldMk cId="2001242334" sldId="427"/>
            <ac:spMk id="3" creationId="{10E40923-E875-A9A8-3F2A-50BC9FFCBEC3}"/>
          </ac:spMkLst>
        </pc:spChg>
        <pc:picChg chg="add mod">
          <ac:chgData name="Nuria Alvarez Diaz" userId="b5672f7d-b9b0-4644-8f45-a1f49208698f" providerId="ADAL" clId="{8255C646-2F94-45FA-BF96-FDBCD954AD24}" dt="2025-07-03T10:12:06.211" v="9537" actId="962"/>
          <ac:picMkLst>
            <pc:docMk/>
            <pc:sldMk cId="2001242334" sldId="427"/>
            <ac:picMk id="4" creationId="{BD92E785-2782-5ED2-DC50-46A1C6C90A55}"/>
          </ac:picMkLst>
        </pc:picChg>
        <pc:picChg chg="del">
          <ac:chgData name="Nuria Alvarez Diaz" userId="b5672f7d-b9b0-4644-8f45-a1f49208698f" providerId="ADAL" clId="{8255C646-2F94-45FA-BF96-FDBCD954AD24}" dt="2025-07-03T09:27:35.070" v="9298" actId="478"/>
          <ac:picMkLst>
            <pc:docMk/>
            <pc:sldMk cId="2001242334" sldId="427"/>
            <ac:picMk id="5" creationId="{8D9BB3B7-B4EB-2365-7C86-5525E6D94E3E}"/>
          </ac:picMkLst>
        </pc:picChg>
        <pc:picChg chg="add mod ord">
          <ac:chgData name="Nuria Alvarez Diaz" userId="b5672f7d-b9b0-4644-8f45-a1f49208698f" providerId="ADAL" clId="{8255C646-2F94-45FA-BF96-FDBCD954AD24}" dt="2025-07-03T11:28:25.714" v="11304"/>
          <ac:picMkLst>
            <pc:docMk/>
            <pc:sldMk cId="2001242334" sldId="427"/>
            <ac:picMk id="7" creationId="{150F9A5A-BCC7-3C5F-BDB5-E61F1ADFE1CF}"/>
          </ac:picMkLst>
        </pc:picChg>
      </pc:sldChg>
    </pc:docChg>
  </pc:docChgLst>
  <pc:docChgLst>
    <pc:chgData name="Nuria Alvarez Diaz" userId="S::1102237@uab.cat::b5672f7d-b9b0-4644-8f45-a1f49208698f" providerId="AD" clId="Web-{F965F62B-F554-350E-D793-A86B00E508C5}"/>
    <pc:docChg chg="modSld">
      <pc:chgData name="Nuria Alvarez Diaz" userId="S::1102237@uab.cat::b5672f7d-b9b0-4644-8f45-a1f49208698f" providerId="AD" clId="Web-{F965F62B-F554-350E-D793-A86B00E508C5}" dt="2025-06-19T11:25:09.975" v="865"/>
      <pc:docMkLst>
        <pc:docMk/>
      </pc:docMkLst>
      <pc:sldChg chg="modNotes">
        <pc:chgData name="Nuria Alvarez Diaz" userId="S::1102237@uab.cat::b5672f7d-b9b0-4644-8f45-a1f49208698f" providerId="AD" clId="Web-{F965F62B-F554-350E-D793-A86B00E508C5}" dt="2025-06-19T11:25:09.975" v="865"/>
        <pc:sldMkLst>
          <pc:docMk/>
          <pc:sldMk cId="533219246" sldId="294"/>
        </pc:sldMkLst>
      </pc:sldChg>
    </pc:docChg>
  </pc:docChgLst>
  <pc:docChgLst>
    <pc:chgData name="Nuria Alvarez Diaz" userId="S::1102237@uab.cat::b5672f7d-b9b0-4644-8f45-a1f49208698f" providerId="AD" clId="Web-{A15E23DD-899F-1ACF-AF62-0057DA68DBA0}"/>
    <pc:docChg chg="addSld modSld modSection">
      <pc:chgData name="Nuria Alvarez Diaz" userId="S::1102237@uab.cat::b5672f7d-b9b0-4644-8f45-a1f49208698f" providerId="AD" clId="Web-{A15E23DD-899F-1ACF-AF62-0057DA68DBA0}" dt="2025-06-11T08:57:17.790" v="245" actId="20577"/>
      <pc:docMkLst>
        <pc:docMk/>
      </pc:docMkLst>
      <pc:sldChg chg="modSp new modNotes">
        <pc:chgData name="Nuria Alvarez Diaz" userId="S::1102237@uab.cat::b5672f7d-b9b0-4644-8f45-a1f49208698f" providerId="AD" clId="Web-{A15E23DD-899F-1ACF-AF62-0057DA68DBA0}" dt="2025-06-11T08:57:17.790" v="245" actId="20577"/>
        <pc:sldMkLst>
          <pc:docMk/>
          <pc:sldMk cId="2781592399" sldId="417"/>
        </pc:sldMkLst>
      </pc:sldChg>
    </pc:docChg>
  </pc:docChgLst>
  <pc:docChgLst>
    <pc:chgData name="Carme Besson Ribas" userId="S::0001046@uab.cat::1aff6a54-87f0-4f28-b52b-660fc992b400" providerId="AD" clId="Web-{4ED9EE0A-D6F5-D3D3-8FEF-3A1171037649}"/>
    <pc:docChg chg="modSld">
      <pc:chgData name="Carme Besson Ribas" userId="S::0001046@uab.cat::1aff6a54-87f0-4f28-b52b-660fc992b400" providerId="AD" clId="Web-{4ED9EE0A-D6F5-D3D3-8FEF-3A1171037649}" dt="2025-06-06T11:51:49.114" v="1" actId="20577"/>
      <pc:docMkLst>
        <pc:docMk/>
      </pc:docMkLst>
      <pc:sldChg chg="modSp">
        <pc:chgData name="Carme Besson Ribas" userId="S::0001046@uab.cat::1aff6a54-87f0-4f28-b52b-660fc992b400" providerId="AD" clId="Web-{4ED9EE0A-D6F5-D3D3-8FEF-3A1171037649}" dt="2025-06-06T11:51:49.114" v="1" actId="20577"/>
        <pc:sldMkLst>
          <pc:docMk/>
          <pc:sldMk cId="2286015114" sldId="404"/>
        </pc:sldMkLst>
      </pc:sldChg>
    </pc:docChg>
  </pc:docChgLst>
  <pc:docChgLst>
    <pc:chgData name="Nuria Alvarez Diaz" userId="S::1102237@uab.cat::b5672f7d-b9b0-4644-8f45-a1f49208698f" providerId="AD" clId="Web-{11F7A24E-CA91-08EA-8452-2B69AD5AE1CC}"/>
    <pc:docChg chg="modSld">
      <pc:chgData name="Nuria Alvarez Diaz" userId="S::1102237@uab.cat::b5672f7d-b9b0-4644-8f45-a1f49208698f" providerId="AD" clId="Web-{11F7A24E-CA91-08EA-8452-2B69AD5AE1CC}" dt="2025-06-27T12:08:39.965" v="13" actId="20577"/>
      <pc:docMkLst>
        <pc:docMk/>
      </pc:docMkLst>
      <pc:sldChg chg="modSp">
        <pc:chgData name="Nuria Alvarez Diaz" userId="S::1102237@uab.cat::b5672f7d-b9b0-4644-8f45-a1f49208698f" providerId="AD" clId="Web-{11F7A24E-CA91-08EA-8452-2B69AD5AE1CC}" dt="2025-06-27T12:08:39.965" v="13" actId="20577"/>
        <pc:sldMkLst>
          <pc:docMk/>
          <pc:sldMk cId="2777148576" sldId="311"/>
        </pc:sldMkLst>
        <pc:spChg chg="mod">
          <ac:chgData name="Nuria Alvarez Diaz" userId="S::1102237@uab.cat::b5672f7d-b9b0-4644-8f45-a1f49208698f" providerId="AD" clId="Web-{11F7A24E-CA91-08EA-8452-2B69AD5AE1CC}" dt="2025-06-27T12:08:39.965" v="13" actId="20577"/>
          <ac:spMkLst>
            <pc:docMk/>
            <pc:sldMk cId="2777148576" sldId="311"/>
            <ac:spMk id="2" creationId="{00000000-0000-0000-0000-000000000000}"/>
          </ac:spMkLst>
        </pc:spChg>
      </pc:sldChg>
    </pc:docChg>
  </pc:docChgLst>
  <pc:docChgLst>
    <pc:chgData name="Carme Besson Ribas" userId="1aff6a54-87f0-4f28-b52b-660fc992b400" providerId="ADAL" clId="{E026A92E-2C4B-4A15-B57D-34499E074041}"/>
    <pc:docChg chg="undo redo custSel mod addSld modSld modSection">
      <pc:chgData name="Carme Besson Ribas" userId="1aff6a54-87f0-4f28-b52b-660fc992b400" providerId="ADAL" clId="{E026A92E-2C4B-4A15-B57D-34499E074041}" dt="2025-05-30T11:20:27.451" v="1452" actId="20577"/>
      <pc:docMkLst>
        <pc:docMk/>
      </pc:docMkLst>
      <pc:sldChg chg="modSp mod modNotesTx">
        <pc:chgData name="Carme Besson Ribas" userId="1aff6a54-87f0-4f28-b52b-660fc992b400" providerId="ADAL" clId="{E026A92E-2C4B-4A15-B57D-34499E074041}" dt="2025-05-30T10:48:01.955" v="1024" actId="20577"/>
        <pc:sldMkLst>
          <pc:docMk/>
          <pc:sldMk cId="1310585793" sldId="295"/>
        </pc:sldMkLst>
      </pc:sldChg>
      <pc:sldChg chg="modSp mod">
        <pc:chgData name="Carme Besson Ribas" userId="1aff6a54-87f0-4f28-b52b-660fc992b400" providerId="ADAL" clId="{E026A92E-2C4B-4A15-B57D-34499E074041}" dt="2025-05-30T08:49:30.215" v="449" actId="20577"/>
        <pc:sldMkLst>
          <pc:docMk/>
          <pc:sldMk cId="1732241109" sldId="304"/>
        </pc:sldMkLst>
      </pc:sldChg>
      <pc:sldChg chg="modSp mod">
        <pc:chgData name="Carme Besson Ribas" userId="1aff6a54-87f0-4f28-b52b-660fc992b400" providerId="ADAL" clId="{E026A92E-2C4B-4A15-B57D-34499E074041}" dt="2025-05-30T08:49:57.349" v="466" actId="20577"/>
        <pc:sldMkLst>
          <pc:docMk/>
          <pc:sldMk cId="1791665737" sldId="307"/>
        </pc:sldMkLst>
      </pc:sldChg>
      <pc:sldChg chg="modSp mod">
        <pc:chgData name="Carme Besson Ribas" userId="1aff6a54-87f0-4f28-b52b-660fc992b400" providerId="ADAL" clId="{E026A92E-2C4B-4A15-B57D-34499E074041}" dt="2025-05-30T11:20:27.451" v="1452" actId="20577"/>
        <pc:sldMkLst>
          <pc:docMk/>
          <pc:sldMk cId="2777148576" sldId="311"/>
        </pc:sldMkLst>
      </pc:sldChg>
      <pc:sldChg chg="addSp delSp modSp mod">
        <pc:chgData name="Carme Besson Ribas" userId="1aff6a54-87f0-4f28-b52b-660fc992b400" providerId="ADAL" clId="{E026A92E-2C4B-4A15-B57D-34499E074041}" dt="2025-05-30T09:04:06.212" v="495" actId="1076"/>
        <pc:sldMkLst>
          <pc:docMk/>
          <pc:sldMk cId="2786322810" sldId="322"/>
        </pc:sldMkLst>
      </pc:sldChg>
      <pc:sldChg chg="addSp delSp modSp mod">
        <pc:chgData name="Carme Besson Ribas" userId="1aff6a54-87f0-4f28-b52b-660fc992b400" providerId="ADAL" clId="{E026A92E-2C4B-4A15-B57D-34499E074041}" dt="2025-05-30T10:22:06.271" v="615" actId="14861"/>
        <pc:sldMkLst>
          <pc:docMk/>
          <pc:sldMk cId="1975848286" sldId="358"/>
        </pc:sldMkLst>
      </pc:sldChg>
      <pc:sldChg chg="modSp mod modNotesTx">
        <pc:chgData name="Carme Besson Ribas" userId="1aff6a54-87f0-4f28-b52b-660fc992b400" providerId="ADAL" clId="{E026A92E-2C4B-4A15-B57D-34499E074041}" dt="2025-05-30T09:20:54.187" v="608" actId="113"/>
        <pc:sldMkLst>
          <pc:docMk/>
          <pc:sldMk cId="997892444" sldId="359"/>
        </pc:sldMkLst>
      </pc:sldChg>
      <pc:sldChg chg="modSp mod">
        <pc:chgData name="Carme Besson Ribas" userId="1aff6a54-87f0-4f28-b52b-660fc992b400" providerId="ADAL" clId="{E026A92E-2C4B-4A15-B57D-34499E074041}" dt="2025-05-30T08:52:28.048" v="471" actId="20577"/>
        <pc:sldMkLst>
          <pc:docMk/>
          <pc:sldMk cId="2128524992" sldId="360"/>
        </pc:sldMkLst>
      </pc:sldChg>
      <pc:sldChg chg="modSp mod">
        <pc:chgData name="Carme Besson Ribas" userId="1aff6a54-87f0-4f28-b52b-660fc992b400" providerId="ADAL" clId="{E026A92E-2C4B-4A15-B57D-34499E074041}" dt="2025-05-30T11:00:12.624" v="1046" actId="20577"/>
        <pc:sldMkLst>
          <pc:docMk/>
          <pc:sldMk cId="1143146663" sldId="365"/>
        </pc:sldMkLst>
      </pc:sldChg>
      <pc:sldChg chg="modSp mod">
        <pc:chgData name="Carme Besson Ribas" userId="1aff6a54-87f0-4f28-b52b-660fc992b400" providerId="ADAL" clId="{E026A92E-2C4B-4A15-B57D-34499E074041}" dt="2025-05-30T08:11:36.853" v="2" actId="20577"/>
        <pc:sldMkLst>
          <pc:docMk/>
          <pc:sldMk cId="726923320" sldId="392"/>
        </pc:sldMkLst>
      </pc:sldChg>
      <pc:sldChg chg="modSp mod">
        <pc:chgData name="Carme Besson Ribas" userId="1aff6a54-87f0-4f28-b52b-660fc992b400" providerId="ADAL" clId="{E026A92E-2C4B-4A15-B57D-34499E074041}" dt="2025-05-30T08:54:47.582" v="472" actId="20577"/>
        <pc:sldMkLst>
          <pc:docMk/>
          <pc:sldMk cId="3959979295" sldId="394"/>
        </pc:sldMkLst>
      </pc:sldChg>
      <pc:sldChg chg="addSp delSp modSp mod">
        <pc:chgData name="Carme Besson Ribas" userId="1aff6a54-87f0-4f28-b52b-660fc992b400" providerId="ADAL" clId="{E026A92E-2C4B-4A15-B57D-34499E074041}" dt="2025-05-30T11:10:56.771" v="1451" actId="20577"/>
        <pc:sldMkLst>
          <pc:docMk/>
          <pc:sldMk cId="2624677892" sldId="407"/>
        </pc:sldMkLst>
      </pc:sldChg>
      <pc:sldChg chg="addSp delSp modSp mod">
        <pc:chgData name="Carme Besson Ribas" userId="1aff6a54-87f0-4f28-b52b-660fc992b400" providerId="ADAL" clId="{E026A92E-2C4B-4A15-B57D-34499E074041}" dt="2025-05-30T08:23:17.325" v="37" actId="20577"/>
        <pc:sldMkLst>
          <pc:docMk/>
          <pc:sldMk cId="2641254444" sldId="412"/>
        </pc:sldMkLst>
      </pc:sldChg>
      <pc:sldChg chg="addSp modSp add mod modNotesTx">
        <pc:chgData name="Carme Besson Ribas" userId="1aff6a54-87f0-4f28-b52b-660fc992b400" providerId="ADAL" clId="{E026A92E-2C4B-4A15-B57D-34499E074041}" dt="2025-05-30T10:51:41.848" v="1025" actId="20577"/>
        <pc:sldMkLst>
          <pc:docMk/>
          <pc:sldMk cId="1856424662" sldId="413"/>
        </pc:sldMkLst>
      </pc:sldChg>
    </pc:docChg>
  </pc:docChgLst>
  <pc:docChgLst>
    <pc:chgData name="Nuria Alvarez Diaz" userId="S::1102237@uab.cat::b5672f7d-b9b0-4644-8f45-a1f49208698f" providerId="AD" clId="Web-{B5DC8B6F-884A-AECA-30A3-D0AFB3CC7429}"/>
    <pc:docChg chg="modSld">
      <pc:chgData name="Nuria Alvarez Diaz" userId="S::1102237@uab.cat::b5672f7d-b9b0-4644-8f45-a1f49208698f" providerId="AD" clId="Web-{B5DC8B6F-884A-AECA-30A3-D0AFB3CC7429}" dt="2025-06-11T13:01:12.982" v="1" actId="20577"/>
      <pc:docMkLst>
        <pc:docMk/>
      </pc:docMkLst>
      <pc:sldChg chg="modSp">
        <pc:chgData name="Nuria Alvarez Diaz" userId="S::1102237@uab.cat::b5672f7d-b9b0-4644-8f45-a1f49208698f" providerId="AD" clId="Web-{B5DC8B6F-884A-AECA-30A3-D0AFB3CC7429}" dt="2025-06-11T13:01:12.982" v="1" actId="20577"/>
        <pc:sldMkLst>
          <pc:docMk/>
          <pc:sldMk cId="4169007551" sldId="417"/>
        </pc:sldMkLst>
        <pc:spChg chg="mod">
          <ac:chgData name="Nuria Alvarez Diaz" userId="S::1102237@uab.cat::b5672f7d-b9b0-4644-8f45-a1f49208698f" providerId="AD" clId="Web-{B5DC8B6F-884A-AECA-30A3-D0AFB3CC7429}" dt="2025-06-11T13:01:12.982" v="1" actId="20577"/>
          <ac:spMkLst>
            <pc:docMk/>
            <pc:sldMk cId="4169007551" sldId="417"/>
            <ac:spMk id="3" creationId="{56C19555-06AD-0338-6549-032C05A41EA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EAD84-1628-46BF-A6A7-CC885EDAA930}" type="doc">
      <dgm:prSet loTypeId="urn:microsoft.com/office/officeart/2008/layout/RadialCluster" loCatId="relationship" qsTypeId="urn:microsoft.com/office/officeart/2005/8/quickstyle/simple3" qsCatId="simple" csTypeId="urn:microsoft.com/office/officeart/2005/8/colors/accent3_5" csCatId="accent3" phldr="1"/>
      <dgm:spPr/>
      <dgm:t>
        <a:bodyPr/>
        <a:lstStyle/>
        <a:p>
          <a:endParaRPr lang="es-ES"/>
        </a:p>
      </dgm:t>
    </dgm:pt>
    <dgm:pt modelId="{A2A99B18-CD1B-4C7F-9106-BE039FBC993D}">
      <dgm:prSet phldrT="[Texto]" custT="1"/>
      <dgm:spPr/>
      <dgm:t>
        <a:bodyPr/>
        <a:lstStyle/>
        <a:p>
          <a:r>
            <a:rPr lang="es-ES" sz="2000" b="1"/>
            <a:t>AUTOR/A</a:t>
          </a:r>
        </a:p>
        <a:p>
          <a:r>
            <a:rPr lang="ca-ES" sz="1100"/>
            <a:t>Creació literària, artística o científica</a:t>
          </a:r>
          <a:endParaRPr lang="es-ES" sz="1100"/>
        </a:p>
      </dgm:t>
    </dgm:pt>
    <dgm:pt modelId="{B0BA6719-F9C9-42A8-B5C2-FD7A33E4CD14}" type="parTrans" cxnId="{67334C22-60A6-4E03-8839-4FC31B3B67BC}">
      <dgm:prSet/>
      <dgm:spPr/>
      <dgm:t>
        <a:bodyPr/>
        <a:lstStyle/>
        <a:p>
          <a:endParaRPr lang="es-ES"/>
        </a:p>
      </dgm:t>
    </dgm:pt>
    <dgm:pt modelId="{C35D4A74-F4A3-4C76-9872-793CDAA646B0}" type="sibTrans" cxnId="{67334C22-60A6-4E03-8839-4FC31B3B67BC}">
      <dgm:prSet/>
      <dgm:spPr/>
      <dgm:t>
        <a:bodyPr/>
        <a:lstStyle/>
        <a:p>
          <a:endParaRPr lang="es-ES"/>
        </a:p>
      </dgm:t>
    </dgm:pt>
    <dgm:pt modelId="{58684241-68E3-415B-B65F-FE33932AD602}">
      <dgm:prSet phldrT="[Texto]"/>
      <dgm:spPr/>
      <dgm:t>
        <a:bodyPr/>
        <a:lstStyle/>
        <a:p>
          <a:r>
            <a:rPr lang="es-ES" err="1"/>
            <a:t>Articles</a:t>
          </a:r>
          <a:r>
            <a:rPr lang="es-ES"/>
            <a:t> </a:t>
          </a:r>
          <a:r>
            <a:rPr lang="es-ES" err="1"/>
            <a:t>científics</a:t>
          </a:r>
          <a:r>
            <a:rPr lang="es-ES"/>
            <a:t> o de </a:t>
          </a:r>
          <a:r>
            <a:rPr lang="es-ES" err="1"/>
            <a:t>difusió</a:t>
          </a:r>
          <a:endParaRPr lang="es-ES"/>
        </a:p>
      </dgm:t>
    </dgm:pt>
    <dgm:pt modelId="{2D3B404B-8493-4D4E-8662-98BA240E5510}" type="parTrans" cxnId="{5EC40A65-FF4F-4AF7-829B-9D1F63A069AC}">
      <dgm:prSet/>
      <dgm:spPr/>
      <dgm:t>
        <a:bodyPr/>
        <a:lstStyle/>
        <a:p>
          <a:endParaRPr lang="es-ES"/>
        </a:p>
      </dgm:t>
    </dgm:pt>
    <dgm:pt modelId="{DF7DC7AD-1339-407A-AB32-1A8CD19FBA66}" type="sibTrans" cxnId="{5EC40A65-FF4F-4AF7-829B-9D1F63A069AC}">
      <dgm:prSet/>
      <dgm:spPr/>
      <dgm:t>
        <a:bodyPr/>
        <a:lstStyle/>
        <a:p>
          <a:endParaRPr lang="es-ES"/>
        </a:p>
      </dgm:t>
    </dgm:pt>
    <dgm:pt modelId="{7D0034AD-22FB-4BF8-BEC5-DC5208674BC2}">
      <dgm:prSet phldrT="[Texto]" custT="1"/>
      <dgm:spPr/>
      <dgm:t>
        <a:bodyPr/>
        <a:lstStyle/>
        <a:p>
          <a:r>
            <a:rPr lang="es-ES" sz="1600" err="1"/>
            <a:t>Llibres</a:t>
          </a:r>
          <a:endParaRPr lang="es-ES" sz="1600"/>
        </a:p>
      </dgm:t>
    </dgm:pt>
    <dgm:pt modelId="{B54217DD-507C-4242-8EA2-10843AF0B656}" type="parTrans" cxnId="{8C24C6A0-C5CB-4DDB-934F-620ECB183D99}">
      <dgm:prSet/>
      <dgm:spPr/>
      <dgm:t>
        <a:bodyPr/>
        <a:lstStyle/>
        <a:p>
          <a:endParaRPr lang="es-ES"/>
        </a:p>
      </dgm:t>
    </dgm:pt>
    <dgm:pt modelId="{78452A27-3A1F-41F5-BA59-ADBC7B894A7B}" type="sibTrans" cxnId="{8C24C6A0-C5CB-4DDB-934F-620ECB183D99}">
      <dgm:prSet/>
      <dgm:spPr/>
      <dgm:t>
        <a:bodyPr/>
        <a:lstStyle/>
        <a:p>
          <a:endParaRPr lang="es-ES"/>
        </a:p>
      </dgm:t>
    </dgm:pt>
    <dgm:pt modelId="{7831F18B-96CE-446D-A5AD-0065AEBE804B}">
      <dgm:prSet phldrT="[Texto]" custT="1"/>
      <dgm:spPr/>
      <dgm:t>
        <a:bodyPr/>
        <a:lstStyle/>
        <a:p>
          <a:r>
            <a:rPr lang="es-ES" sz="1600" err="1"/>
            <a:t>Pàgines</a:t>
          </a:r>
          <a:r>
            <a:rPr lang="es-ES" sz="1600"/>
            <a:t> web</a:t>
          </a:r>
        </a:p>
      </dgm:t>
    </dgm:pt>
    <dgm:pt modelId="{5C6DA63F-A1BE-438B-A4D3-A60902B607B5}" type="parTrans" cxnId="{86DBC86B-C2A1-4F79-869C-813E4A3DA00F}">
      <dgm:prSet/>
      <dgm:spPr/>
      <dgm:t>
        <a:bodyPr/>
        <a:lstStyle/>
        <a:p>
          <a:endParaRPr lang="es-ES"/>
        </a:p>
      </dgm:t>
    </dgm:pt>
    <dgm:pt modelId="{4356EB8B-6FE9-45DC-84CC-E36BD4449CE2}" type="sibTrans" cxnId="{86DBC86B-C2A1-4F79-869C-813E4A3DA00F}">
      <dgm:prSet/>
      <dgm:spPr/>
      <dgm:t>
        <a:bodyPr/>
        <a:lstStyle/>
        <a:p>
          <a:endParaRPr lang="es-ES"/>
        </a:p>
      </dgm:t>
    </dgm:pt>
    <dgm:pt modelId="{F105153D-C2A6-46B4-B998-E5E8890E7446}">
      <dgm:prSet custT="1"/>
      <dgm:spPr/>
      <dgm:t>
        <a:bodyPr/>
        <a:lstStyle/>
        <a:p>
          <a:r>
            <a:rPr lang="es-ES" sz="1600" err="1"/>
            <a:t>Pel·lícules</a:t>
          </a:r>
          <a:endParaRPr lang="es-ES" sz="1600"/>
        </a:p>
      </dgm:t>
    </dgm:pt>
    <dgm:pt modelId="{10FB5282-9A0E-4AC2-83A0-222D24A34778}" type="parTrans" cxnId="{8AEDC9ED-E77D-479F-9A95-4EBDE9EF8EB3}">
      <dgm:prSet/>
      <dgm:spPr/>
      <dgm:t>
        <a:bodyPr/>
        <a:lstStyle/>
        <a:p>
          <a:endParaRPr lang="es-ES"/>
        </a:p>
      </dgm:t>
    </dgm:pt>
    <dgm:pt modelId="{C5C072C9-139A-4D4B-9230-FC5E225B7C51}" type="sibTrans" cxnId="{8AEDC9ED-E77D-479F-9A95-4EBDE9EF8EB3}">
      <dgm:prSet/>
      <dgm:spPr/>
      <dgm:t>
        <a:bodyPr/>
        <a:lstStyle/>
        <a:p>
          <a:endParaRPr lang="es-ES"/>
        </a:p>
      </dgm:t>
    </dgm:pt>
    <dgm:pt modelId="{7BAED433-36B5-4AC5-8AF1-A37FF084ADF8}">
      <dgm:prSet custT="1"/>
      <dgm:spPr/>
      <dgm:t>
        <a:bodyPr/>
        <a:lstStyle/>
        <a:p>
          <a:r>
            <a:rPr lang="es-ES" sz="1600"/>
            <a:t>Tesis </a:t>
          </a:r>
          <a:r>
            <a:rPr lang="es-ES" sz="1600" err="1"/>
            <a:t>doctorals</a:t>
          </a:r>
          <a:endParaRPr lang="es-ES" sz="1600"/>
        </a:p>
      </dgm:t>
    </dgm:pt>
    <dgm:pt modelId="{35C34BBD-39ED-4192-BBBC-9C9EC60F47E4}" type="parTrans" cxnId="{221790C7-8750-40A0-AB7B-2B9B3C712F8D}">
      <dgm:prSet/>
      <dgm:spPr/>
      <dgm:t>
        <a:bodyPr/>
        <a:lstStyle/>
        <a:p>
          <a:endParaRPr lang="es-ES"/>
        </a:p>
      </dgm:t>
    </dgm:pt>
    <dgm:pt modelId="{8E413A54-17FA-4E05-AEBE-F64E73961E0B}" type="sibTrans" cxnId="{221790C7-8750-40A0-AB7B-2B9B3C712F8D}">
      <dgm:prSet/>
      <dgm:spPr/>
      <dgm:t>
        <a:bodyPr/>
        <a:lstStyle/>
        <a:p>
          <a:endParaRPr lang="es-ES"/>
        </a:p>
      </dgm:t>
    </dgm:pt>
    <dgm:pt modelId="{34ED6943-9940-4DC8-8FC8-ACE899AC3A0F}">
      <dgm:prSet custT="1"/>
      <dgm:spPr/>
      <dgm:t>
        <a:bodyPr/>
        <a:lstStyle/>
        <a:p>
          <a:r>
            <a:rPr lang="es-ES" sz="1500" err="1"/>
            <a:t>Fotografies</a:t>
          </a:r>
          <a:r>
            <a:rPr lang="es-ES" sz="1500"/>
            <a:t>, </a:t>
          </a:r>
          <a:r>
            <a:rPr lang="es-ES" sz="1600" err="1"/>
            <a:t>dibuixos</a:t>
          </a:r>
          <a:endParaRPr lang="es-ES" sz="1600"/>
        </a:p>
      </dgm:t>
    </dgm:pt>
    <dgm:pt modelId="{CBD35E3C-062D-4509-9909-6BABB39DF116}" type="parTrans" cxnId="{F627A035-D4A2-4746-877A-B02100573498}">
      <dgm:prSet/>
      <dgm:spPr/>
      <dgm:t>
        <a:bodyPr/>
        <a:lstStyle/>
        <a:p>
          <a:endParaRPr lang="es-ES"/>
        </a:p>
      </dgm:t>
    </dgm:pt>
    <dgm:pt modelId="{9CD06981-2975-4FBC-AE27-BC654110AD71}" type="sibTrans" cxnId="{F627A035-D4A2-4746-877A-B02100573498}">
      <dgm:prSet/>
      <dgm:spPr/>
      <dgm:t>
        <a:bodyPr/>
        <a:lstStyle/>
        <a:p>
          <a:endParaRPr lang="es-ES"/>
        </a:p>
      </dgm:t>
    </dgm:pt>
    <dgm:pt modelId="{60BC6796-167F-4268-B5F6-9E31E7BF122C}">
      <dgm:prSet custT="1"/>
      <dgm:spPr/>
      <dgm:t>
        <a:bodyPr/>
        <a:lstStyle/>
        <a:p>
          <a:r>
            <a:rPr lang="es-ES" sz="1600" err="1"/>
            <a:t>Composicions</a:t>
          </a:r>
          <a:r>
            <a:rPr lang="es-ES" sz="1600"/>
            <a:t> </a:t>
          </a:r>
          <a:r>
            <a:rPr lang="es-ES" sz="1600" err="1"/>
            <a:t>musicals</a:t>
          </a:r>
          <a:endParaRPr lang="es-ES" sz="1600"/>
        </a:p>
      </dgm:t>
    </dgm:pt>
    <dgm:pt modelId="{195B5206-5F5E-464B-A749-A718A37DE379}" type="parTrans" cxnId="{6A4D4A74-6794-4D9F-894B-E2A6AE8FC2F6}">
      <dgm:prSet/>
      <dgm:spPr/>
      <dgm:t>
        <a:bodyPr/>
        <a:lstStyle/>
        <a:p>
          <a:endParaRPr lang="es-ES"/>
        </a:p>
      </dgm:t>
    </dgm:pt>
    <dgm:pt modelId="{98F1EFE5-D183-4621-BA75-66715F7C4546}" type="sibTrans" cxnId="{6A4D4A74-6794-4D9F-894B-E2A6AE8FC2F6}">
      <dgm:prSet/>
      <dgm:spPr/>
      <dgm:t>
        <a:bodyPr/>
        <a:lstStyle/>
        <a:p>
          <a:endParaRPr lang="es-ES"/>
        </a:p>
      </dgm:t>
    </dgm:pt>
    <dgm:pt modelId="{61021C5C-18B0-4251-8EDF-3D42CDCC25C3}" type="pres">
      <dgm:prSet presAssocID="{5D7EAD84-1628-46BF-A6A7-CC885EDAA930}" presName="Name0" presStyleCnt="0">
        <dgm:presLayoutVars>
          <dgm:chMax val="1"/>
          <dgm:chPref val="1"/>
          <dgm:dir/>
          <dgm:animOne val="branch"/>
          <dgm:animLvl val="lvl"/>
        </dgm:presLayoutVars>
      </dgm:prSet>
      <dgm:spPr/>
    </dgm:pt>
    <dgm:pt modelId="{B657529B-6D62-454E-8E59-0AFF8D932BA1}" type="pres">
      <dgm:prSet presAssocID="{A2A99B18-CD1B-4C7F-9106-BE039FBC993D}" presName="singleCycle" presStyleCnt="0"/>
      <dgm:spPr/>
    </dgm:pt>
    <dgm:pt modelId="{04395A94-C616-4695-955C-25205A223BE1}" type="pres">
      <dgm:prSet presAssocID="{A2A99B18-CD1B-4C7F-9106-BE039FBC993D}" presName="singleCenter" presStyleLbl="node1" presStyleIdx="0" presStyleCnt="8" custScaleX="137438">
        <dgm:presLayoutVars>
          <dgm:chMax val="7"/>
          <dgm:chPref val="7"/>
        </dgm:presLayoutVars>
      </dgm:prSet>
      <dgm:spPr/>
    </dgm:pt>
    <dgm:pt modelId="{F7B21768-AD54-40AE-BD6A-743D4855D95A}" type="pres">
      <dgm:prSet presAssocID="{2D3B404B-8493-4D4E-8662-98BA240E5510}" presName="Name56" presStyleLbl="parChTrans1D2" presStyleIdx="0" presStyleCnt="7"/>
      <dgm:spPr/>
    </dgm:pt>
    <dgm:pt modelId="{EAD14D6E-2CCE-49B7-84A6-2D22C094B0D0}" type="pres">
      <dgm:prSet presAssocID="{58684241-68E3-415B-B65F-FE33932AD602}" presName="text0" presStyleLbl="node1" presStyleIdx="1" presStyleCnt="8" custScaleX="168772">
        <dgm:presLayoutVars>
          <dgm:bulletEnabled val="1"/>
        </dgm:presLayoutVars>
      </dgm:prSet>
      <dgm:spPr/>
    </dgm:pt>
    <dgm:pt modelId="{68BBC16A-40D4-4FF6-9BFD-B0F616A000F0}" type="pres">
      <dgm:prSet presAssocID="{B54217DD-507C-4242-8EA2-10843AF0B656}" presName="Name56" presStyleLbl="parChTrans1D2" presStyleIdx="1" presStyleCnt="7"/>
      <dgm:spPr/>
    </dgm:pt>
    <dgm:pt modelId="{8EE7B1C8-D84C-41CF-8667-5C4FD93CF024}" type="pres">
      <dgm:prSet presAssocID="{7D0034AD-22FB-4BF8-BEC5-DC5208674BC2}" presName="text0" presStyleLbl="node1" presStyleIdx="2" presStyleCnt="8">
        <dgm:presLayoutVars>
          <dgm:bulletEnabled val="1"/>
        </dgm:presLayoutVars>
      </dgm:prSet>
      <dgm:spPr/>
    </dgm:pt>
    <dgm:pt modelId="{A06A71B1-3F77-4D58-AF40-4F70371085FD}" type="pres">
      <dgm:prSet presAssocID="{5C6DA63F-A1BE-438B-A4D3-A60902B607B5}" presName="Name56" presStyleLbl="parChTrans1D2" presStyleIdx="2" presStyleCnt="7"/>
      <dgm:spPr/>
    </dgm:pt>
    <dgm:pt modelId="{B9F20314-A8E4-4F8A-B6CB-72AB257C2D4A}" type="pres">
      <dgm:prSet presAssocID="{7831F18B-96CE-446D-A5AD-0065AEBE804B}" presName="text0" presStyleLbl="node1" presStyleIdx="3" presStyleCnt="8" custScaleX="150951" custRadScaleRad="100476" custRadScaleInc="4429">
        <dgm:presLayoutVars>
          <dgm:bulletEnabled val="1"/>
        </dgm:presLayoutVars>
      </dgm:prSet>
      <dgm:spPr/>
    </dgm:pt>
    <dgm:pt modelId="{AFFD7C35-766B-4A0F-BF91-DDE7BB549C14}" type="pres">
      <dgm:prSet presAssocID="{35C34BBD-39ED-4192-BBBC-9C9EC60F47E4}" presName="Name56" presStyleLbl="parChTrans1D2" presStyleIdx="3" presStyleCnt="7"/>
      <dgm:spPr/>
    </dgm:pt>
    <dgm:pt modelId="{77361E3F-A925-4669-A666-01858257B17F}" type="pres">
      <dgm:prSet presAssocID="{7BAED433-36B5-4AC5-8AF1-A37FF084ADF8}" presName="text0" presStyleLbl="node1" presStyleIdx="4" presStyleCnt="8" custScaleX="168282">
        <dgm:presLayoutVars>
          <dgm:bulletEnabled val="1"/>
        </dgm:presLayoutVars>
      </dgm:prSet>
      <dgm:spPr/>
    </dgm:pt>
    <dgm:pt modelId="{DEDB840C-7B22-40BB-A483-3730EFAEED0D}" type="pres">
      <dgm:prSet presAssocID="{CBD35E3C-062D-4509-9909-6BABB39DF116}" presName="Name56" presStyleLbl="parChTrans1D2" presStyleIdx="4" presStyleCnt="7"/>
      <dgm:spPr/>
    </dgm:pt>
    <dgm:pt modelId="{029BCAE3-6714-47EA-8580-DAAEEF81D672}" type="pres">
      <dgm:prSet presAssocID="{34ED6943-9940-4DC8-8FC8-ACE899AC3A0F}" presName="text0" presStyleLbl="node1" presStyleIdx="5" presStyleCnt="8" custScaleX="163409">
        <dgm:presLayoutVars>
          <dgm:bulletEnabled val="1"/>
        </dgm:presLayoutVars>
      </dgm:prSet>
      <dgm:spPr/>
    </dgm:pt>
    <dgm:pt modelId="{00839FAE-A5E3-428E-8603-37A40FF3CDA9}" type="pres">
      <dgm:prSet presAssocID="{195B5206-5F5E-464B-A749-A718A37DE379}" presName="Name56" presStyleLbl="parChTrans1D2" presStyleIdx="5" presStyleCnt="7"/>
      <dgm:spPr/>
    </dgm:pt>
    <dgm:pt modelId="{29CA7C38-5DA1-44EC-B268-7409ED8B2F07}" type="pres">
      <dgm:prSet presAssocID="{60BC6796-167F-4268-B5F6-9E31E7BF122C}" presName="text0" presStyleLbl="node1" presStyleIdx="6" presStyleCnt="8" custScaleX="209115" custRadScaleRad="116532" custRadScaleInc="3192">
        <dgm:presLayoutVars>
          <dgm:bulletEnabled val="1"/>
        </dgm:presLayoutVars>
      </dgm:prSet>
      <dgm:spPr/>
    </dgm:pt>
    <dgm:pt modelId="{5C8FCB5C-96EF-4C96-8EE9-5B962BE55C48}" type="pres">
      <dgm:prSet presAssocID="{10FB5282-9A0E-4AC2-83A0-222D24A34778}" presName="Name56" presStyleLbl="parChTrans1D2" presStyleIdx="6" presStyleCnt="7"/>
      <dgm:spPr/>
    </dgm:pt>
    <dgm:pt modelId="{C6456A3D-A576-4B82-BA27-238AF2EB7656}" type="pres">
      <dgm:prSet presAssocID="{F105153D-C2A6-46B4-B998-E5E8890E7446}" presName="text0" presStyleLbl="node1" presStyleIdx="7" presStyleCnt="8" custScaleX="152816" custRadScaleRad="111563" custRadScaleInc="-37394">
        <dgm:presLayoutVars>
          <dgm:bulletEnabled val="1"/>
        </dgm:presLayoutVars>
      </dgm:prSet>
      <dgm:spPr/>
    </dgm:pt>
  </dgm:ptLst>
  <dgm:cxnLst>
    <dgm:cxn modelId="{EB82DB0A-81D0-480F-9706-3C75A637ED35}" type="presOf" srcId="{F105153D-C2A6-46B4-B998-E5E8890E7446}" destId="{C6456A3D-A576-4B82-BA27-238AF2EB7656}" srcOrd="0" destOrd="0" presId="urn:microsoft.com/office/officeart/2008/layout/RadialCluster"/>
    <dgm:cxn modelId="{5AD2AB11-D7C9-48A5-B666-DAE89DF7E5CD}" type="presOf" srcId="{5C6DA63F-A1BE-438B-A4D3-A60902B607B5}" destId="{A06A71B1-3F77-4D58-AF40-4F70371085FD}" srcOrd="0" destOrd="0" presId="urn:microsoft.com/office/officeart/2008/layout/RadialCluster"/>
    <dgm:cxn modelId="{1965B01A-17EB-40A4-B566-6D97946ABBFB}" type="presOf" srcId="{7D0034AD-22FB-4BF8-BEC5-DC5208674BC2}" destId="{8EE7B1C8-D84C-41CF-8667-5C4FD93CF024}" srcOrd="0" destOrd="0" presId="urn:microsoft.com/office/officeart/2008/layout/RadialCluster"/>
    <dgm:cxn modelId="{67334C22-60A6-4E03-8839-4FC31B3B67BC}" srcId="{5D7EAD84-1628-46BF-A6A7-CC885EDAA930}" destId="{A2A99B18-CD1B-4C7F-9106-BE039FBC993D}" srcOrd="0" destOrd="0" parTransId="{B0BA6719-F9C9-42A8-B5C2-FD7A33E4CD14}" sibTransId="{C35D4A74-F4A3-4C76-9872-793CDAA646B0}"/>
    <dgm:cxn modelId="{00095B33-599F-4281-9DD6-06A90CC36143}" type="presOf" srcId="{B54217DD-507C-4242-8EA2-10843AF0B656}" destId="{68BBC16A-40D4-4FF6-9BFD-B0F616A000F0}" srcOrd="0" destOrd="0" presId="urn:microsoft.com/office/officeart/2008/layout/RadialCluster"/>
    <dgm:cxn modelId="{F627A035-D4A2-4746-877A-B02100573498}" srcId="{A2A99B18-CD1B-4C7F-9106-BE039FBC993D}" destId="{34ED6943-9940-4DC8-8FC8-ACE899AC3A0F}" srcOrd="4" destOrd="0" parTransId="{CBD35E3C-062D-4509-9909-6BABB39DF116}" sibTransId="{9CD06981-2975-4FBC-AE27-BC654110AD71}"/>
    <dgm:cxn modelId="{951EBC5B-AEBE-4DCD-B3A3-A8DA9BD27563}" type="presOf" srcId="{35C34BBD-39ED-4192-BBBC-9C9EC60F47E4}" destId="{AFFD7C35-766B-4A0F-BF91-DDE7BB549C14}" srcOrd="0" destOrd="0" presId="urn:microsoft.com/office/officeart/2008/layout/RadialCluster"/>
    <dgm:cxn modelId="{62246961-4D8E-4779-9961-DFC042A3C096}" type="presOf" srcId="{58684241-68E3-415B-B65F-FE33932AD602}" destId="{EAD14D6E-2CCE-49B7-84A6-2D22C094B0D0}" srcOrd="0" destOrd="0" presId="urn:microsoft.com/office/officeart/2008/layout/RadialCluster"/>
    <dgm:cxn modelId="{5EC40A65-FF4F-4AF7-829B-9D1F63A069AC}" srcId="{A2A99B18-CD1B-4C7F-9106-BE039FBC993D}" destId="{58684241-68E3-415B-B65F-FE33932AD602}" srcOrd="0" destOrd="0" parTransId="{2D3B404B-8493-4D4E-8662-98BA240E5510}" sibTransId="{DF7DC7AD-1339-407A-AB32-1A8CD19FBA66}"/>
    <dgm:cxn modelId="{939DED49-6252-4EEC-AC58-AA0422402F59}" type="presOf" srcId="{60BC6796-167F-4268-B5F6-9E31E7BF122C}" destId="{29CA7C38-5DA1-44EC-B268-7409ED8B2F07}" srcOrd="0" destOrd="0" presId="urn:microsoft.com/office/officeart/2008/layout/RadialCluster"/>
    <dgm:cxn modelId="{86DBC86B-C2A1-4F79-869C-813E4A3DA00F}" srcId="{A2A99B18-CD1B-4C7F-9106-BE039FBC993D}" destId="{7831F18B-96CE-446D-A5AD-0065AEBE804B}" srcOrd="2" destOrd="0" parTransId="{5C6DA63F-A1BE-438B-A4D3-A60902B607B5}" sibTransId="{4356EB8B-6FE9-45DC-84CC-E36BD4449CE2}"/>
    <dgm:cxn modelId="{6A4D4A74-6794-4D9F-894B-E2A6AE8FC2F6}" srcId="{A2A99B18-CD1B-4C7F-9106-BE039FBC993D}" destId="{60BC6796-167F-4268-B5F6-9E31E7BF122C}" srcOrd="5" destOrd="0" parTransId="{195B5206-5F5E-464B-A749-A718A37DE379}" sibTransId="{98F1EFE5-D183-4621-BA75-66715F7C4546}"/>
    <dgm:cxn modelId="{50B9C17F-DE40-4B75-80AC-949CBC7CC140}" type="presOf" srcId="{10FB5282-9A0E-4AC2-83A0-222D24A34778}" destId="{5C8FCB5C-96EF-4C96-8EE9-5B962BE55C48}" srcOrd="0" destOrd="0" presId="urn:microsoft.com/office/officeart/2008/layout/RadialCluster"/>
    <dgm:cxn modelId="{D8850391-EAB6-4FF0-860F-4D3936C9D380}" type="presOf" srcId="{2D3B404B-8493-4D4E-8662-98BA240E5510}" destId="{F7B21768-AD54-40AE-BD6A-743D4855D95A}" srcOrd="0" destOrd="0" presId="urn:microsoft.com/office/officeart/2008/layout/RadialCluster"/>
    <dgm:cxn modelId="{E2D45498-32CD-4786-AD9A-4304A3198ACF}" type="presOf" srcId="{195B5206-5F5E-464B-A749-A718A37DE379}" destId="{00839FAE-A5E3-428E-8603-37A40FF3CDA9}" srcOrd="0" destOrd="0" presId="urn:microsoft.com/office/officeart/2008/layout/RadialCluster"/>
    <dgm:cxn modelId="{8C24C6A0-C5CB-4DDB-934F-620ECB183D99}" srcId="{A2A99B18-CD1B-4C7F-9106-BE039FBC993D}" destId="{7D0034AD-22FB-4BF8-BEC5-DC5208674BC2}" srcOrd="1" destOrd="0" parTransId="{B54217DD-507C-4242-8EA2-10843AF0B656}" sibTransId="{78452A27-3A1F-41F5-BA59-ADBC7B894A7B}"/>
    <dgm:cxn modelId="{E302F2A4-9198-42B4-B18E-EFE69AC5AE39}" type="presOf" srcId="{5D7EAD84-1628-46BF-A6A7-CC885EDAA930}" destId="{61021C5C-18B0-4251-8EDF-3D42CDCC25C3}" srcOrd="0" destOrd="0" presId="urn:microsoft.com/office/officeart/2008/layout/RadialCluster"/>
    <dgm:cxn modelId="{C04206A5-C732-4F55-A418-D0C04953B95B}" type="presOf" srcId="{7831F18B-96CE-446D-A5AD-0065AEBE804B}" destId="{B9F20314-A8E4-4F8A-B6CB-72AB257C2D4A}" srcOrd="0" destOrd="0" presId="urn:microsoft.com/office/officeart/2008/layout/RadialCluster"/>
    <dgm:cxn modelId="{CD06EAB6-A68D-4A58-8AB8-5AD9D0EC9E2E}" type="presOf" srcId="{7BAED433-36B5-4AC5-8AF1-A37FF084ADF8}" destId="{77361E3F-A925-4669-A666-01858257B17F}" srcOrd="0" destOrd="0" presId="urn:microsoft.com/office/officeart/2008/layout/RadialCluster"/>
    <dgm:cxn modelId="{221790C7-8750-40A0-AB7B-2B9B3C712F8D}" srcId="{A2A99B18-CD1B-4C7F-9106-BE039FBC993D}" destId="{7BAED433-36B5-4AC5-8AF1-A37FF084ADF8}" srcOrd="3" destOrd="0" parTransId="{35C34BBD-39ED-4192-BBBC-9C9EC60F47E4}" sibTransId="{8E413A54-17FA-4E05-AEBE-F64E73961E0B}"/>
    <dgm:cxn modelId="{235FC0D1-DBA3-4F31-8E1A-5C9C2806CCD3}" type="presOf" srcId="{A2A99B18-CD1B-4C7F-9106-BE039FBC993D}" destId="{04395A94-C616-4695-955C-25205A223BE1}" srcOrd="0" destOrd="0" presId="urn:microsoft.com/office/officeart/2008/layout/RadialCluster"/>
    <dgm:cxn modelId="{610B35EA-FD86-4C5C-905A-F2C8C18887E9}" type="presOf" srcId="{34ED6943-9940-4DC8-8FC8-ACE899AC3A0F}" destId="{029BCAE3-6714-47EA-8580-DAAEEF81D672}" srcOrd="0" destOrd="0" presId="urn:microsoft.com/office/officeart/2008/layout/RadialCluster"/>
    <dgm:cxn modelId="{8AEDC9ED-E77D-479F-9A95-4EBDE9EF8EB3}" srcId="{A2A99B18-CD1B-4C7F-9106-BE039FBC993D}" destId="{F105153D-C2A6-46B4-B998-E5E8890E7446}" srcOrd="6" destOrd="0" parTransId="{10FB5282-9A0E-4AC2-83A0-222D24A34778}" sibTransId="{C5C072C9-139A-4D4B-9230-FC5E225B7C51}"/>
    <dgm:cxn modelId="{1B516AF1-45BA-4EB4-85A3-768BF420F64F}" type="presOf" srcId="{CBD35E3C-062D-4509-9909-6BABB39DF116}" destId="{DEDB840C-7B22-40BB-A483-3730EFAEED0D}" srcOrd="0" destOrd="0" presId="urn:microsoft.com/office/officeart/2008/layout/RadialCluster"/>
    <dgm:cxn modelId="{836BF8A3-AD00-4B4E-8FB6-C08C63A25382}" type="presParOf" srcId="{61021C5C-18B0-4251-8EDF-3D42CDCC25C3}" destId="{B657529B-6D62-454E-8E59-0AFF8D932BA1}" srcOrd="0" destOrd="0" presId="urn:microsoft.com/office/officeart/2008/layout/RadialCluster"/>
    <dgm:cxn modelId="{2041435F-4A0E-477F-BB61-50A999457F00}" type="presParOf" srcId="{B657529B-6D62-454E-8E59-0AFF8D932BA1}" destId="{04395A94-C616-4695-955C-25205A223BE1}" srcOrd="0" destOrd="0" presId="urn:microsoft.com/office/officeart/2008/layout/RadialCluster"/>
    <dgm:cxn modelId="{6F0351BE-906A-4BF2-8048-9AEE519FC842}" type="presParOf" srcId="{B657529B-6D62-454E-8E59-0AFF8D932BA1}" destId="{F7B21768-AD54-40AE-BD6A-743D4855D95A}" srcOrd="1" destOrd="0" presId="urn:microsoft.com/office/officeart/2008/layout/RadialCluster"/>
    <dgm:cxn modelId="{B58327CD-01E0-42FF-A541-A31378ED647B}" type="presParOf" srcId="{B657529B-6D62-454E-8E59-0AFF8D932BA1}" destId="{EAD14D6E-2CCE-49B7-84A6-2D22C094B0D0}" srcOrd="2" destOrd="0" presId="urn:microsoft.com/office/officeart/2008/layout/RadialCluster"/>
    <dgm:cxn modelId="{DB99444B-D648-462B-A974-F62B9CB4685F}" type="presParOf" srcId="{B657529B-6D62-454E-8E59-0AFF8D932BA1}" destId="{68BBC16A-40D4-4FF6-9BFD-B0F616A000F0}" srcOrd="3" destOrd="0" presId="urn:microsoft.com/office/officeart/2008/layout/RadialCluster"/>
    <dgm:cxn modelId="{E81720D0-55FF-48E2-9684-77093C433B9A}" type="presParOf" srcId="{B657529B-6D62-454E-8E59-0AFF8D932BA1}" destId="{8EE7B1C8-D84C-41CF-8667-5C4FD93CF024}" srcOrd="4" destOrd="0" presId="urn:microsoft.com/office/officeart/2008/layout/RadialCluster"/>
    <dgm:cxn modelId="{B4A9DAA1-05A7-4B71-8107-12F56FB83632}" type="presParOf" srcId="{B657529B-6D62-454E-8E59-0AFF8D932BA1}" destId="{A06A71B1-3F77-4D58-AF40-4F70371085FD}" srcOrd="5" destOrd="0" presId="urn:microsoft.com/office/officeart/2008/layout/RadialCluster"/>
    <dgm:cxn modelId="{F7BF96BD-4619-4864-87A9-29DF8F8F635F}" type="presParOf" srcId="{B657529B-6D62-454E-8E59-0AFF8D932BA1}" destId="{B9F20314-A8E4-4F8A-B6CB-72AB257C2D4A}" srcOrd="6" destOrd="0" presId="urn:microsoft.com/office/officeart/2008/layout/RadialCluster"/>
    <dgm:cxn modelId="{BE78A4D9-A378-4E5C-991F-F8B0946F0B45}" type="presParOf" srcId="{B657529B-6D62-454E-8E59-0AFF8D932BA1}" destId="{AFFD7C35-766B-4A0F-BF91-DDE7BB549C14}" srcOrd="7" destOrd="0" presId="urn:microsoft.com/office/officeart/2008/layout/RadialCluster"/>
    <dgm:cxn modelId="{877514F8-6624-40A4-822E-B696FB4D7C39}" type="presParOf" srcId="{B657529B-6D62-454E-8E59-0AFF8D932BA1}" destId="{77361E3F-A925-4669-A666-01858257B17F}" srcOrd="8" destOrd="0" presId="urn:microsoft.com/office/officeart/2008/layout/RadialCluster"/>
    <dgm:cxn modelId="{7445E15A-59BC-48B7-B2C9-3728E903EB79}" type="presParOf" srcId="{B657529B-6D62-454E-8E59-0AFF8D932BA1}" destId="{DEDB840C-7B22-40BB-A483-3730EFAEED0D}" srcOrd="9" destOrd="0" presId="urn:microsoft.com/office/officeart/2008/layout/RadialCluster"/>
    <dgm:cxn modelId="{2FD7C6BA-AA44-4364-9E59-B34573C60CEE}" type="presParOf" srcId="{B657529B-6D62-454E-8E59-0AFF8D932BA1}" destId="{029BCAE3-6714-47EA-8580-DAAEEF81D672}" srcOrd="10" destOrd="0" presId="urn:microsoft.com/office/officeart/2008/layout/RadialCluster"/>
    <dgm:cxn modelId="{9E141616-77B3-440D-A301-F333B61908EA}" type="presParOf" srcId="{B657529B-6D62-454E-8E59-0AFF8D932BA1}" destId="{00839FAE-A5E3-428E-8603-37A40FF3CDA9}" srcOrd="11" destOrd="0" presId="urn:microsoft.com/office/officeart/2008/layout/RadialCluster"/>
    <dgm:cxn modelId="{CB5741D8-1DCE-465E-A495-3D7589E370A4}" type="presParOf" srcId="{B657529B-6D62-454E-8E59-0AFF8D932BA1}" destId="{29CA7C38-5DA1-44EC-B268-7409ED8B2F07}" srcOrd="12" destOrd="0" presId="urn:microsoft.com/office/officeart/2008/layout/RadialCluster"/>
    <dgm:cxn modelId="{35F30C86-A0D1-4D16-977C-489A145E6A2F}" type="presParOf" srcId="{B657529B-6D62-454E-8E59-0AFF8D932BA1}" destId="{5C8FCB5C-96EF-4C96-8EE9-5B962BE55C48}" srcOrd="13" destOrd="0" presId="urn:microsoft.com/office/officeart/2008/layout/RadialCluster"/>
    <dgm:cxn modelId="{C1195763-B995-4225-85A3-9005C3914820}" type="presParOf" srcId="{B657529B-6D62-454E-8E59-0AFF8D932BA1}" destId="{C6456A3D-A576-4B82-BA27-238AF2EB7656}"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70FB5C-1F5E-4ECA-86AC-0F071332334D}"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2D3A3911-BD34-4EA3-814A-EDE13E44DA33}">
      <dgm:prSet phldrT="[Texto]" custT="1"/>
      <dgm:spPr/>
      <dgm:t>
        <a:bodyPr/>
        <a:lstStyle/>
        <a:p>
          <a:r>
            <a:rPr lang="ca-ES" sz="1600" b="1">
              <a:solidFill>
                <a:srgbClr val="008539"/>
              </a:solidFill>
            </a:rPr>
            <a:t>Drets morals</a:t>
          </a:r>
        </a:p>
      </dgm:t>
    </dgm:pt>
    <dgm:pt modelId="{DEC0A282-8E75-41A1-A3B5-D9012C5559E3}" type="parTrans" cxnId="{6BCFF3E1-1C2B-41F0-A0B8-20EC734AC3F1}">
      <dgm:prSet/>
      <dgm:spPr/>
      <dgm:t>
        <a:bodyPr/>
        <a:lstStyle/>
        <a:p>
          <a:endParaRPr lang="es-ES" sz="1600"/>
        </a:p>
      </dgm:t>
    </dgm:pt>
    <dgm:pt modelId="{366E9A4A-0D15-4579-8909-FBF4404E206F}" type="sibTrans" cxnId="{6BCFF3E1-1C2B-41F0-A0B8-20EC734AC3F1}">
      <dgm:prSet/>
      <dgm:spPr/>
      <dgm:t>
        <a:bodyPr/>
        <a:lstStyle/>
        <a:p>
          <a:endParaRPr lang="es-ES" sz="1600"/>
        </a:p>
      </dgm:t>
    </dgm:pt>
    <dgm:pt modelId="{E52AE913-5FB9-44D4-904A-5DCEDC547F8A}">
      <dgm:prSet phldrT="[Texto]" custT="1"/>
      <dgm:spPr/>
      <dgm:t>
        <a:bodyPr/>
        <a:lstStyle/>
        <a:p>
          <a:r>
            <a:rPr lang="ca-ES" sz="1400"/>
            <a:t>Integritat</a:t>
          </a:r>
          <a:endParaRPr lang="es-ES" sz="1400"/>
        </a:p>
      </dgm:t>
    </dgm:pt>
    <dgm:pt modelId="{7E7070E9-9340-4E1F-AA5B-29D4ACE67DF8}" type="parTrans" cxnId="{9200D613-EC0C-44FD-AB20-54D69795E673}">
      <dgm:prSet/>
      <dgm:spPr/>
      <dgm:t>
        <a:bodyPr/>
        <a:lstStyle/>
        <a:p>
          <a:endParaRPr lang="es-ES" sz="1600"/>
        </a:p>
      </dgm:t>
    </dgm:pt>
    <dgm:pt modelId="{C6E5B891-4633-4F62-A198-1B517110E3E0}" type="sibTrans" cxnId="{9200D613-EC0C-44FD-AB20-54D69795E673}">
      <dgm:prSet/>
      <dgm:spPr/>
      <dgm:t>
        <a:bodyPr/>
        <a:lstStyle/>
        <a:p>
          <a:endParaRPr lang="es-ES" sz="1600"/>
        </a:p>
      </dgm:t>
    </dgm:pt>
    <dgm:pt modelId="{DA308548-E32B-4F7D-A02B-A14066359474}">
      <dgm:prSet phldrT="[Texto]" custT="1"/>
      <dgm:spPr/>
      <dgm:t>
        <a:bodyPr/>
        <a:lstStyle/>
        <a:p>
          <a:r>
            <a:rPr lang="ca-ES" sz="1400" b="0"/>
            <a:t>Paternitat</a:t>
          </a:r>
          <a:endParaRPr lang="es-ES" sz="1400" b="0"/>
        </a:p>
      </dgm:t>
    </dgm:pt>
    <dgm:pt modelId="{65F0448F-B3D6-442B-868F-1F30F6B2EA5B}" type="parTrans" cxnId="{68309408-8B4E-4C33-BFB7-72851184E748}">
      <dgm:prSet/>
      <dgm:spPr/>
      <dgm:t>
        <a:bodyPr/>
        <a:lstStyle/>
        <a:p>
          <a:endParaRPr lang="es-ES" sz="1600"/>
        </a:p>
      </dgm:t>
    </dgm:pt>
    <dgm:pt modelId="{0438F0DF-5A8B-4E35-B2C5-41798F07692D}" type="sibTrans" cxnId="{68309408-8B4E-4C33-BFB7-72851184E748}">
      <dgm:prSet/>
      <dgm:spPr/>
      <dgm:t>
        <a:bodyPr/>
        <a:lstStyle/>
        <a:p>
          <a:endParaRPr lang="es-ES" sz="1600"/>
        </a:p>
      </dgm:t>
    </dgm:pt>
    <dgm:pt modelId="{C23C8D23-F066-427D-ABAC-505C13632C54}">
      <dgm:prSet phldrT="[Texto]" custT="1"/>
      <dgm:spPr/>
      <dgm:t>
        <a:bodyPr/>
        <a:lstStyle/>
        <a:p>
          <a:r>
            <a:rPr lang="ca-ES" sz="1600" b="1">
              <a:solidFill>
                <a:srgbClr val="008539"/>
              </a:solidFill>
            </a:rPr>
            <a:t>Drets patrimonials o d’explotació</a:t>
          </a:r>
          <a:endParaRPr lang="es-ES" sz="1600" b="1">
            <a:solidFill>
              <a:srgbClr val="008539"/>
            </a:solidFill>
          </a:endParaRPr>
        </a:p>
      </dgm:t>
    </dgm:pt>
    <dgm:pt modelId="{507D4A92-338E-4D51-B577-47278762E0BF}" type="parTrans" cxnId="{A4678225-7C93-4091-8C0D-42F0F121E425}">
      <dgm:prSet/>
      <dgm:spPr/>
      <dgm:t>
        <a:bodyPr/>
        <a:lstStyle/>
        <a:p>
          <a:endParaRPr lang="es-ES" sz="1600"/>
        </a:p>
      </dgm:t>
    </dgm:pt>
    <dgm:pt modelId="{B8AFAD48-8816-4147-95B7-14F9F79BD6F4}" type="sibTrans" cxnId="{A4678225-7C93-4091-8C0D-42F0F121E425}">
      <dgm:prSet/>
      <dgm:spPr/>
      <dgm:t>
        <a:bodyPr/>
        <a:lstStyle/>
        <a:p>
          <a:endParaRPr lang="es-ES" sz="1600"/>
        </a:p>
      </dgm:t>
    </dgm:pt>
    <dgm:pt modelId="{795E0D54-EBFB-4076-BCD9-44419D1A409F}">
      <dgm:prSet phldrT="[Texto]" custT="1"/>
      <dgm:spPr/>
      <dgm:t>
        <a:bodyPr/>
        <a:lstStyle/>
        <a:p>
          <a:r>
            <a:rPr lang="ca-ES" sz="1400"/>
            <a:t>Reproducció</a:t>
          </a:r>
          <a:endParaRPr lang="es-ES" sz="1400"/>
        </a:p>
      </dgm:t>
    </dgm:pt>
    <dgm:pt modelId="{CA14B49D-6042-48E5-AD16-F9AA12D7B33F}" type="parTrans" cxnId="{0C316EC1-9B79-4B24-B0DC-74914CA7BB02}">
      <dgm:prSet/>
      <dgm:spPr/>
      <dgm:t>
        <a:bodyPr/>
        <a:lstStyle/>
        <a:p>
          <a:endParaRPr lang="es-ES" sz="1600"/>
        </a:p>
      </dgm:t>
    </dgm:pt>
    <dgm:pt modelId="{4C67B7F1-50FF-4450-B533-3C527F254D1D}" type="sibTrans" cxnId="{0C316EC1-9B79-4B24-B0DC-74914CA7BB02}">
      <dgm:prSet/>
      <dgm:spPr/>
      <dgm:t>
        <a:bodyPr/>
        <a:lstStyle/>
        <a:p>
          <a:endParaRPr lang="es-ES" sz="1600"/>
        </a:p>
      </dgm:t>
    </dgm:pt>
    <dgm:pt modelId="{03559CEF-1444-4018-9C67-124EDA4508B6}">
      <dgm:prSet phldrT="[Texto]" custT="1"/>
      <dgm:spPr/>
      <dgm:t>
        <a:bodyPr/>
        <a:lstStyle/>
        <a:p>
          <a:r>
            <a:rPr lang="ca-ES" sz="1400"/>
            <a:t>Distribució</a:t>
          </a:r>
        </a:p>
      </dgm:t>
    </dgm:pt>
    <dgm:pt modelId="{7199718D-79E1-47EF-96E1-EED70DACBD8C}" type="parTrans" cxnId="{6E234A90-3EE6-4878-9838-4FED9A9026A0}">
      <dgm:prSet/>
      <dgm:spPr/>
      <dgm:t>
        <a:bodyPr/>
        <a:lstStyle/>
        <a:p>
          <a:endParaRPr lang="es-ES" sz="1600"/>
        </a:p>
      </dgm:t>
    </dgm:pt>
    <dgm:pt modelId="{65F8CC9F-28DF-485B-8887-4389E0B37013}" type="sibTrans" cxnId="{6E234A90-3EE6-4878-9838-4FED9A9026A0}">
      <dgm:prSet/>
      <dgm:spPr/>
      <dgm:t>
        <a:bodyPr/>
        <a:lstStyle/>
        <a:p>
          <a:endParaRPr lang="es-ES" sz="1600"/>
        </a:p>
      </dgm:t>
    </dgm:pt>
    <dgm:pt modelId="{9C08E2A8-1D34-4EB5-8648-93591CF054E3}">
      <dgm:prSet phldrT="[Texto]" custT="1"/>
      <dgm:spPr/>
      <dgm:t>
        <a:bodyPr/>
        <a:lstStyle/>
        <a:p>
          <a:r>
            <a:rPr lang="ca-ES" sz="1400"/>
            <a:t>Comunicació pública</a:t>
          </a:r>
        </a:p>
      </dgm:t>
    </dgm:pt>
    <dgm:pt modelId="{AACD26F6-17B5-46EC-B49D-BD43CD157BBC}" type="parTrans" cxnId="{3957BE46-E53E-472D-BEEB-B9229B9727E4}">
      <dgm:prSet/>
      <dgm:spPr/>
      <dgm:t>
        <a:bodyPr/>
        <a:lstStyle/>
        <a:p>
          <a:endParaRPr lang="es-ES" sz="1600"/>
        </a:p>
      </dgm:t>
    </dgm:pt>
    <dgm:pt modelId="{F3CBF9DD-AC2F-4E41-8986-5CC1464B0F48}" type="sibTrans" cxnId="{3957BE46-E53E-472D-BEEB-B9229B9727E4}">
      <dgm:prSet/>
      <dgm:spPr/>
      <dgm:t>
        <a:bodyPr/>
        <a:lstStyle/>
        <a:p>
          <a:endParaRPr lang="es-ES" sz="1600"/>
        </a:p>
      </dgm:t>
    </dgm:pt>
    <dgm:pt modelId="{5A93219A-38BB-4B5C-A271-8BA9FB0C4FC5}">
      <dgm:prSet phldrT="[Texto]" custT="1"/>
      <dgm:spPr/>
      <dgm:t>
        <a:bodyPr/>
        <a:lstStyle/>
        <a:p>
          <a:r>
            <a:rPr lang="ca-ES" sz="1400"/>
            <a:t>Transformació</a:t>
          </a:r>
          <a:endParaRPr lang="es-ES" sz="1400"/>
        </a:p>
      </dgm:t>
    </dgm:pt>
    <dgm:pt modelId="{A41A37F0-5333-402A-A5E2-F9FA2971E53D}" type="parTrans" cxnId="{E0E9480B-061A-4723-AE01-4A772F5025FA}">
      <dgm:prSet/>
      <dgm:spPr/>
      <dgm:t>
        <a:bodyPr/>
        <a:lstStyle/>
        <a:p>
          <a:endParaRPr lang="es-ES" sz="1600"/>
        </a:p>
      </dgm:t>
    </dgm:pt>
    <dgm:pt modelId="{38697B06-7AB0-449E-8704-32111064E5B3}" type="sibTrans" cxnId="{E0E9480B-061A-4723-AE01-4A772F5025FA}">
      <dgm:prSet/>
      <dgm:spPr/>
      <dgm:t>
        <a:bodyPr/>
        <a:lstStyle/>
        <a:p>
          <a:endParaRPr lang="es-ES" sz="1600"/>
        </a:p>
      </dgm:t>
    </dgm:pt>
    <dgm:pt modelId="{1BB0618D-8DEA-46ED-BDF1-96DB186F0C12}">
      <dgm:prSet phldrT="[Texto]" custT="1"/>
      <dgm:spPr/>
      <dgm:t>
        <a:bodyPr/>
        <a:lstStyle/>
        <a:p>
          <a:r>
            <a:rPr lang="es-ES" sz="1400" b="0"/>
            <a:t>Divulgació</a:t>
          </a:r>
        </a:p>
      </dgm:t>
    </dgm:pt>
    <dgm:pt modelId="{5C76F554-47C5-4AF7-9BA3-66E02C4D2F38}" type="parTrans" cxnId="{B3B90150-E0AF-4E04-88A4-2C770162E9A8}">
      <dgm:prSet/>
      <dgm:spPr/>
      <dgm:t>
        <a:bodyPr/>
        <a:lstStyle/>
        <a:p>
          <a:endParaRPr lang="ca-ES" sz="1600"/>
        </a:p>
      </dgm:t>
    </dgm:pt>
    <dgm:pt modelId="{C31FDF81-86FE-4213-AA93-226FC1BD0382}" type="sibTrans" cxnId="{B3B90150-E0AF-4E04-88A4-2C770162E9A8}">
      <dgm:prSet/>
      <dgm:spPr/>
      <dgm:t>
        <a:bodyPr/>
        <a:lstStyle/>
        <a:p>
          <a:endParaRPr lang="ca-ES" sz="1600"/>
        </a:p>
      </dgm:t>
    </dgm:pt>
    <dgm:pt modelId="{691C328E-BFD9-400A-A344-4BC8B76F93A2}">
      <dgm:prSet phldrT="[Texto]" custT="1"/>
      <dgm:spPr/>
      <dgm:t>
        <a:bodyPr/>
        <a:lstStyle/>
        <a:p>
          <a:r>
            <a:rPr lang="es-ES" sz="1400" b="0"/>
            <a:t>Modificació</a:t>
          </a:r>
        </a:p>
      </dgm:t>
    </dgm:pt>
    <dgm:pt modelId="{AE237EAB-99DC-47A3-A662-60A7B9211012}" type="parTrans" cxnId="{0BE646AB-CB44-4A40-B50D-4C4A5D4935C0}">
      <dgm:prSet/>
      <dgm:spPr/>
      <dgm:t>
        <a:bodyPr/>
        <a:lstStyle/>
        <a:p>
          <a:endParaRPr lang="ca-ES" sz="1600"/>
        </a:p>
      </dgm:t>
    </dgm:pt>
    <dgm:pt modelId="{6CD7D852-C801-4E82-B244-461EDD9761D8}" type="sibTrans" cxnId="{0BE646AB-CB44-4A40-B50D-4C4A5D4935C0}">
      <dgm:prSet/>
      <dgm:spPr/>
      <dgm:t>
        <a:bodyPr/>
        <a:lstStyle/>
        <a:p>
          <a:endParaRPr lang="ca-ES" sz="1600"/>
        </a:p>
      </dgm:t>
    </dgm:pt>
    <dgm:pt modelId="{57E83423-3D66-4EC8-8EE1-428E882D9F5D}">
      <dgm:prSet phldrT="[Texto]" custT="1"/>
      <dgm:spPr/>
      <dgm:t>
        <a:bodyPr/>
        <a:lstStyle/>
        <a:p>
          <a:pPr algn="ctr"/>
          <a:r>
            <a:rPr lang="es-ES" sz="1400" b="0"/>
            <a:t>Accés</a:t>
          </a:r>
        </a:p>
      </dgm:t>
    </dgm:pt>
    <dgm:pt modelId="{FF83E572-2A1C-453B-BC30-11593F3669BE}" type="parTrans" cxnId="{CD6410B1-4835-4076-A98C-8FA71B317042}">
      <dgm:prSet/>
      <dgm:spPr/>
      <dgm:t>
        <a:bodyPr/>
        <a:lstStyle/>
        <a:p>
          <a:endParaRPr lang="ca-ES" sz="1600"/>
        </a:p>
      </dgm:t>
    </dgm:pt>
    <dgm:pt modelId="{02B12E44-3CC4-4BDF-862C-6D278D9433E6}" type="sibTrans" cxnId="{CD6410B1-4835-4076-A98C-8FA71B317042}">
      <dgm:prSet/>
      <dgm:spPr/>
      <dgm:t>
        <a:bodyPr/>
        <a:lstStyle/>
        <a:p>
          <a:endParaRPr lang="ca-ES" sz="1600"/>
        </a:p>
      </dgm:t>
    </dgm:pt>
    <dgm:pt modelId="{487ACD2B-E4E1-4821-A560-B9523958D32D}">
      <dgm:prSet phldrT="[Texto]" custT="1"/>
      <dgm:spPr/>
      <dgm:t>
        <a:bodyPr/>
        <a:lstStyle/>
        <a:p>
          <a:pPr algn="ctr"/>
          <a:r>
            <a:rPr lang="es-ES" sz="1400" b="0"/>
            <a:t> Retirada</a:t>
          </a:r>
        </a:p>
      </dgm:t>
    </dgm:pt>
    <dgm:pt modelId="{39729662-4307-4280-AA3E-9627C48620D2}" type="parTrans" cxnId="{E58754A5-E15A-47A7-BA14-5E5A364D99F4}">
      <dgm:prSet/>
      <dgm:spPr/>
      <dgm:t>
        <a:bodyPr/>
        <a:lstStyle/>
        <a:p>
          <a:endParaRPr lang="ca-ES" sz="1600"/>
        </a:p>
      </dgm:t>
    </dgm:pt>
    <dgm:pt modelId="{310E4382-C9D7-4A68-A446-24EE8910042A}" type="sibTrans" cxnId="{E58754A5-E15A-47A7-BA14-5E5A364D99F4}">
      <dgm:prSet/>
      <dgm:spPr/>
      <dgm:t>
        <a:bodyPr/>
        <a:lstStyle/>
        <a:p>
          <a:endParaRPr lang="ca-ES" sz="1600"/>
        </a:p>
      </dgm:t>
    </dgm:pt>
    <dgm:pt modelId="{342EF07A-5EBD-429A-A075-D01955D8C12A}" type="pres">
      <dgm:prSet presAssocID="{0670FB5C-1F5E-4ECA-86AC-0F071332334D}" presName="diagram" presStyleCnt="0">
        <dgm:presLayoutVars>
          <dgm:chPref val="1"/>
          <dgm:dir/>
          <dgm:animOne val="branch"/>
          <dgm:animLvl val="lvl"/>
          <dgm:resizeHandles/>
        </dgm:presLayoutVars>
      </dgm:prSet>
      <dgm:spPr/>
    </dgm:pt>
    <dgm:pt modelId="{1F61FDF9-C0FC-44DE-998A-33CB8BB583C2}" type="pres">
      <dgm:prSet presAssocID="{2D3A3911-BD34-4EA3-814A-EDE13E44DA33}" presName="root" presStyleCnt="0"/>
      <dgm:spPr/>
    </dgm:pt>
    <dgm:pt modelId="{F3CA9038-A95F-459D-9CF2-ACB609A6ED75}" type="pres">
      <dgm:prSet presAssocID="{2D3A3911-BD34-4EA3-814A-EDE13E44DA33}" presName="rootComposite" presStyleCnt="0"/>
      <dgm:spPr/>
    </dgm:pt>
    <dgm:pt modelId="{B6B20D4D-F8C6-4E1A-B725-A0D7C5C2DC91}" type="pres">
      <dgm:prSet presAssocID="{2D3A3911-BD34-4EA3-814A-EDE13E44DA33}" presName="rootText" presStyleLbl="node1" presStyleIdx="0" presStyleCnt="2" custScaleX="298283" custScaleY="155350" custLinFactNeighborX="-328" custLinFactNeighborY="-16833"/>
      <dgm:spPr/>
    </dgm:pt>
    <dgm:pt modelId="{C8006516-D0F6-4378-8946-DEA464A7D0AF}" type="pres">
      <dgm:prSet presAssocID="{2D3A3911-BD34-4EA3-814A-EDE13E44DA33}" presName="rootConnector" presStyleLbl="node1" presStyleIdx="0" presStyleCnt="2"/>
      <dgm:spPr/>
    </dgm:pt>
    <dgm:pt modelId="{B09203C1-1AF6-4FF8-BA79-8B78F53DA85B}" type="pres">
      <dgm:prSet presAssocID="{2D3A3911-BD34-4EA3-814A-EDE13E44DA33}" presName="childShape" presStyleCnt="0"/>
      <dgm:spPr/>
    </dgm:pt>
    <dgm:pt modelId="{0B668FFE-6889-4FFD-8028-A4FB6909649B}" type="pres">
      <dgm:prSet presAssocID="{7E7070E9-9340-4E1F-AA5B-29D4ACE67DF8}" presName="Name13" presStyleLbl="parChTrans1D2" presStyleIdx="0" presStyleCnt="10"/>
      <dgm:spPr/>
    </dgm:pt>
    <dgm:pt modelId="{85FB2355-BBAA-45DF-BCFB-2F2CEBFDF383}" type="pres">
      <dgm:prSet presAssocID="{E52AE913-5FB9-44D4-904A-5DCEDC547F8A}" presName="childText" presStyleLbl="bgAcc1" presStyleIdx="0" presStyleCnt="10" custScaleX="262210" custScaleY="94890">
        <dgm:presLayoutVars>
          <dgm:bulletEnabled val="1"/>
        </dgm:presLayoutVars>
      </dgm:prSet>
      <dgm:spPr/>
    </dgm:pt>
    <dgm:pt modelId="{9D574AF7-58CF-4854-8267-25CE18689BEF}" type="pres">
      <dgm:prSet presAssocID="{65F0448F-B3D6-442B-868F-1F30F6B2EA5B}" presName="Name13" presStyleLbl="parChTrans1D2" presStyleIdx="1" presStyleCnt="10"/>
      <dgm:spPr/>
    </dgm:pt>
    <dgm:pt modelId="{A6079A2E-2CE0-40DA-81B2-31A7FED6E85E}" type="pres">
      <dgm:prSet presAssocID="{DA308548-E32B-4F7D-A02B-A14066359474}" presName="childText" presStyleLbl="bgAcc1" presStyleIdx="1" presStyleCnt="10" custScaleX="260637" custScaleY="112708">
        <dgm:presLayoutVars>
          <dgm:bulletEnabled val="1"/>
        </dgm:presLayoutVars>
      </dgm:prSet>
      <dgm:spPr/>
    </dgm:pt>
    <dgm:pt modelId="{804A626A-D3F2-4DD6-B18B-9C5A1D343D81}" type="pres">
      <dgm:prSet presAssocID="{5C76F554-47C5-4AF7-9BA3-66E02C4D2F38}" presName="Name13" presStyleLbl="parChTrans1D2" presStyleIdx="2" presStyleCnt="10"/>
      <dgm:spPr/>
    </dgm:pt>
    <dgm:pt modelId="{3877BB24-943A-4CDE-B921-4CBE7A1D4056}" type="pres">
      <dgm:prSet presAssocID="{1BB0618D-8DEA-46ED-BDF1-96DB186F0C12}" presName="childText" presStyleLbl="bgAcc1" presStyleIdx="2" presStyleCnt="10" custScaleX="261541" custScaleY="108126" custLinFactNeighborX="5801" custLinFactNeighborY="5561">
        <dgm:presLayoutVars>
          <dgm:bulletEnabled val="1"/>
        </dgm:presLayoutVars>
      </dgm:prSet>
      <dgm:spPr/>
    </dgm:pt>
    <dgm:pt modelId="{E87EF1A1-3812-4934-94DD-16AAB2E4BF79}" type="pres">
      <dgm:prSet presAssocID="{AE237EAB-99DC-47A3-A662-60A7B9211012}" presName="Name13" presStyleLbl="parChTrans1D2" presStyleIdx="3" presStyleCnt="10"/>
      <dgm:spPr/>
    </dgm:pt>
    <dgm:pt modelId="{2A812920-F277-4A4D-9A6A-8833D887C0C6}" type="pres">
      <dgm:prSet presAssocID="{691C328E-BFD9-400A-A344-4BC8B76F93A2}" presName="childText" presStyleLbl="bgAcc1" presStyleIdx="3" presStyleCnt="10" custScaleX="269150" custScaleY="101203" custLinFactNeighborX="2659" custLinFactNeighborY="3641">
        <dgm:presLayoutVars>
          <dgm:bulletEnabled val="1"/>
        </dgm:presLayoutVars>
      </dgm:prSet>
      <dgm:spPr/>
    </dgm:pt>
    <dgm:pt modelId="{326806C3-2241-4732-B7AF-0D52A7F09558}" type="pres">
      <dgm:prSet presAssocID="{FF83E572-2A1C-453B-BC30-11593F3669BE}" presName="Name13" presStyleLbl="parChTrans1D2" presStyleIdx="4" presStyleCnt="10"/>
      <dgm:spPr/>
    </dgm:pt>
    <dgm:pt modelId="{32C7CAA6-3984-4303-ACAB-047833D2336B}" type="pres">
      <dgm:prSet presAssocID="{57E83423-3D66-4EC8-8EE1-428E882D9F5D}" presName="childText" presStyleLbl="bgAcc1" presStyleIdx="4" presStyleCnt="10" custScaleX="194991" custScaleY="109667">
        <dgm:presLayoutVars>
          <dgm:bulletEnabled val="1"/>
        </dgm:presLayoutVars>
      </dgm:prSet>
      <dgm:spPr/>
    </dgm:pt>
    <dgm:pt modelId="{B57DA8F8-95E3-4FDB-B991-D67892D30B54}" type="pres">
      <dgm:prSet presAssocID="{39729662-4307-4280-AA3E-9627C48620D2}" presName="Name13" presStyleLbl="parChTrans1D2" presStyleIdx="5" presStyleCnt="10"/>
      <dgm:spPr/>
    </dgm:pt>
    <dgm:pt modelId="{E30CE63A-B507-4E11-AD92-6D2808410AE1}" type="pres">
      <dgm:prSet presAssocID="{487ACD2B-E4E1-4821-A560-B9523958D32D}" presName="childText" presStyleLbl="bgAcc1" presStyleIdx="5" presStyleCnt="10" custScaleX="198934" custLinFactNeighborX="841" custLinFactNeighborY="317">
        <dgm:presLayoutVars>
          <dgm:bulletEnabled val="1"/>
        </dgm:presLayoutVars>
      </dgm:prSet>
      <dgm:spPr/>
    </dgm:pt>
    <dgm:pt modelId="{480079F8-E77F-48CA-B576-C94F35EEDA71}" type="pres">
      <dgm:prSet presAssocID="{C23C8D23-F066-427D-ABAC-505C13632C54}" presName="root" presStyleCnt="0"/>
      <dgm:spPr/>
    </dgm:pt>
    <dgm:pt modelId="{DB74D889-E1F1-4857-BFC4-5790DC0FDA94}" type="pres">
      <dgm:prSet presAssocID="{C23C8D23-F066-427D-ABAC-505C13632C54}" presName="rootComposite" presStyleCnt="0"/>
      <dgm:spPr/>
    </dgm:pt>
    <dgm:pt modelId="{1114A13B-CD1C-494C-968F-3A7235CCE72C}" type="pres">
      <dgm:prSet presAssocID="{C23C8D23-F066-427D-ABAC-505C13632C54}" presName="rootText" presStyleLbl="node1" presStyleIdx="1" presStyleCnt="2" custScaleX="400012" custScaleY="160602" custLinFactNeighborX="63918" custLinFactNeighborY="-133"/>
      <dgm:spPr/>
    </dgm:pt>
    <dgm:pt modelId="{5909D071-0448-459F-B16D-DF9D895B218A}" type="pres">
      <dgm:prSet presAssocID="{C23C8D23-F066-427D-ABAC-505C13632C54}" presName="rootConnector" presStyleLbl="node1" presStyleIdx="1" presStyleCnt="2"/>
      <dgm:spPr/>
    </dgm:pt>
    <dgm:pt modelId="{511A80F8-B0B9-44CE-8BD3-114655B7DAAE}" type="pres">
      <dgm:prSet presAssocID="{C23C8D23-F066-427D-ABAC-505C13632C54}" presName="childShape" presStyleCnt="0"/>
      <dgm:spPr/>
    </dgm:pt>
    <dgm:pt modelId="{F4F07AF7-90F7-4841-9CFD-E80FD44244B7}" type="pres">
      <dgm:prSet presAssocID="{CA14B49D-6042-48E5-AD16-F9AA12D7B33F}" presName="Name13" presStyleLbl="parChTrans1D2" presStyleIdx="6" presStyleCnt="10"/>
      <dgm:spPr/>
    </dgm:pt>
    <dgm:pt modelId="{21A6660B-AD93-4FEC-854A-4D9251F60177}" type="pres">
      <dgm:prSet presAssocID="{795E0D54-EBFB-4076-BCD9-44419D1A409F}" presName="childText" presStyleLbl="bgAcc1" presStyleIdx="6" presStyleCnt="10" custScaleX="278204" custLinFactNeighborX="80618" custLinFactNeighborY="-5783">
        <dgm:presLayoutVars>
          <dgm:bulletEnabled val="1"/>
        </dgm:presLayoutVars>
      </dgm:prSet>
      <dgm:spPr/>
    </dgm:pt>
    <dgm:pt modelId="{5B01E7F7-7C70-4F5B-AB0A-8D4553531E33}" type="pres">
      <dgm:prSet presAssocID="{7199718D-79E1-47EF-96E1-EED70DACBD8C}" presName="Name13" presStyleLbl="parChTrans1D2" presStyleIdx="7" presStyleCnt="10"/>
      <dgm:spPr/>
    </dgm:pt>
    <dgm:pt modelId="{4E9FB34B-BD19-4A19-95E8-142BE15CC46C}" type="pres">
      <dgm:prSet presAssocID="{03559CEF-1444-4018-9C67-124EDA4508B6}" presName="childText" presStyleLbl="bgAcc1" presStyleIdx="7" presStyleCnt="10" custScaleX="285327" custLinFactNeighborX="76584">
        <dgm:presLayoutVars>
          <dgm:bulletEnabled val="1"/>
        </dgm:presLayoutVars>
      </dgm:prSet>
      <dgm:spPr/>
    </dgm:pt>
    <dgm:pt modelId="{57EBAAB6-FAA3-41B9-870E-DEBDD4720CC9}" type="pres">
      <dgm:prSet presAssocID="{AACD26F6-17B5-46EC-B49D-BD43CD157BBC}" presName="Name13" presStyleLbl="parChTrans1D2" presStyleIdx="8" presStyleCnt="10"/>
      <dgm:spPr/>
    </dgm:pt>
    <dgm:pt modelId="{214A7A5A-258F-44DA-AB03-EA1855C4D25A}" type="pres">
      <dgm:prSet presAssocID="{9C08E2A8-1D34-4EB5-8648-93591CF054E3}" presName="childText" presStyleLbl="bgAcc1" presStyleIdx="8" presStyleCnt="10" custScaleX="415055" custScaleY="115570" custLinFactY="53187" custLinFactNeighborX="76657" custLinFactNeighborY="100000">
        <dgm:presLayoutVars>
          <dgm:bulletEnabled val="1"/>
        </dgm:presLayoutVars>
      </dgm:prSet>
      <dgm:spPr/>
    </dgm:pt>
    <dgm:pt modelId="{69907656-02D7-4D99-8530-A655B1F12986}" type="pres">
      <dgm:prSet presAssocID="{A41A37F0-5333-402A-A5E2-F9FA2971E53D}" presName="Name13" presStyleLbl="parChTrans1D2" presStyleIdx="9" presStyleCnt="10"/>
      <dgm:spPr/>
    </dgm:pt>
    <dgm:pt modelId="{A2861273-DAA2-413B-AAE6-9CC25E9355B5}" type="pres">
      <dgm:prSet presAssocID="{5A93219A-38BB-4B5C-A271-8BA9FB0C4FC5}" presName="childText" presStyleLbl="bgAcc1" presStyleIdx="9" presStyleCnt="10" custScaleX="333963" custLinFactY="-24673" custLinFactNeighborX="76657" custLinFactNeighborY="-100000">
        <dgm:presLayoutVars>
          <dgm:bulletEnabled val="1"/>
        </dgm:presLayoutVars>
      </dgm:prSet>
      <dgm:spPr/>
    </dgm:pt>
  </dgm:ptLst>
  <dgm:cxnLst>
    <dgm:cxn modelId="{68309408-8B4E-4C33-BFB7-72851184E748}" srcId="{2D3A3911-BD34-4EA3-814A-EDE13E44DA33}" destId="{DA308548-E32B-4F7D-A02B-A14066359474}" srcOrd="1" destOrd="0" parTransId="{65F0448F-B3D6-442B-868F-1F30F6B2EA5B}" sibTransId="{0438F0DF-5A8B-4E35-B2C5-41798F07692D}"/>
    <dgm:cxn modelId="{E0E9480B-061A-4723-AE01-4A772F5025FA}" srcId="{C23C8D23-F066-427D-ABAC-505C13632C54}" destId="{5A93219A-38BB-4B5C-A271-8BA9FB0C4FC5}" srcOrd="3" destOrd="0" parTransId="{A41A37F0-5333-402A-A5E2-F9FA2971E53D}" sibTransId="{38697B06-7AB0-449E-8704-32111064E5B3}"/>
    <dgm:cxn modelId="{F671A712-5B31-455B-81FD-BE1BD69666DE}" type="presOf" srcId="{691C328E-BFD9-400A-A344-4BC8B76F93A2}" destId="{2A812920-F277-4A4D-9A6A-8833D887C0C6}" srcOrd="0" destOrd="0" presId="urn:microsoft.com/office/officeart/2005/8/layout/hierarchy3"/>
    <dgm:cxn modelId="{9200D613-EC0C-44FD-AB20-54D69795E673}" srcId="{2D3A3911-BD34-4EA3-814A-EDE13E44DA33}" destId="{E52AE913-5FB9-44D4-904A-5DCEDC547F8A}" srcOrd="0" destOrd="0" parTransId="{7E7070E9-9340-4E1F-AA5B-29D4ACE67DF8}" sibTransId="{C6E5B891-4633-4F62-A198-1B517110E3E0}"/>
    <dgm:cxn modelId="{F8979319-ECA8-459D-A52A-660748720B8D}" type="presOf" srcId="{2D3A3911-BD34-4EA3-814A-EDE13E44DA33}" destId="{C8006516-D0F6-4378-8946-DEA464A7D0AF}" srcOrd="1" destOrd="0" presId="urn:microsoft.com/office/officeart/2005/8/layout/hierarchy3"/>
    <dgm:cxn modelId="{051B2B21-B337-4F63-B436-7CAEE4BE408F}" type="presOf" srcId="{FF83E572-2A1C-453B-BC30-11593F3669BE}" destId="{326806C3-2241-4732-B7AF-0D52A7F09558}" srcOrd="0" destOrd="0" presId="urn:microsoft.com/office/officeart/2005/8/layout/hierarchy3"/>
    <dgm:cxn modelId="{A4678225-7C93-4091-8C0D-42F0F121E425}" srcId="{0670FB5C-1F5E-4ECA-86AC-0F071332334D}" destId="{C23C8D23-F066-427D-ABAC-505C13632C54}" srcOrd="1" destOrd="0" parTransId="{507D4A92-338E-4D51-B577-47278762E0BF}" sibTransId="{B8AFAD48-8816-4147-95B7-14F9F79BD6F4}"/>
    <dgm:cxn modelId="{7050442D-3DF4-446B-B6DF-2E077037122F}" type="presOf" srcId="{65F0448F-B3D6-442B-868F-1F30F6B2EA5B}" destId="{9D574AF7-58CF-4854-8267-25CE18689BEF}" srcOrd="0" destOrd="0" presId="urn:microsoft.com/office/officeart/2005/8/layout/hierarchy3"/>
    <dgm:cxn modelId="{97BC1F33-318A-4D6E-BFB2-5243AD1C42F7}" type="presOf" srcId="{CA14B49D-6042-48E5-AD16-F9AA12D7B33F}" destId="{F4F07AF7-90F7-4841-9CFD-E80FD44244B7}" srcOrd="0" destOrd="0" presId="urn:microsoft.com/office/officeart/2005/8/layout/hierarchy3"/>
    <dgm:cxn modelId="{7337155D-9D0D-4068-82E6-345B7381FC9A}" type="presOf" srcId="{DA308548-E32B-4F7D-A02B-A14066359474}" destId="{A6079A2E-2CE0-40DA-81B2-31A7FED6E85E}" srcOrd="0" destOrd="0" presId="urn:microsoft.com/office/officeart/2005/8/layout/hierarchy3"/>
    <dgm:cxn modelId="{8834EA5F-08D2-4FCB-B03C-4ECD0952B2F8}" type="presOf" srcId="{C23C8D23-F066-427D-ABAC-505C13632C54}" destId="{5909D071-0448-459F-B16D-DF9D895B218A}" srcOrd="1" destOrd="0" presId="urn:microsoft.com/office/officeart/2005/8/layout/hierarchy3"/>
    <dgm:cxn modelId="{CA5F9F42-520F-456E-A579-880B7934DEED}" type="presOf" srcId="{7199718D-79E1-47EF-96E1-EED70DACBD8C}" destId="{5B01E7F7-7C70-4F5B-AB0A-8D4553531E33}" srcOrd="0" destOrd="0" presId="urn:microsoft.com/office/officeart/2005/8/layout/hierarchy3"/>
    <dgm:cxn modelId="{3957BE46-E53E-472D-BEEB-B9229B9727E4}" srcId="{C23C8D23-F066-427D-ABAC-505C13632C54}" destId="{9C08E2A8-1D34-4EB5-8648-93591CF054E3}" srcOrd="2" destOrd="0" parTransId="{AACD26F6-17B5-46EC-B49D-BD43CD157BBC}" sibTransId="{F3CBF9DD-AC2F-4E41-8986-5CC1464B0F48}"/>
    <dgm:cxn modelId="{5D6FA44C-681E-4A4B-9BA9-9142411B7265}" type="presOf" srcId="{C23C8D23-F066-427D-ABAC-505C13632C54}" destId="{1114A13B-CD1C-494C-968F-3A7235CCE72C}" srcOrd="0" destOrd="0" presId="urn:microsoft.com/office/officeart/2005/8/layout/hierarchy3"/>
    <dgm:cxn modelId="{E4A4CA6E-1003-4E89-A4F0-8B7A00574E66}" type="presOf" srcId="{57E83423-3D66-4EC8-8EE1-428E882D9F5D}" destId="{32C7CAA6-3984-4303-ACAB-047833D2336B}" srcOrd="0" destOrd="0" presId="urn:microsoft.com/office/officeart/2005/8/layout/hierarchy3"/>
    <dgm:cxn modelId="{63614D6F-4D70-473D-9F51-7026FCEC7E2A}" type="presOf" srcId="{487ACD2B-E4E1-4821-A560-B9523958D32D}" destId="{E30CE63A-B507-4E11-AD92-6D2808410AE1}" srcOrd="0" destOrd="0" presId="urn:microsoft.com/office/officeart/2005/8/layout/hierarchy3"/>
    <dgm:cxn modelId="{8872554F-FD86-440E-A217-84A801ABD15B}" type="presOf" srcId="{39729662-4307-4280-AA3E-9627C48620D2}" destId="{B57DA8F8-95E3-4FDB-B991-D67892D30B54}" srcOrd="0" destOrd="0" presId="urn:microsoft.com/office/officeart/2005/8/layout/hierarchy3"/>
    <dgm:cxn modelId="{B3B90150-E0AF-4E04-88A4-2C770162E9A8}" srcId="{2D3A3911-BD34-4EA3-814A-EDE13E44DA33}" destId="{1BB0618D-8DEA-46ED-BDF1-96DB186F0C12}" srcOrd="2" destOrd="0" parTransId="{5C76F554-47C5-4AF7-9BA3-66E02C4D2F38}" sibTransId="{C31FDF81-86FE-4213-AA93-226FC1BD0382}"/>
    <dgm:cxn modelId="{FCB08186-3DF8-482C-8515-FBB891A4B1DC}" type="presOf" srcId="{5A93219A-38BB-4B5C-A271-8BA9FB0C4FC5}" destId="{A2861273-DAA2-413B-AAE6-9CC25E9355B5}" srcOrd="0" destOrd="0" presId="urn:microsoft.com/office/officeart/2005/8/layout/hierarchy3"/>
    <dgm:cxn modelId="{6E234A90-3EE6-4878-9838-4FED9A9026A0}" srcId="{C23C8D23-F066-427D-ABAC-505C13632C54}" destId="{03559CEF-1444-4018-9C67-124EDA4508B6}" srcOrd="1" destOrd="0" parTransId="{7199718D-79E1-47EF-96E1-EED70DACBD8C}" sibTransId="{65F8CC9F-28DF-485B-8887-4389E0B37013}"/>
    <dgm:cxn modelId="{8F03CE9C-1F6D-4B52-8DE1-DD497D73E4BD}" type="presOf" srcId="{9C08E2A8-1D34-4EB5-8648-93591CF054E3}" destId="{214A7A5A-258F-44DA-AB03-EA1855C4D25A}" srcOrd="0" destOrd="0" presId="urn:microsoft.com/office/officeart/2005/8/layout/hierarchy3"/>
    <dgm:cxn modelId="{B322469E-88C8-4C15-AB48-6C145D25BE30}" type="presOf" srcId="{0670FB5C-1F5E-4ECA-86AC-0F071332334D}" destId="{342EF07A-5EBD-429A-A075-D01955D8C12A}" srcOrd="0" destOrd="0" presId="urn:microsoft.com/office/officeart/2005/8/layout/hierarchy3"/>
    <dgm:cxn modelId="{E58754A5-E15A-47A7-BA14-5E5A364D99F4}" srcId="{2D3A3911-BD34-4EA3-814A-EDE13E44DA33}" destId="{487ACD2B-E4E1-4821-A560-B9523958D32D}" srcOrd="5" destOrd="0" parTransId="{39729662-4307-4280-AA3E-9627C48620D2}" sibTransId="{310E4382-C9D7-4A68-A446-24EE8910042A}"/>
    <dgm:cxn modelId="{799A99A9-6AF2-4DC9-9291-EF892D9FFB9D}" type="presOf" srcId="{2D3A3911-BD34-4EA3-814A-EDE13E44DA33}" destId="{B6B20D4D-F8C6-4E1A-B725-A0D7C5C2DC91}" srcOrd="0" destOrd="0" presId="urn:microsoft.com/office/officeart/2005/8/layout/hierarchy3"/>
    <dgm:cxn modelId="{0BE646AB-CB44-4A40-B50D-4C4A5D4935C0}" srcId="{2D3A3911-BD34-4EA3-814A-EDE13E44DA33}" destId="{691C328E-BFD9-400A-A344-4BC8B76F93A2}" srcOrd="3" destOrd="0" parTransId="{AE237EAB-99DC-47A3-A662-60A7B9211012}" sibTransId="{6CD7D852-C801-4E82-B244-461EDD9761D8}"/>
    <dgm:cxn modelId="{AF0C85AC-FA4D-464F-8F60-8FFDB03711A3}" type="presOf" srcId="{5C76F554-47C5-4AF7-9BA3-66E02C4D2F38}" destId="{804A626A-D3F2-4DD6-B18B-9C5A1D343D81}" srcOrd="0" destOrd="0" presId="urn:microsoft.com/office/officeart/2005/8/layout/hierarchy3"/>
    <dgm:cxn modelId="{CD6410B1-4835-4076-A98C-8FA71B317042}" srcId="{2D3A3911-BD34-4EA3-814A-EDE13E44DA33}" destId="{57E83423-3D66-4EC8-8EE1-428E882D9F5D}" srcOrd="4" destOrd="0" parTransId="{FF83E572-2A1C-453B-BC30-11593F3669BE}" sibTransId="{02B12E44-3CC4-4BDF-862C-6D278D9433E6}"/>
    <dgm:cxn modelId="{282C00B7-B91C-47B4-9E93-3A2497EA6CAD}" type="presOf" srcId="{1BB0618D-8DEA-46ED-BDF1-96DB186F0C12}" destId="{3877BB24-943A-4CDE-B921-4CBE7A1D4056}" srcOrd="0" destOrd="0" presId="urn:microsoft.com/office/officeart/2005/8/layout/hierarchy3"/>
    <dgm:cxn modelId="{CD3273BE-FE34-474D-86C6-3F5ECE2CCF27}" type="presOf" srcId="{AACD26F6-17B5-46EC-B49D-BD43CD157BBC}" destId="{57EBAAB6-FAA3-41B9-870E-DEBDD4720CC9}" srcOrd="0" destOrd="0" presId="urn:microsoft.com/office/officeart/2005/8/layout/hierarchy3"/>
    <dgm:cxn modelId="{0C316EC1-9B79-4B24-B0DC-74914CA7BB02}" srcId="{C23C8D23-F066-427D-ABAC-505C13632C54}" destId="{795E0D54-EBFB-4076-BCD9-44419D1A409F}" srcOrd="0" destOrd="0" parTransId="{CA14B49D-6042-48E5-AD16-F9AA12D7B33F}" sibTransId="{4C67B7F1-50FF-4450-B533-3C527F254D1D}"/>
    <dgm:cxn modelId="{604DF1C2-B173-4859-80AC-ACC067F6265B}" type="presOf" srcId="{AE237EAB-99DC-47A3-A662-60A7B9211012}" destId="{E87EF1A1-3812-4934-94DD-16AAB2E4BF79}" srcOrd="0" destOrd="0" presId="urn:microsoft.com/office/officeart/2005/8/layout/hierarchy3"/>
    <dgm:cxn modelId="{6D9060CC-9289-4274-923F-7955C189804B}" type="presOf" srcId="{03559CEF-1444-4018-9C67-124EDA4508B6}" destId="{4E9FB34B-BD19-4A19-95E8-142BE15CC46C}" srcOrd="0" destOrd="0" presId="urn:microsoft.com/office/officeart/2005/8/layout/hierarchy3"/>
    <dgm:cxn modelId="{5A6593DF-0385-474F-8C79-37DEDED486C4}" type="presOf" srcId="{795E0D54-EBFB-4076-BCD9-44419D1A409F}" destId="{21A6660B-AD93-4FEC-854A-4D9251F60177}" srcOrd="0" destOrd="0" presId="urn:microsoft.com/office/officeart/2005/8/layout/hierarchy3"/>
    <dgm:cxn modelId="{BBE5EAE0-7586-4130-ADC0-4B33F551CA40}" type="presOf" srcId="{7E7070E9-9340-4E1F-AA5B-29D4ACE67DF8}" destId="{0B668FFE-6889-4FFD-8028-A4FB6909649B}" srcOrd="0" destOrd="0" presId="urn:microsoft.com/office/officeart/2005/8/layout/hierarchy3"/>
    <dgm:cxn modelId="{6BCFF3E1-1C2B-41F0-A0B8-20EC734AC3F1}" srcId="{0670FB5C-1F5E-4ECA-86AC-0F071332334D}" destId="{2D3A3911-BD34-4EA3-814A-EDE13E44DA33}" srcOrd="0" destOrd="0" parTransId="{DEC0A282-8E75-41A1-A3B5-D9012C5559E3}" sibTransId="{366E9A4A-0D15-4579-8909-FBF4404E206F}"/>
    <dgm:cxn modelId="{FEE7EDEF-5A70-4D3F-B1EF-805B01BEE379}" type="presOf" srcId="{A41A37F0-5333-402A-A5E2-F9FA2971E53D}" destId="{69907656-02D7-4D99-8530-A655B1F12986}" srcOrd="0" destOrd="0" presId="urn:microsoft.com/office/officeart/2005/8/layout/hierarchy3"/>
    <dgm:cxn modelId="{E6E934F5-970F-4F2D-8605-EE7592FEA2C5}" type="presOf" srcId="{E52AE913-5FB9-44D4-904A-5DCEDC547F8A}" destId="{85FB2355-BBAA-45DF-BCFB-2F2CEBFDF383}" srcOrd="0" destOrd="0" presId="urn:microsoft.com/office/officeart/2005/8/layout/hierarchy3"/>
    <dgm:cxn modelId="{481BA440-89CC-4245-B650-25147351B756}" type="presParOf" srcId="{342EF07A-5EBD-429A-A075-D01955D8C12A}" destId="{1F61FDF9-C0FC-44DE-998A-33CB8BB583C2}" srcOrd="0" destOrd="0" presId="urn:microsoft.com/office/officeart/2005/8/layout/hierarchy3"/>
    <dgm:cxn modelId="{01CC2734-7344-4EDC-B129-0E467F15B8DE}" type="presParOf" srcId="{1F61FDF9-C0FC-44DE-998A-33CB8BB583C2}" destId="{F3CA9038-A95F-459D-9CF2-ACB609A6ED75}" srcOrd="0" destOrd="0" presId="urn:microsoft.com/office/officeart/2005/8/layout/hierarchy3"/>
    <dgm:cxn modelId="{2C085315-232D-4519-88DC-7B2BAE861E07}" type="presParOf" srcId="{F3CA9038-A95F-459D-9CF2-ACB609A6ED75}" destId="{B6B20D4D-F8C6-4E1A-B725-A0D7C5C2DC91}" srcOrd="0" destOrd="0" presId="urn:microsoft.com/office/officeart/2005/8/layout/hierarchy3"/>
    <dgm:cxn modelId="{A714F7D1-F0BA-47AA-8D36-00A593E84762}" type="presParOf" srcId="{F3CA9038-A95F-459D-9CF2-ACB609A6ED75}" destId="{C8006516-D0F6-4378-8946-DEA464A7D0AF}" srcOrd="1" destOrd="0" presId="urn:microsoft.com/office/officeart/2005/8/layout/hierarchy3"/>
    <dgm:cxn modelId="{7474C2EB-C837-47B3-A8AD-FF051C33180C}" type="presParOf" srcId="{1F61FDF9-C0FC-44DE-998A-33CB8BB583C2}" destId="{B09203C1-1AF6-4FF8-BA79-8B78F53DA85B}" srcOrd="1" destOrd="0" presId="urn:microsoft.com/office/officeart/2005/8/layout/hierarchy3"/>
    <dgm:cxn modelId="{F37937C4-3A12-4711-B402-606F5BD7ED41}" type="presParOf" srcId="{B09203C1-1AF6-4FF8-BA79-8B78F53DA85B}" destId="{0B668FFE-6889-4FFD-8028-A4FB6909649B}" srcOrd="0" destOrd="0" presId="urn:microsoft.com/office/officeart/2005/8/layout/hierarchy3"/>
    <dgm:cxn modelId="{82D53680-7260-4668-8E82-82BB25737543}" type="presParOf" srcId="{B09203C1-1AF6-4FF8-BA79-8B78F53DA85B}" destId="{85FB2355-BBAA-45DF-BCFB-2F2CEBFDF383}" srcOrd="1" destOrd="0" presId="urn:microsoft.com/office/officeart/2005/8/layout/hierarchy3"/>
    <dgm:cxn modelId="{05BEA7CC-D5EA-4EE0-94FF-F59CDD177E9E}" type="presParOf" srcId="{B09203C1-1AF6-4FF8-BA79-8B78F53DA85B}" destId="{9D574AF7-58CF-4854-8267-25CE18689BEF}" srcOrd="2" destOrd="0" presId="urn:microsoft.com/office/officeart/2005/8/layout/hierarchy3"/>
    <dgm:cxn modelId="{CE420E8D-DB5E-4FB0-9DC4-9624997CBC2F}" type="presParOf" srcId="{B09203C1-1AF6-4FF8-BA79-8B78F53DA85B}" destId="{A6079A2E-2CE0-40DA-81B2-31A7FED6E85E}" srcOrd="3" destOrd="0" presId="urn:microsoft.com/office/officeart/2005/8/layout/hierarchy3"/>
    <dgm:cxn modelId="{5E1423B3-BCD2-4E04-BB15-976268393F65}" type="presParOf" srcId="{B09203C1-1AF6-4FF8-BA79-8B78F53DA85B}" destId="{804A626A-D3F2-4DD6-B18B-9C5A1D343D81}" srcOrd="4" destOrd="0" presId="urn:microsoft.com/office/officeart/2005/8/layout/hierarchy3"/>
    <dgm:cxn modelId="{773F57B5-FB88-4E80-9445-46E5A01656E6}" type="presParOf" srcId="{B09203C1-1AF6-4FF8-BA79-8B78F53DA85B}" destId="{3877BB24-943A-4CDE-B921-4CBE7A1D4056}" srcOrd="5" destOrd="0" presId="urn:microsoft.com/office/officeart/2005/8/layout/hierarchy3"/>
    <dgm:cxn modelId="{0D01E38F-7E8E-45A3-A26F-35062B79BB6E}" type="presParOf" srcId="{B09203C1-1AF6-4FF8-BA79-8B78F53DA85B}" destId="{E87EF1A1-3812-4934-94DD-16AAB2E4BF79}" srcOrd="6" destOrd="0" presId="urn:microsoft.com/office/officeart/2005/8/layout/hierarchy3"/>
    <dgm:cxn modelId="{4749EF13-A293-4F26-9116-687B64DA41F0}" type="presParOf" srcId="{B09203C1-1AF6-4FF8-BA79-8B78F53DA85B}" destId="{2A812920-F277-4A4D-9A6A-8833D887C0C6}" srcOrd="7" destOrd="0" presId="urn:microsoft.com/office/officeart/2005/8/layout/hierarchy3"/>
    <dgm:cxn modelId="{404D6BC2-22E0-4331-B074-583D98097EF2}" type="presParOf" srcId="{B09203C1-1AF6-4FF8-BA79-8B78F53DA85B}" destId="{326806C3-2241-4732-B7AF-0D52A7F09558}" srcOrd="8" destOrd="0" presId="urn:microsoft.com/office/officeart/2005/8/layout/hierarchy3"/>
    <dgm:cxn modelId="{9C3574B2-9014-487F-B762-D531B930FC4E}" type="presParOf" srcId="{B09203C1-1AF6-4FF8-BA79-8B78F53DA85B}" destId="{32C7CAA6-3984-4303-ACAB-047833D2336B}" srcOrd="9" destOrd="0" presId="urn:microsoft.com/office/officeart/2005/8/layout/hierarchy3"/>
    <dgm:cxn modelId="{25E4D273-6982-411B-8632-06EDFCD3EADA}" type="presParOf" srcId="{B09203C1-1AF6-4FF8-BA79-8B78F53DA85B}" destId="{B57DA8F8-95E3-4FDB-B991-D67892D30B54}" srcOrd="10" destOrd="0" presId="urn:microsoft.com/office/officeart/2005/8/layout/hierarchy3"/>
    <dgm:cxn modelId="{3DAC7D58-2DAC-4783-979C-B73DE9712DB1}" type="presParOf" srcId="{B09203C1-1AF6-4FF8-BA79-8B78F53DA85B}" destId="{E30CE63A-B507-4E11-AD92-6D2808410AE1}" srcOrd="11" destOrd="0" presId="urn:microsoft.com/office/officeart/2005/8/layout/hierarchy3"/>
    <dgm:cxn modelId="{72848930-A844-4568-81B2-1EFCF1F63494}" type="presParOf" srcId="{342EF07A-5EBD-429A-A075-D01955D8C12A}" destId="{480079F8-E77F-48CA-B576-C94F35EEDA71}" srcOrd="1" destOrd="0" presId="urn:microsoft.com/office/officeart/2005/8/layout/hierarchy3"/>
    <dgm:cxn modelId="{B48201E9-D5C4-41CA-B8BD-B4639D37416D}" type="presParOf" srcId="{480079F8-E77F-48CA-B576-C94F35EEDA71}" destId="{DB74D889-E1F1-4857-BFC4-5790DC0FDA94}" srcOrd="0" destOrd="0" presId="urn:microsoft.com/office/officeart/2005/8/layout/hierarchy3"/>
    <dgm:cxn modelId="{138718AB-5D26-403D-BF3E-12EA50C96742}" type="presParOf" srcId="{DB74D889-E1F1-4857-BFC4-5790DC0FDA94}" destId="{1114A13B-CD1C-494C-968F-3A7235CCE72C}" srcOrd="0" destOrd="0" presId="urn:microsoft.com/office/officeart/2005/8/layout/hierarchy3"/>
    <dgm:cxn modelId="{405CFFBC-01DC-498F-A8D4-7525FEACFC9C}" type="presParOf" srcId="{DB74D889-E1F1-4857-BFC4-5790DC0FDA94}" destId="{5909D071-0448-459F-B16D-DF9D895B218A}" srcOrd="1" destOrd="0" presId="urn:microsoft.com/office/officeart/2005/8/layout/hierarchy3"/>
    <dgm:cxn modelId="{367B1997-0C60-449D-AB14-BE76FA21B89A}" type="presParOf" srcId="{480079F8-E77F-48CA-B576-C94F35EEDA71}" destId="{511A80F8-B0B9-44CE-8BD3-114655B7DAAE}" srcOrd="1" destOrd="0" presId="urn:microsoft.com/office/officeart/2005/8/layout/hierarchy3"/>
    <dgm:cxn modelId="{84FF09C6-F673-475C-A8B5-1ABA735CBA37}" type="presParOf" srcId="{511A80F8-B0B9-44CE-8BD3-114655B7DAAE}" destId="{F4F07AF7-90F7-4841-9CFD-E80FD44244B7}" srcOrd="0" destOrd="0" presId="urn:microsoft.com/office/officeart/2005/8/layout/hierarchy3"/>
    <dgm:cxn modelId="{49AE4689-B227-46AA-9930-08BB1EC24342}" type="presParOf" srcId="{511A80F8-B0B9-44CE-8BD3-114655B7DAAE}" destId="{21A6660B-AD93-4FEC-854A-4D9251F60177}" srcOrd="1" destOrd="0" presId="urn:microsoft.com/office/officeart/2005/8/layout/hierarchy3"/>
    <dgm:cxn modelId="{F4F23F4B-3B3A-42F9-8211-F05AA8B528F0}" type="presParOf" srcId="{511A80F8-B0B9-44CE-8BD3-114655B7DAAE}" destId="{5B01E7F7-7C70-4F5B-AB0A-8D4553531E33}" srcOrd="2" destOrd="0" presId="urn:microsoft.com/office/officeart/2005/8/layout/hierarchy3"/>
    <dgm:cxn modelId="{21CDD4DC-E270-41B4-99DC-38AE6922D535}" type="presParOf" srcId="{511A80F8-B0B9-44CE-8BD3-114655B7DAAE}" destId="{4E9FB34B-BD19-4A19-95E8-142BE15CC46C}" srcOrd="3" destOrd="0" presId="urn:microsoft.com/office/officeart/2005/8/layout/hierarchy3"/>
    <dgm:cxn modelId="{4BBFE1FB-1ED2-4D70-BF5E-9195324A64B3}" type="presParOf" srcId="{511A80F8-B0B9-44CE-8BD3-114655B7DAAE}" destId="{57EBAAB6-FAA3-41B9-870E-DEBDD4720CC9}" srcOrd="4" destOrd="0" presId="urn:microsoft.com/office/officeart/2005/8/layout/hierarchy3"/>
    <dgm:cxn modelId="{23BF4138-C8EB-44A0-A244-133AF804461D}" type="presParOf" srcId="{511A80F8-B0B9-44CE-8BD3-114655B7DAAE}" destId="{214A7A5A-258F-44DA-AB03-EA1855C4D25A}" srcOrd="5" destOrd="0" presId="urn:microsoft.com/office/officeart/2005/8/layout/hierarchy3"/>
    <dgm:cxn modelId="{BDC0CC1D-F57B-43AD-BFA1-C13E04B40D2A}" type="presParOf" srcId="{511A80F8-B0B9-44CE-8BD3-114655B7DAAE}" destId="{69907656-02D7-4D99-8530-A655B1F12986}" srcOrd="6" destOrd="0" presId="urn:microsoft.com/office/officeart/2005/8/layout/hierarchy3"/>
    <dgm:cxn modelId="{12CC6F36-4537-42EA-B15E-90DA4729B0A4}" type="presParOf" srcId="{511A80F8-B0B9-44CE-8BD3-114655B7DAAE}" destId="{A2861273-DAA2-413B-AAE6-9CC25E9355B5}"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95A94-C616-4695-955C-25205A223BE1}">
      <dsp:nvSpPr>
        <dsp:cNvPr id="0" name=""/>
        <dsp:cNvSpPr/>
      </dsp:nvSpPr>
      <dsp:spPr>
        <a:xfrm>
          <a:off x="2328958" y="1504838"/>
          <a:ext cx="1675644" cy="1219200"/>
        </a:xfrm>
        <a:prstGeom prst="round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000" b="1" kern="1200"/>
            <a:t>AUTOR/A</a:t>
          </a:r>
        </a:p>
        <a:p>
          <a:pPr marL="0" lvl="0" indent="0" algn="ctr" defTabSz="889000">
            <a:lnSpc>
              <a:spcPct val="90000"/>
            </a:lnSpc>
            <a:spcBef>
              <a:spcPct val="0"/>
            </a:spcBef>
            <a:spcAft>
              <a:spcPct val="35000"/>
            </a:spcAft>
            <a:buNone/>
          </a:pPr>
          <a:r>
            <a:rPr lang="ca-ES" sz="1100" kern="1200"/>
            <a:t>Creació literària, artística o científica</a:t>
          </a:r>
          <a:endParaRPr lang="es-ES" sz="1100" kern="1200"/>
        </a:p>
      </dsp:txBody>
      <dsp:txXfrm>
        <a:off x="2388474" y="1564354"/>
        <a:ext cx="1556612" cy="1100168"/>
      </dsp:txXfrm>
    </dsp:sp>
    <dsp:sp modelId="{F7B21768-AD54-40AE-BD6A-743D4855D95A}">
      <dsp:nvSpPr>
        <dsp:cNvPr id="0" name=""/>
        <dsp:cNvSpPr/>
      </dsp:nvSpPr>
      <dsp:spPr>
        <a:xfrm rot="16200000">
          <a:off x="2843350" y="1181408"/>
          <a:ext cx="646858" cy="0"/>
        </a:xfrm>
        <a:custGeom>
          <a:avLst/>
          <a:gdLst/>
          <a:ahLst/>
          <a:cxnLst/>
          <a:rect l="0" t="0" r="0" b="0"/>
          <a:pathLst>
            <a:path>
              <a:moveTo>
                <a:pt x="0" y="0"/>
              </a:moveTo>
              <a:lnTo>
                <a:pt x="646858"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D14D6E-2CCE-49B7-84A6-2D22C094B0D0}">
      <dsp:nvSpPr>
        <dsp:cNvPr id="0" name=""/>
        <dsp:cNvSpPr/>
      </dsp:nvSpPr>
      <dsp:spPr>
        <a:xfrm>
          <a:off x="2477461" y="41115"/>
          <a:ext cx="1378637" cy="816864"/>
        </a:xfrm>
        <a:prstGeom prst="roundRect">
          <a:avLst/>
        </a:prstGeom>
        <a:gradFill rotWithShape="0">
          <a:gsLst>
            <a:gs pos="0">
              <a:schemeClr val="accent3">
                <a:alpha val="90000"/>
                <a:hueOff val="0"/>
                <a:satOff val="0"/>
                <a:lumOff val="0"/>
                <a:alphaOff val="-5714"/>
                <a:lumMod val="110000"/>
                <a:satMod val="105000"/>
                <a:tint val="67000"/>
              </a:schemeClr>
            </a:gs>
            <a:gs pos="50000">
              <a:schemeClr val="accent3">
                <a:alpha val="90000"/>
                <a:hueOff val="0"/>
                <a:satOff val="0"/>
                <a:lumOff val="0"/>
                <a:alphaOff val="-5714"/>
                <a:lumMod val="105000"/>
                <a:satMod val="103000"/>
                <a:tint val="73000"/>
              </a:schemeClr>
            </a:gs>
            <a:gs pos="100000">
              <a:schemeClr val="accent3">
                <a:alpha val="90000"/>
                <a:hueOff val="0"/>
                <a:satOff val="0"/>
                <a:lumOff val="0"/>
                <a:alphaOff val="-571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ES" sz="1400" kern="1200" err="1"/>
            <a:t>Articles</a:t>
          </a:r>
          <a:r>
            <a:rPr lang="es-ES" sz="1400" kern="1200"/>
            <a:t> </a:t>
          </a:r>
          <a:r>
            <a:rPr lang="es-ES" sz="1400" kern="1200" err="1"/>
            <a:t>científics</a:t>
          </a:r>
          <a:r>
            <a:rPr lang="es-ES" sz="1400" kern="1200"/>
            <a:t> o de </a:t>
          </a:r>
          <a:r>
            <a:rPr lang="es-ES" sz="1400" kern="1200" err="1"/>
            <a:t>difusió</a:t>
          </a:r>
          <a:endParaRPr lang="es-ES" sz="1400" kern="1200"/>
        </a:p>
      </dsp:txBody>
      <dsp:txXfrm>
        <a:off x="2517337" y="80991"/>
        <a:ext cx="1298885" cy="737112"/>
      </dsp:txXfrm>
    </dsp:sp>
    <dsp:sp modelId="{68BBC16A-40D4-4FF6-9BFD-B0F616A000F0}">
      <dsp:nvSpPr>
        <dsp:cNvPr id="0" name=""/>
        <dsp:cNvSpPr/>
      </dsp:nvSpPr>
      <dsp:spPr>
        <a:xfrm rot="19285714">
          <a:off x="3913221" y="1453473"/>
          <a:ext cx="164764" cy="0"/>
        </a:xfrm>
        <a:custGeom>
          <a:avLst/>
          <a:gdLst/>
          <a:ahLst/>
          <a:cxnLst/>
          <a:rect l="0" t="0" r="0" b="0"/>
          <a:pathLst>
            <a:path>
              <a:moveTo>
                <a:pt x="0" y="0"/>
              </a:moveTo>
              <a:lnTo>
                <a:pt x="164764"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E7B1C8-D84C-41CF-8667-5C4FD93CF024}">
      <dsp:nvSpPr>
        <dsp:cNvPr id="0" name=""/>
        <dsp:cNvSpPr/>
      </dsp:nvSpPr>
      <dsp:spPr>
        <a:xfrm>
          <a:off x="4060012" y="667963"/>
          <a:ext cx="816864" cy="816864"/>
        </a:xfrm>
        <a:prstGeom prst="roundRect">
          <a:avLst/>
        </a:prstGeom>
        <a:gradFill rotWithShape="0">
          <a:gsLst>
            <a:gs pos="0">
              <a:schemeClr val="accent3">
                <a:alpha val="90000"/>
                <a:hueOff val="0"/>
                <a:satOff val="0"/>
                <a:lumOff val="0"/>
                <a:alphaOff val="-11429"/>
                <a:lumMod val="110000"/>
                <a:satMod val="105000"/>
                <a:tint val="67000"/>
              </a:schemeClr>
            </a:gs>
            <a:gs pos="50000">
              <a:schemeClr val="accent3">
                <a:alpha val="90000"/>
                <a:hueOff val="0"/>
                <a:satOff val="0"/>
                <a:lumOff val="0"/>
                <a:alphaOff val="-11429"/>
                <a:lumMod val="105000"/>
                <a:satMod val="103000"/>
                <a:tint val="73000"/>
              </a:schemeClr>
            </a:gs>
            <a:gs pos="100000">
              <a:schemeClr val="accent3">
                <a:alpha val="90000"/>
                <a:hueOff val="0"/>
                <a:satOff val="0"/>
                <a:lumOff val="0"/>
                <a:alphaOff val="-1142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err="1"/>
            <a:t>Llibres</a:t>
          </a:r>
          <a:endParaRPr lang="es-ES" sz="1600" kern="1200"/>
        </a:p>
      </dsp:txBody>
      <dsp:txXfrm>
        <a:off x="4099888" y="707839"/>
        <a:ext cx="737112" cy="737112"/>
      </dsp:txXfrm>
    </dsp:sp>
    <dsp:sp modelId="{A06A71B1-3F77-4D58-AF40-4F70371085FD}">
      <dsp:nvSpPr>
        <dsp:cNvPr id="0" name=""/>
        <dsp:cNvSpPr/>
      </dsp:nvSpPr>
      <dsp:spPr>
        <a:xfrm rot="839762">
          <a:off x="4002019" y="2344305"/>
          <a:ext cx="173964" cy="0"/>
        </a:xfrm>
        <a:custGeom>
          <a:avLst/>
          <a:gdLst/>
          <a:ahLst/>
          <a:cxnLst/>
          <a:rect l="0" t="0" r="0" b="0"/>
          <a:pathLst>
            <a:path>
              <a:moveTo>
                <a:pt x="0" y="0"/>
              </a:moveTo>
              <a:lnTo>
                <a:pt x="173964"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F20314-A8E4-4F8A-B6CB-72AB257C2D4A}">
      <dsp:nvSpPr>
        <dsp:cNvPr id="0" name=""/>
        <dsp:cNvSpPr/>
      </dsp:nvSpPr>
      <dsp:spPr>
        <a:xfrm>
          <a:off x="4173401" y="2110584"/>
          <a:ext cx="1233064" cy="816864"/>
        </a:xfrm>
        <a:prstGeom prst="roundRect">
          <a:avLst/>
        </a:prstGeom>
        <a:gradFill rotWithShape="0">
          <a:gsLst>
            <a:gs pos="0">
              <a:schemeClr val="accent3">
                <a:alpha val="90000"/>
                <a:hueOff val="0"/>
                <a:satOff val="0"/>
                <a:lumOff val="0"/>
                <a:alphaOff val="-17143"/>
                <a:lumMod val="110000"/>
                <a:satMod val="105000"/>
                <a:tint val="67000"/>
              </a:schemeClr>
            </a:gs>
            <a:gs pos="50000">
              <a:schemeClr val="accent3">
                <a:alpha val="90000"/>
                <a:hueOff val="0"/>
                <a:satOff val="0"/>
                <a:lumOff val="0"/>
                <a:alphaOff val="-17143"/>
                <a:lumMod val="105000"/>
                <a:satMod val="103000"/>
                <a:tint val="73000"/>
              </a:schemeClr>
            </a:gs>
            <a:gs pos="100000">
              <a:schemeClr val="accent3">
                <a:alpha val="90000"/>
                <a:hueOff val="0"/>
                <a:satOff val="0"/>
                <a:lumOff val="0"/>
                <a:alphaOff val="-1714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err="1"/>
            <a:t>Pàgines</a:t>
          </a:r>
          <a:r>
            <a:rPr lang="es-ES" sz="1600" kern="1200"/>
            <a:t> web</a:t>
          </a:r>
        </a:p>
      </dsp:txBody>
      <dsp:txXfrm>
        <a:off x="4213277" y="2150460"/>
        <a:ext cx="1153312" cy="737112"/>
      </dsp:txXfrm>
    </dsp:sp>
    <dsp:sp modelId="{AFFD7C35-766B-4A0F-BF91-DDE7BB549C14}">
      <dsp:nvSpPr>
        <dsp:cNvPr id="0" name=""/>
        <dsp:cNvSpPr/>
      </dsp:nvSpPr>
      <dsp:spPr>
        <a:xfrm rot="3857143">
          <a:off x="3308923" y="2965029"/>
          <a:ext cx="534960" cy="0"/>
        </a:xfrm>
        <a:custGeom>
          <a:avLst/>
          <a:gdLst/>
          <a:ahLst/>
          <a:cxnLst/>
          <a:rect l="0" t="0" r="0" b="0"/>
          <a:pathLst>
            <a:path>
              <a:moveTo>
                <a:pt x="0" y="0"/>
              </a:moveTo>
              <a:lnTo>
                <a:pt x="534960"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361E3F-A925-4669-A666-01858257B17F}">
      <dsp:nvSpPr>
        <dsp:cNvPr id="0" name=""/>
        <dsp:cNvSpPr/>
      </dsp:nvSpPr>
      <dsp:spPr>
        <a:xfrm>
          <a:off x="3201831" y="3206020"/>
          <a:ext cx="1374635" cy="816864"/>
        </a:xfrm>
        <a:prstGeom prst="roundRect">
          <a:avLst/>
        </a:prstGeom>
        <a:gradFill rotWithShape="0">
          <a:gsLst>
            <a:gs pos="0">
              <a:schemeClr val="accent3">
                <a:alpha val="90000"/>
                <a:hueOff val="0"/>
                <a:satOff val="0"/>
                <a:lumOff val="0"/>
                <a:alphaOff val="-22857"/>
                <a:lumMod val="110000"/>
                <a:satMod val="105000"/>
                <a:tint val="67000"/>
              </a:schemeClr>
            </a:gs>
            <a:gs pos="50000">
              <a:schemeClr val="accent3">
                <a:alpha val="90000"/>
                <a:hueOff val="0"/>
                <a:satOff val="0"/>
                <a:lumOff val="0"/>
                <a:alphaOff val="-22857"/>
                <a:lumMod val="105000"/>
                <a:satMod val="103000"/>
                <a:tint val="73000"/>
              </a:schemeClr>
            </a:gs>
            <a:gs pos="100000">
              <a:schemeClr val="accent3">
                <a:alpha val="90000"/>
                <a:hueOff val="0"/>
                <a:satOff val="0"/>
                <a:lumOff val="0"/>
                <a:alphaOff val="-2285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a:t>Tesis </a:t>
          </a:r>
          <a:r>
            <a:rPr lang="es-ES" sz="1600" kern="1200" err="1"/>
            <a:t>doctorals</a:t>
          </a:r>
          <a:endParaRPr lang="es-ES" sz="1600" kern="1200"/>
        </a:p>
      </dsp:txBody>
      <dsp:txXfrm>
        <a:off x="3241707" y="3245896"/>
        <a:ext cx="1294883" cy="737112"/>
      </dsp:txXfrm>
    </dsp:sp>
    <dsp:sp modelId="{DEDB840C-7B22-40BB-A483-3730EFAEED0D}">
      <dsp:nvSpPr>
        <dsp:cNvPr id="0" name=""/>
        <dsp:cNvSpPr/>
      </dsp:nvSpPr>
      <dsp:spPr>
        <a:xfrm rot="6942857">
          <a:off x="2489676" y="2965029"/>
          <a:ext cx="534960" cy="0"/>
        </a:xfrm>
        <a:custGeom>
          <a:avLst/>
          <a:gdLst/>
          <a:ahLst/>
          <a:cxnLst/>
          <a:rect l="0" t="0" r="0" b="0"/>
          <a:pathLst>
            <a:path>
              <a:moveTo>
                <a:pt x="0" y="0"/>
              </a:moveTo>
              <a:lnTo>
                <a:pt x="534960"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BCAE3-6714-47EA-8580-DAAEEF81D672}">
      <dsp:nvSpPr>
        <dsp:cNvPr id="0" name=""/>
        <dsp:cNvSpPr/>
      </dsp:nvSpPr>
      <dsp:spPr>
        <a:xfrm>
          <a:off x="1776996" y="3206020"/>
          <a:ext cx="1334829" cy="816864"/>
        </a:xfrm>
        <a:prstGeom prst="roundRect">
          <a:avLst/>
        </a:prstGeom>
        <a:gradFill rotWithShape="0">
          <a:gsLst>
            <a:gs pos="0">
              <a:schemeClr val="accent3">
                <a:alpha val="90000"/>
                <a:hueOff val="0"/>
                <a:satOff val="0"/>
                <a:lumOff val="0"/>
                <a:alphaOff val="-28571"/>
                <a:lumMod val="110000"/>
                <a:satMod val="105000"/>
                <a:tint val="67000"/>
              </a:schemeClr>
            </a:gs>
            <a:gs pos="50000">
              <a:schemeClr val="accent3">
                <a:alpha val="90000"/>
                <a:hueOff val="0"/>
                <a:satOff val="0"/>
                <a:lumOff val="0"/>
                <a:alphaOff val="-28571"/>
                <a:lumMod val="105000"/>
                <a:satMod val="103000"/>
                <a:tint val="73000"/>
              </a:schemeClr>
            </a:gs>
            <a:gs pos="100000">
              <a:schemeClr val="accent3">
                <a:alpha val="90000"/>
                <a:hueOff val="0"/>
                <a:satOff val="0"/>
                <a:lumOff val="0"/>
                <a:alphaOff val="-2857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s-ES" sz="1500" kern="1200" err="1"/>
            <a:t>Fotografies</a:t>
          </a:r>
          <a:r>
            <a:rPr lang="es-ES" sz="1500" kern="1200"/>
            <a:t>, </a:t>
          </a:r>
          <a:r>
            <a:rPr lang="es-ES" sz="1600" kern="1200" err="1"/>
            <a:t>dibuixos</a:t>
          </a:r>
          <a:endParaRPr lang="es-ES" sz="1600" kern="1200"/>
        </a:p>
      </dsp:txBody>
      <dsp:txXfrm>
        <a:off x="1816872" y="3245896"/>
        <a:ext cx="1255077" cy="737112"/>
      </dsp:txXfrm>
    </dsp:sp>
    <dsp:sp modelId="{00839FAE-A5E3-428E-8603-37A40FF3CDA9}">
      <dsp:nvSpPr>
        <dsp:cNvPr id="0" name=""/>
        <dsp:cNvSpPr/>
      </dsp:nvSpPr>
      <dsp:spPr>
        <a:xfrm rot="10077819">
          <a:off x="2121084" y="2314993"/>
          <a:ext cx="210183" cy="0"/>
        </a:xfrm>
        <a:custGeom>
          <a:avLst/>
          <a:gdLst/>
          <a:ahLst/>
          <a:cxnLst/>
          <a:rect l="0" t="0" r="0" b="0"/>
          <a:pathLst>
            <a:path>
              <a:moveTo>
                <a:pt x="0" y="0"/>
              </a:moveTo>
              <a:lnTo>
                <a:pt x="210183"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CA7C38-5DA1-44EC-B268-7409ED8B2F07}">
      <dsp:nvSpPr>
        <dsp:cNvPr id="0" name=""/>
        <dsp:cNvSpPr/>
      </dsp:nvSpPr>
      <dsp:spPr>
        <a:xfrm>
          <a:off x="415210" y="2110585"/>
          <a:ext cx="1708185" cy="816864"/>
        </a:xfrm>
        <a:prstGeom prst="roundRect">
          <a:avLst/>
        </a:prstGeom>
        <a:gradFill rotWithShape="0">
          <a:gsLst>
            <a:gs pos="0">
              <a:schemeClr val="accent3">
                <a:alpha val="90000"/>
                <a:hueOff val="0"/>
                <a:satOff val="0"/>
                <a:lumOff val="0"/>
                <a:alphaOff val="-34286"/>
                <a:lumMod val="110000"/>
                <a:satMod val="105000"/>
                <a:tint val="67000"/>
              </a:schemeClr>
            </a:gs>
            <a:gs pos="50000">
              <a:schemeClr val="accent3">
                <a:alpha val="90000"/>
                <a:hueOff val="0"/>
                <a:satOff val="0"/>
                <a:lumOff val="0"/>
                <a:alphaOff val="-34286"/>
                <a:lumMod val="105000"/>
                <a:satMod val="103000"/>
                <a:tint val="73000"/>
              </a:schemeClr>
            </a:gs>
            <a:gs pos="100000">
              <a:schemeClr val="accent3">
                <a:alpha val="90000"/>
                <a:hueOff val="0"/>
                <a:satOff val="0"/>
                <a:lumOff val="0"/>
                <a:alphaOff val="-3428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err="1"/>
            <a:t>Composicions</a:t>
          </a:r>
          <a:r>
            <a:rPr lang="es-ES" sz="1600" kern="1200"/>
            <a:t> </a:t>
          </a:r>
          <a:r>
            <a:rPr lang="es-ES" sz="1600" kern="1200" err="1"/>
            <a:t>musicals</a:t>
          </a:r>
          <a:endParaRPr lang="es-ES" sz="1600" kern="1200"/>
        </a:p>
      </dsp:txBody>
      <dsp:txXfrm>
        <a:off x="455086" y="2150461"/>
        <a:ext cx="1628433" cy="737112"/>
      </dsp:txXfrm>
    </dsp:sp>
    <dsp:sp modelId="{5C8FCB5C-96EF-4C96-8EE9-5B962BE55C48}">
      <dsp:nvSpPr>
        <dsp:cNvPr id="0" name=""/>
        <dsp:cNvSpPr/>
      </dsp:nvSpPr>
      <dsp:spPr>
        <a:xfrm rot="12537350">
          <a:off x="2154054" y="1605708"/>
          <a:ext cx="186564" cy="0"/>
        </a:xfrm>
        <a:custGeom>
          <a:avLst/>
          <a:gdLst/>
          <a:ahLst/>
          <a:cxnLst/>
          <a:rect l="0" t="0" r="0" b="0"/>
          <a:pathLst>
            <a:path>
              <a:moveTo>
                <a:pt x="0" y="0"/>
              </a:moveTo>
              <a:lnTo>
                <a:pt x="186564" y="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456A3D-A576-4B82-BA27-238AF2EB7656}">
      <dsp:nvSpPr>
        <dsp:cNvPr id="0" name=""/>
        <dsp:cNvSpPr/>
      </dsp:nvSpPr>
      <dsp:spPr>
        <a:xfrm>
          <a:off x="917416" y="806772"/>
          <a:ext cx="1248298" cy="816864"/>
        </a:xfrm>
        <a:prstGeom prst="round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err="1"/>
            <a:t>Pel·lícules</a:t>
          </a:r>
          <a:endParaRPr lang="es-ES" sz="1600" kern="1200"/>
        </a:p>
      </dsp:txBody>
      <dsp:txXfrm>
        <a:off x="957292" y="846648"/>
        <a:ext cx="1168546" cy="737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20D4D-F8C6-4E1A-B725-A0D7C5C2DC91}">
      <dsp:nvSpPr>
        <dsp:cNvPr id="0" name=""/>
        <dsp:cNvSpPr/>
      </dsp:nvSpPr>
      <dsp:spPr>
        <a:xfrm>
          <a:off x="649977" y="0"/>
          <a:ext cx="2187231" cy="56957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ca-ES" sz="1600" b="1" kern="1200">
              <a:solidFill>
                <a:srgbClr val="008539"/>
              </a:solidFill>
            </a:rPr>
            <a:t>Drets morals</a:t>
          </a:r>
        </a:p>
      </dsp:txBody>
      <dsp:txXfrm>
        <a:off x="666659" y="16682"/>
        <a:ext cx="2153867" cy="536206"/>
      </dsp:txXfrm>
    </dsp:sp>
    <dsp:sp modelId="{0B668FFE-6889-4FFD-8028-A4FB6909649B}">
      <dsp:nvSpPr>
        <dsp:cNvPr id="0" name=""/>
        <dsp:cNvSpPr/>
      </dsp:nvSpPr>
      <dsp:spPr>
        <a:xfrm>
          <a:off x="868700" y="569570"/>
          <a:ext cx="221128" cy="267342"/>
        </a:xfrm>
        <a:custGeom>
          <a:avLst/>
          <a:gdLst/>
          <a:ahLst/>
          <a:cxnLst/>
          <a:rect l="0" t="0" r="0" b="0"/>
          <a:pathLst>
            <a:path>
              <a:moveTo>
                <a:pt x="0" y="0"/>
              </a:moveTo>
              <a:lnTo>
                <a:pt x="0" y="267342"/>
              </a:lnTo>
              <a:lnTo>
                <a:pt x="221128" y="26734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B2355-BBAA-45DF-BCFB-2F2CEBFDF383}">
      <dsp:nvSpPr>
        <dsp:cNvPr id="0" name=""/>
        <dsp:cNvSpPr/>
      </dsp:nvSpPr>
      <dsp:spPr>
        <a:xfrm>
          <a:off x="1089829" y="662961"/>
          <a:ext cx="1538173" cy="347901"/>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a-ES" sz="1400" kern="1200"/>
            <a:t>Integritat</a:t>
          </a:r>
          <a:endParaRPr lang="es-ES" sz="1400" kern="1200"/>
        </a:p>
      </dsp:txBody>
      <dsp:txXfrm>
        <a:off x="1100019" y="673151"/>
        <a:ext cx="1517793" cy="327521"/>
      </dsp:txXfrm>
    </dsp:sp>
    <dsp:sp modelId="{9D574AF7-58CF-4854-8267-25CE18689BEF}">
      <dsp:nvSpPr>
        <dsp:cNvPr id="0" name=""/>
        <dsp:cNvSpPr/>
      </dsp:nvSpPr>
      <dsp:spPr>
        <a:xfrm>
          <a:off x="868700" y="569570"/>
          <a:ext cx="221128" cy="739566"/>
        </a:xfrm>
        <a:custGeom>
          <a:avLst/>
          <a:gdLst/>
          <a:ahLst/>
          <a:cxnLst/>
          <a:rect l="0" t="0" r="0" b="0"/>
          <a:pathLst>
            <a:path>
              <a:moveTo>
                <a:pt x="0" y="0"/>
              </a:moveTo>
              <a:lnTo>
                <a:pt x="0" y="739566"/>
              </a:lnTo>
              <a:lnTo>
                <a:pt x="221128" y="73956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079A2E-2CE0-40DA-81B2-31A7FED6E85E}">
      <dsp:nvSpPr>
        <dsp:cNvPr id="0" name=""/>
        <dsp:cNvSpPr/>
      </dsp:nvSpPr>
      <dsp:spPr>
        <a:xfrm>
          <a:off x="1089829" y="1102522"/>
          <a:ext cx="1528946" cy="413229"/>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a-ES" sz="1400" b="0" kern="1200"/>
            <a:t>Paternitat</a:t>
          </a:r>
          <a:endParaRPr lang="es-ES" sz="1400" b="0" kern="1200"/>
        </a:p>
      </dsp:txBody>
      <dsp:txXfrm>
        <a:off x="1101932" y="1114625"/>
        <a:ext cx="1504740" cy="389023"/>
      </dsp:txXfrm>
    </dsp:sp>
    <dsp:sp modelId="{804A626A-D3F2-4DD6-B18B-9C5A1D343D81}">
      <dsp:nvSpPr>
        <dsp:cNvPr id="0" name=""/>
        <dsp:cNvSpPr/>
      </dsp:nvSpPr>
      <dsp:spPr>
        <a:xfrm>
          <a:off x="868700" y="569570"/>
          <a:ext cx="255158" cy="1256444"/>
        </a:xfrm>
        <a:custGeom>
          <a:avLst/>
          <a:gdLst/>
          <a:ahLst/>
          <a:cxnLst/>
          <a:rect l="0" t="0" r="0" b="0"/>
          <a:pathLst>
            <a:path>
              <a:moveTo>
                <a:pt x="0" y="0"/>
              </a:moveTo>
              <a:lnTo>
                <a:pt x="0" y="1256444"/>
              </a:lnTo>
              <a:lnTo>
                <a:pt x="255158" y="125644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77BB24-943A-4CDE-B921-4CBE7A1D4056}">
      <dsp:nvSpPr>
        <dsp:cNvPr id="0" name=""/>
        <dsp:cNvSpPr/>
      </dsp:nvSpPr>
      <dsp:spPr>
        <a:xfrm>
          <a:off x="1123858" y="1627799"/>
          <a:ext cx="1534249" cy="396429"/>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b="0" kern="1200"/>
            <a:t>Divulgació</a:t>
          </a:r>
        </a:p>
      </dsp:txBody>
      <dsp:txXfrm>
        <a:off x="1135469" y="1639410"/>
        <a:ext cx="1511027" cy="373207"/>
      </dsp:txXfrm>
    </dsp:sp>
    <dsp:sp modelId="{E87EF1A1-3812-4934-94DD-16AAB2E4BF79}">
      <dsp:nvSpPr>
        <dsp:cNvPr id="0" name=""/>
        <dsp:cNvSpPr/>
      </dsp:nvSpPr>
      <dsp:spPr>
        <a:xfrm>
          <a:off x="868700" y="569570"/>
          <a:ext cx="236726" cy="1724802"/>
        </a:xfrm>
        <a:custGeom>
          <a:avLst/>
          <a:gdLst/>
          <a:ahLst/>
          <a:cxnLst/>
          <a:rect l="0" t="0" r="0" b="0"/>
          <a:pathLst>
            <a:path>
              <a:moveTo>
                <a:pt x="0" y="0"/>
              </a:moveTo>
              <a:lnTo>
                <a:pt x="0" y="1724802"/>
              </a:lnTo>
              <a:lnTo>
                <a:pt x="236726" y="172480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812920-F277-4A4D-9A6A-8833D887C0C6}">
      <dsp:nvSpPr>
        <dsp:cNvPr id="0" name=""/>
        <dsp:cNvSpPr/>
      </dsp:nvSpPr>
      <dsp:spPr>
        <a:xfrm>
          <a:off x="1105427" y="2108849"/>
          <a:ext cx="1578885" cy="371047"/>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b="0" kern="1200"/>
            <a:t>Modificació</a:t>
          </a:r>
        </a:p>
      </dsp:txBody>
      <dsp:txXfrm>
        <a:off x="1116295" y="2119717"/>
        <a:ext cx="1557149" cy="349311"/>
      </dsp:txXfrm>
    </dsp:sp>
    <dsp:sp modelId="{326806C3-2241-4732-B7AF-0D52A7F09558}">
      <dsp:nvSpPr>
        <dsp:cNvPr id="0" name=""/>
        <dsp:cNvSpPr/>
      </dsp:nvSpPr>
      <dsp:spPr>
        <a:xfrm>
          <a:off x="868700" y="569570"/>
          <a:ext cx="221128" cy="2189676"/>
        </a:xfrm>
        <a:custGeom>
          <a:avLst/>
          <a:gdLst/>
          <a:ahLst/>
          <a:cxnLst/>
          <a:rect l="0" t="0" r="0" b="0"/>
          <a:pathLst>
            <a:path>
              <a:moveTo>
                <a:pt x="0" y="0"/>
              </a:moveTo>
              <a:lnTo>
                <a:pt x="0" y="2189676"/>
              </a:lnTo>
              <a:lnTo>
                <a:pt x="221128" y="218967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C7CAA6-3984-4303-ACAB-047833D2336B}">
      <dsp:nvSpPr>
        <dsp:cNvPr id="0" name=""/>
        <dsp:cNvSpPr/>
      </dsp:nvSpPr>
      <dsp:spPr>
        <a:xfrm>
          <a:off x="1089829" y="2558207"/>
          <a:ext cx="1143854" cy="402079"/>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b="0" kern="1200"/>
            <a:t>Accés</a:t>
          </a:r>
        </a:p>
      </dsp:txBody>
      <dsp:txXfrm>
        <a:off x="1101605" y="2569983"/>
        <a:ext cx="1120302" cy="378527"/>
      </dsp:txXfrm>
    </dsp:sp>
    <dsp:sp modelId="{B57DA8F8-95E3-4FDB-B991-D67892D30B54}">
      <dsp:nvSpPr>
        <dsp:cNvPr id="0" name=""/>
        <dsp:cNvSpPr/>
      </dsp:nvSpPr>
      <dsp:spPr>
        <a:xfrm>
          <a:off x="868700" y="569570"/>
          <a:ext cx="226061" cy="2666856"/>
        </a:xfrm>
        <a:custGeom>
          <a:avLst/>
          <a:gdLst/>
          <a:ahLst/>
          <a:cxnLst/>
          <a:rect l="0" t="0" r="0" b="0"/>
          <a:pathLst>
            <a:path>
              <a:moveTo>
                <a:pt x="0" y="0"/>
              </a:moveTo>
              <a:lnTo>
                <a:pt x="0" y="2666856"/>
              </a:lnTo>
              <a:lnTo>
                <a:pt x="226061" y="266685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0CE63A-B507-4E11-AD92-6D2808410AE1}">
      <dsp:nvSpPr>
        <dsp:cNvPr id="0" name=""/>
        <dsp:cNvSpPr/>
      </dsp:nvSpPr>
      <dsp:spPr>
        <a:xfrm>
          <a:off x="1094762" y="3053108"/>
          <a:ext cx="1166984" cy="366636"/>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b="0" kern="1200"/>
            <a:t> Retirada</a:t>
          </a:r>
        </a:p>
      </dsp:txBody>
      <dsp:txXfrm>
        <a:off x="1105500" y="3063846"/>
        <a:ext cx="1145508" cy="345160"/>
      </dsp:txXfrm>
    </dsp:sp>
    <dsp:sp modelId="{1114A13B-CD1C-494C-968F-3A7235CCE72C}">
      <dsp:nvSpPr>
        <dsp:cNvPr id="0" name=""/>
        <dsp:cNvSpPr/>
      </dsp:nvSpPr>
      <dsp:spPr>
        <a:xfrm>
          <a:off x="3491626" y="1244"/>
          <a:ext cx="2933183" cy="58882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ca-ES" sz="1600" b="1" kern="1200">
              <a:solidFill>
                <a:srgbClr val="008539"/>
              </a:solidFill>
            </a:rPr>
            <a:t>Drets patrimonials o d’explotació</a:t>
          </a:r>
          <a:endParaRPr lang="es-ES" sz="1600" b="1" kern="1200">
            <a:solidFill>
              <a:srgbClr val="008539"/>
            </a:solidFill>
          </a:endParaRPr>
        </a:p>
      </dsp:txBody>
      <dsp:txXfrm>
        <a:off x="3508872" y="18490"/>
        <a:ext cx="2898691" cy="554334"/>
      </dsp:txXfrm>
    </dsp:sp>
    <dsp:sp modelId="{F4F07AF7-90F7-4841-9CFD-E80FD44244B7}">
      <dsp:nvSpPr>
        <dsp:cNvPr id="0" name=""/>
        <dsp:cNvSpPr/>
      </dsp:nvSpPr>
      <dsp:spPr>
        <a:xfrm>
          <a:off x="3784944" y="590070"/>
          <a:ext cx="297544" cy="254262"/>
        </a:xfrm>
        <a:custGeom>
          <a:avLst/>
          <a:gdLst/>
          <a:ahLst/>
          <a:cxnLst/>
          <a:rect l="0" t="0" r="0" b="0"/>
          <a:pathLst>
            <a:path>
              <a:moveTo>
                <a:pt x="0" y="0"/>
              </a:moveTo>
              <a:lnTo>
                <a:pt x="0" y="254262"/>
              </a:lnTo>
              <a:lnTo>
                <a:pt x="297544" y="25426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A6660B-AD93-4FEC-854A-4D9251F60177}">
      <dsp:nvSpPr>
        <dsp:cNvPr id="0" name=""/>
        <dsp:cNvSpPr/>
      </dsp:nvSpPr>
      <dsp:spPr>
        <a:xfrm>
          <a:off x="4082489" y="661014"/>
          <a:ext cx="1631997" cy="366636"/>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a-ES" sz="1400" kern="1200"/>
            <a:t>Reproducció</a:t>
          </a:r>
          <a:endParaRPr lang="es-ES" sz="1400" kern="1200"/>
        </a:p>
      </dsp:txBody>
      <dsp:txXfrm>
        <a:off x="4093227" y="671752"/>
        <a:ext cx="1610521" cy="345160"/>
      </dsp:txXfrm>
    </dsp:sp>
    <dsp:sp modelId="{5B01E7F7-7C70-4F5B-AB0A-8D4553531E33}">
      <dsp:nvSpPr>
        <dsp:cNvPr id="0" name=""/>
        <dsp:cNvSpPr/>
      </dsp:nvSpPr>
      <dsp:spPr>
        <a:xfrm>
          <a:off x="3784944" y="590070"/>
          <a:ext cx="273880" cy="733761"/>
        </a:xfrm>
        <a:custGeom>
          <a:avLst/>
          <a:gdLst/>
          <a:ahLst/>
          <a:cxnLst/>
          <a:rect l="0" t="0" r="0" b="0"/>
          <a:pathLst>
            <a:path>
              <a:moveTo>
                <a:pt x="0" y="0"/>
              </a:moveTo>
              <a:lnTo>
                <a:pt x="0" y="733761"/>
              </a:lnTo>
              <a:lnTo>
                <a:pt x="273880" y="73376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9FB34B-BD19-4A19-95E8-142BE15CC46C}">
      <dsp:nvSpPr>
        <dsp:cNvPr id="0" name=""/>
        <dsp:cNvSpPr/>
      </dsp:nvSpPr>
      <dsp:spPr>
        <a:xfrm>
          <a:off x="4058825" y="1140513"/>
          <a:ext cx="1673782" cy="366636"/>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a-ES" sz="1400" kern="1200"/>
            <a:t>Distribució</a:t>
          </a:r>
        </a:p>
      </dsp:txBody>
      <dsp:txXfrm>
        <a:off x="4069563" y="1151251"/>
        <a:ext cx="1652306" cy="345160"/>
      </dsp:txXfrm>
    </dsp:sp>
    <dsp:sp modelId="{57EBAAB6-FAA3-41B9-870E-DEBDD4720CC9}">
      <dsp:nvSpPr>
        <dsp:cNvPr id="0" name=""/>
        <dsp:cNvSpPr/>
      </dsp:nvSpPr>
      <dsp:spPr>
        <a:xfrm>
          <a:off x="3784944" y="590070"/>
          <a:ext cx="274308" cy="1782240"/>
        </a:xfrm>
        <a:custGeom>
          <a:avLst/>
          <a:gdLst/>
          <a:ahLst/>
          <a:cxnLst/>
          <a:rect l="0" t="0" r="0" b="0"/>
          <a:pathLst>
            <a:path>
              <a:moveTo>
                <a:pt x="0" y="0"/>
              </a:moveTo>
              <a:lnTo>
                <a:pt x="0" y="1782240"/>
              </a:lnTo>
              <a:lnTo>
                <a:pt x="274308" y="178224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4A7A5A-258F-44DA-AB03-EA1855C4D25A}">
      <dsp:nvSpPr>
        <dsp:cNvPr id="0" name=""/>
        <dsp:cNvSpPr/>
      </dsp:nvSpPr>
      <dsp:spPr>
        <a:xfrm>
          <a:off x="4059253" y="2160449"/>
          <a:ext cx="2434791" cy="423722"/>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a-ES" sz="1400" kern="1200"/>
            <a:t>Comunicació pública</a:t>
          </a:r>
        </a:p>
      </dsp:txBody>
      <dsp:txXfrm>
        <a:off x="4071663" y="2172859"/>
        <a:ext cx="2409971" cy="398902"/>
      </dsp:txXfrm>
    </dsp:sp>
    <dsp:sp modelId="{69907656-02D7-4D99-8530-A655B1F12986}">
      <dsp:nvSpPr>
        <dsp:cNvPr id="0" name=""/>
        <dsp:cNvSpPr/>
      </dsp:nvSpPr>
      <dsp:spPr>
        <a:xfrm>
          <a:off x="3784944" y="590070"/>
          <a:ext cx="274308" cy="1250341"/>
        </a:xfrm>
        <a:custGeom>
          <a:avLst/>
          <a:gdLst/>
          <a:ahLst/>
          <a:cxnLst/>
          <a:rect l="0" t="0" r="0" b="0"/>
          <a:pathLst>
            <a:path>
              <a:moveTo>
                <a:pt x="0" y="0"/>
              </a:moveTo>
              <a:lnTo>
                <a:pt x="0" y="1250341"/>
              </a:lnTo>
              <a:lnTo>
                <a:pt x="274308" y="12503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861273-DAA2-413B-AAE6-9CC25E9355B5}">
      <dsp:nvSpPr>
        <dsp:cNvPr id="0" name=""/>
        <dsp:cNvSpPr/>
      </dsp:nvSpPr>
      <dsp:spPr>
        <a:xfrm>
          <a:off x="4059253" y="1657094"/>
          <a:ext cx="1959090" cy="366636"/>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ca-ES" sz="1400" kern="1200"/>
            <a:t>Transformació</a:t>
          </a:r>
          <a:endParaRPr lang="es-ES" sz="1400" kern="1200"/>
        </a:p>
      </dsp:txBody>
      <dsp:txXfrm>
        <a:off x="4069991" y="1667832"/>
        <a:ext cx="1937614" cy="34516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EC34C92B-6A45-864A-B429-22A9039765DA}" type="datetimeFigureOut">
              <a:rPr lang="en-US" smtClean="0"/>
              <a:t>7/3/2025</a:t>
            </a:fld>
            <a:endParaRPr lang="en-US"/>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D265FE6-BEE9-465E-9202-2D200EDE749C}" type="datetimeFigureOut">
              <a:rPr lang="en-GB" smtClean="0"/>
              <a:t>03/07/2025</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6DE8F2A-B3D4-43F2-B39B-CD77F64A1950}" type="slidenum">
              <a:rPr lang="en-GB" smtClean="0"/>
              <a:t>‹#›</a:t>
            </a:fld>
            <a:endParaRPr lang="en-GB"/>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816214" rtl="0" eaLnBrk="1" latinLnBrk="0" hangingPunct="1">
      <a:defRPr sz="1100" kern="1200">
        <a:solidFill>
          <a:schemeClr val="tx1"/>
        </a:solidFill>
        <a:latin typeface="+mn-lt"/>
        <a:ea typeface="+mn-ea"/>
        <a:cs typeface="+mn-cs"/>
      </a:defRPr>
    </a:lvl1pPr>
    <a:lvl2pPr marL="408107" algn="l" defTabSz="816214" rtl="0" eaLnBrk="1" latinLnBrk="0" hangingPunct="1">
      <a:defRPr sz="1100" kern="1200">
        <a:solidFill>
          <a:schemeClr val="tx1"/>
        </a:solidFill>
        <a:latin typeface="+mn-lt"/>
        <a:ea typeface="+mn-ea"/>
        <a:cs typeface="+mn-cs"/>
      </a:defRPr>
    </a:lvl2pPr>
    <a:lvl3pPr marL="816214" algn="l" defTabSz="816214" rtl="0" eaLnBrk="1" latinLnBrk="0" hangingPunct="1">
      <a:defRPr sz="1100" kern="1200">
        <a:solidFill>
          <a:schemeClr val="tx1"/>
        </a:solidFill>
        <a:latin typeface="+mn-lt"/>
        <a:ea typeface="+mn-ea"/>
        <a:cs typeface="+mn-cs"/>
      </a:defRPr>
    </a:lvl3pPr>
    <a:lvl4pPr marL="1224321" algn="l" defTabSz="816214" rtl="0" eaLnBrk="1" latinLnBrk="0" hangingPunct="1">
      <a:defRPr sz="1100" kern="1200">
        <a:solidFill>
          <a:schemeClr val="tx1"/>
        </a:solidFill>
        <a:latin typeface="+mn-lt"/>
        <a:ea typeface="+mn-ea"/>
        <a:cs typeface="+mn-cs"/>
      </a:defRPr>
    </a:lvl4pPr>
    <a:lvl5pPr marL="1632429" algn="l" defTabSz="816214" rtl="0" eaLnBrk="1" latinLnBrk="0" hangingPunct="1">
      <a:defRPr sz="1100" kern="1200">
        <a:solidFill>
          <a:schemeClr val="tx1"/>
        </a:solidFill>
        <a:latin typeface="+mn-lt"/>
        <a:ea typeface="+mn-ea"/>
        <a:cs typeface="+mn-cs"/>
      </a:defRPr>
    </a:lvl5pPr>
    <a:lvl6pPr marL="2040535" algn="l" defTabSz="816214" rtl="0" eaLnBrk="1" latinLnBrk="0" hangingPunct="1">
      <a:defRPr sz="1100" kern="1200">
        <a:solidFill>
          <a:schemeClr val="tx1"/>
        </a:solidFill>
        <a:latin typeface="+mn-lt"/>
        <a:ea typeface="+mn-ea"/>
        <a:cs typeface="+mn-cs"/>
      </a:defRPr>
    </a:lvl6pPr>
    <a:lvl7pPr marL="2448642" algn="l" defTabSz="816214" rtl="0" eaLnBrk="1" latinLnBrk="0" hangingPunct="1">
      <a:defRPr sz="1100" kern="1200">
        <a:solidFill>
          <a:schemeClr val="tx1"/>
        </a:solidFill>
        <a:latin typeface="+mn-lt"/>
        <a:ea typeface="+mn-ea"/>
        <a:cs typeface="+mn-cs"/>
      </a:defRPr>
    </a:lvl7pPr>
    <a:lvl8pPr marL="2856749" algn="l" defTabSz="816214" rtl="0" eaLnBrk="1" latinLnBrk="0" hangingPunct="1">
      <a:defRPr sz="1100" kern="1200">
        <a:solidFill>
          <a:schemeClr val="tx1"/>
        </a:solidFill>
        <a:latin typeface="+mn-lt"/>
        <a:ea typeface="+mn-ea"/>
        <a:cs typeface="+mn-cs"/>
      </a:defRPr>
    </a:lvl8pPr>
    <a:lvl9pPr marL="3264857" algn="l" defTabSz="8162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ab.cat/web/estudis/doctorat/deteccio-de-similituds-turnitin-1345859235818.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oe.es/eli/es/lo/2023/03/22/2/co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uab.cat/propietat-intellectua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Free_software_licens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End_user"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Imatge:</a:t>
            </a:r>
            <a:r>
              <a:rPr lang="ca-ES" baseline="0"/>
              <a:t> </a:t>
            </a:r>
            <a:r>
              <a:rPr lang="ca-ES"/>
              <a:t>https://pixabay.com/es/photos/la-carretera-asfalto-l%C3%ADneas-piso-3383008/</a:t>
            </a:r>
          </a:p>
        </p:txBody>
      </p:sp>
      <p:sp>
        <p:nvSpPr>
          <p:cNvPr id="4" name="Marcador de número de diapositiva 3"/>
          <p:cNvSpPr>
            <a:spLocks noGrp="1"/>
          </p:cNvSpPr>
          <p:nvPr>
            <p:ph type="sldNum" sz="quarter" idx="10"/>
          </p:nvPr>
        </p:nvSpPr>
        <p:spPr/>
        <p:txBody>
          <a:bodyPr/>
          <a:lstStyle/>
          <a:p>
            <a:fld id="{F6DE8F2A-B3D4-43F2-B39B-CD77F64A1950}" type="slidenum">
              <a:rPr lang="en-GB" smtClean="0"/>
              <a:t>1</a:t>
            </a:fld>
            <a:endParaRPr lang="en-GB"/>
          </a:p>
        </p:txBody>
      </p:sp>
    </p:spTree>
    <p:extLst>
      <p:ext uri="{BB962C8B-B14F-4D97-AF65-F5344CB8AC3E}">
        <p14:creationId xmlns:p14="http://schemas.microsoft.com/office/powerpoint/2010/main" val="2317322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El derecho de cita y de ilustración en España está regulado en el artículo 32 del Texto Refundido de la Ley de Propiedad Intelectual (TRLPI), según el Real Decreto Legislativo 1/1996, de 12 de abril</a:t>
            </a:r>
          </a:p>
          <a:p>
            <a:endParaRPr lang="es-ES">
              <a:ea typeface="Calibri"/>
              <a:cs typeface="Calibri"/>
            </a:endParaRPr>
          </a:p>
          <a:p>
            <a:r>
              <a:rPr lang="es-ES">
                <a:ea typeface="Calibri"/>
                <a:cs typeface="Calibri"/>
              </a:rPr>
              <a:t>ATENCIÓ: cal evitar la mala praxis en EDICIÓ WEB per a fotografies publicades en un </a:t>
            </a:r>
            <a:r>
              <a:rPr lang="es-ES" err="1">
                <a:ea typeface="Calibri"/>
                <a:cs typeface="Calibri"/>
              </a:rPr>
              <a:t>altre</a:t>
            </a:r>
            <a:r>
              <a:rPr lang="es-ES">
                <a:ea typeface="Calibri"/>
                <a:cs typeface="Calibri"/>
              </a:rPr>
              <a:t> </a:t>
            </a:r>
            <a:r>
              <a:rPr lang="es-ES" err="1">
                <a:ea typeface="Calibri"/>
                <a:cs typeface="Calibri"/>
              </a:rPr>
              <a:t>lloc</a:t>
            </a:r>
            <a:r>
              <a:rPr lang="es-ES">
                <a:ea typeface="Calibri"/>
                <a:cs typeface="Calibri"/>
              </a:rPr>
              <a:t> (revistes, </a:t>
            </a:r>
            <a:r>
              <a:rPr lang="es-ES" err="1">
                <a:ea typeface="Calibri"/>
                <a:cs typeface="Calibri"/>
              </a:rPr>
              <a:t>diaris</a:t>
            </a:r>
            <a:r>
              <a:rPr lang="es-ES">
                <a:ea typeface="Calibri"/>
                <a:cs typeface="Calibri"/>
              </a:rPr>
              <a:t>...)</a:t>
            </a:r>
          </a:p>
          <a:p>
            <a:r>
              <a:rPr lang="es-ES">
                <a:ea typeface="Calibri"/>
                <a:cs typeface="Calibri"/>
              </a:rPr>
              <a:t>No es </a:t>
            </a:r>
            <a:r>
              <a:rPr lang="es-ES" err="1">
                <a:ea typeface="Calibri"/>
                <a:cs typeface="Calibri"/>
              </a:rPr>
              <a:t>pot</a:t>
            </a:r>
            <a:r>
              <a:rPr lang="es-ES">
                <a:ea typeface="Calibri"/>
                <a:cs typeface="Calibri"/>
              </a:rPr>
              <a:t> agafar la </a:t>
            </a:r>
            <a:r>
              <a:rPr lang="es-ES" err="1">
                <a:ea typeface="Calibri"/>
                <a:cs typeface="Calibri"/>
              </a:rPr>
              <a:t>fotografia</a:t>
            </a:r>
            <a:r>
              <a:rPr lang="es-ES">
                <a:ea typeface="Calibri"/>
                <a:cs typeface="Calibri"/>
              </a:rPr>
              <a:t> i posar-la al web, encara que: a) </a:t>
            </a:r>
            <a:r>
              <a:rPr lang="es-ES" err="1">
                <a:ea typeface="Calibri"/>
                <a:cs typeface="Calibri"/>
              </a:rPr>
              <a:t>estigui</a:t>
            </a:r>
            <a:r>
              <a:rPr lang="es-ES">
                <a:ea typeface="Calibri"/>
                <a:cs typeface="Calibri"/>
              </a:rPr>
              <a:t> ben citada, b) </a:t>
            </a:r>
            <a:r>
              <a:rPr lang="es-ES" err="1">
                <a:ea typeface="Calibri"/>
                <a:cs typeface="Calibri"/>
              </a:rPr>
              <a:t>àmbit</a:t>
            </a:r>
            <a:r>
              <a:rPr lang="es-ES">
                <a:ea typeface="Calibri"/>
                <a:cs typeface="Calibri"/>
              </a:rPr>
              <a:t> </a:t>
            </a:r>
            <a:r>
              <a:rPr lang="es-ES" err="1">
                <a:ea typeface="Calibri"/>
                <a:cs typeface="Calibri"/>
              </a:rPr>
              <a:t>universitari</a:t>
            </a:r>
            <a:r>
              <a:rPr lang="es-ES">
                <a:ea typeface="Calibri"/>
                <a:cs typeface="Calibri"/>
              </a:rPr>
              <a:t>, </a:t>
            </a:r>
            <a:r>
              <a:rPr lang="es-ES" err="1">
                <a:ea typeface="Calibri"/>
                <a:cs typeface="Calibri"/>
              </a:rPr>
              <a:t>sense</a:t>
            </a:r>
            <a:r>
              <a:rPr lang="es-ES">
                <a:ea typeface="Calibri"/>
                <a:cs typeface="Calibri"/>
              </a:rPr>
              <a:t> lucre, c) no es </a:t>
            </a:r>
            <a:r>
              <a:rPr lang="es-ES" err="1">
                <a:ea typeface="Calibri"/>
                <a:cs typeface="Calibri"/>
              </a:rPr>
              <a:t>desmereixi</a:t>
            </a:r>
            <a:r>
              <a:rPr lang="es-ES">
                <a:ea typeface="Calibri"/>
                <a:cs typeface="Calibri"/>
              </a:rPr>
              <a:t> la persona ni hi </a:t>
            </a:r>
            <a:r>
              <a:rPr lang="es-ES" err="1">
                <a:ea typeface="Calibri"/>
                <a:cs typeface="Calibri"/>
              </a:rPr>
              <a:t>hagi</a:t>
            </a:r>
            <a:r>
              <a:rPr lang="es-ES">
                <a:ea typeface="Calibri"/>
                <a:cs typeface="Calibri"/>
              </a:rPr>
              <a:t> </a:t>
            </a:r>
            <a:r>
              <a:rPr lang="es-ES" err="1">
                <a:ea typeface="Calibri"/>
                <a:cs typeface="Calibri"/>
              </a:rPr>
              <a:t>agravi</a:t>
            </a:r>
            <a:r>
              <a:rPr lang="es-ES">
                <a:ea typeface="Calibri"/>
                <a:cs typeface="Calibri"/>
              </a:rPr>
              <a:t>, </a:t>
            </a:r>
            <a:r>
              <a:rPr lang="es-ES" err="1">
                <a:ea typeface="Calibri"/>
                <a:cs typeface="Calibri"/>
              </a:rPr>
              <a:t>més</a:t>
            </a:r>
            <a:r>
              <a:rPr lang="es-ES">
                <a:ea typeface="Calibri"/>
                <a:cs typeface="Calibri"/>
              </a:rPr>
              <a:t> </a:t>
            </a:r>
            <a:r>
              <a:rPr lang="es-ES" err="1">
                <a:ea typeface="Calibri"/>
                <a:cs typeface="Calibri"/>
              </a:rPr>
              <a:t>aviat</a:t>
            </a:r>
            <a:r>
              <a:rPr lang="es-ES">
                <a:ea typeface="Calibri"/>
                <a:cs typeface="Calibri"/>
              </a:rPr>
              <a:t> el </a:t>
            </a:r>
            <a:r>
              <a:rPr lang="es-ES" err="1">
                <a:ea typeface="Calibri"/>
                <a:cs typeface="Calibri"/>
              </a:rPr>
              <a:t>contrari</a:t>
            </a:r>
            <a:r>
              <a:rPr lang="es-ES">
                <a:ea typeface="Calibri"/>
                <a:cs typeface="Calibri"/>
              </a:rPr>
              <a:t> -- </a:t>
            </a:r>
            <a:r>
              <a:rPr lang="es-ES" err="1">
                <a:ea typeface="Calibri"/>
                <a:cs typeface="Calibri"/>
              </a:rPr>
              <a:t>perquè</a:t>
            </a:r>
            <a:r>
              <a:rPr lang="es-ES">
                <a:ea typeface="Calibri"/>
                <a:cs typeface="Calibri"/>
              </a:rPr>
              <a:t> no </a:t>
            </a:r>
            <a:r>
              <a:rPr lang="es-ES" err="1">
                <a:ea typeface="Calibri"/>
                <a:cs typeface="Calibri"/>
              </a:rPr>
              <a:t>ens</a:t>
            </a:r>
            <a:r>
              <a:rPr lang="es-ES">
                <a:ea typeface="Calibri"/>
                <a:cs typeface="Calibri"/>
              </a:rPr>
              <a:t> </a:t>
            </a:r>
            <a:r>
              <a:rPr lang="es-ES" err="1">
                <a:ea typeface="Calibri"/>
                <a:cs typeface="Calibri"/>
              </a:rPr>
              <a:t>podem</a:t>
            </a:r>
            <a:r>
              <a:rPr lang="es-ES">
                <a:ea typeface="Calibri"/>
                <a:cs typeface="Calibri"/>
              </a:rPr>
              <a:t> </a:t>
            </a:r>
            <a:r>
              <a:rPr lang="es-ES" err="1">
                <a:ea typeface="Calibri"/>
                <a:cs typeface="Calibri"/>
              </a:rPr>
              <a:t>acollir</a:t>
            </a:r>
            <a:r>
              <a:rPr lang="es-ES">
                <a:ea typeface="Calibri"/>
                <a:cs typeface="Calibri"/>
              </a:rPr>
              <a:t> al </a:t>
            </a:r>
            <a:r>
              <a:rPr lang="es-ES" err="1">
                <a:ea typeface="Calibri"/>
                <a:cs typeface="Calibri"/>
              </a:rPr>
              <a:t>dret</a:t>
            </a:r>
            <a:r>
              <a:rPr lang="es-ES">
                <a:ea typeface="Calibri"/>
                <a:cs typeface="Calibri"/>
              </a:rPr>
              <a:t> de cita (és </a:t>
            </a:r>
            <a:r>
              <a:rPr lang="es-ES" err="1">
                <a:ea typeface="Calibri"/>
                <a:cs typeface="Calibri"/>
              </a:rPr>
              <a:t>finalitat</a:t>
            </a:r>
            <a:r>
              <a:rPr lang="es-ES">
                <a:ea typeface="Calibri"/>
                <a:cs typeface="Calibri"/>
              </a:rPr>
              <a:t> </a:t>
            </a:r>
            <a:r>
              <a:rPr lang="es-ES" err="1">
                <a:ea typeface="Calibri"/>
                <a:cs typeface="Calibri"/>
              </a:rPr>
              <a:t>il·lustrativa</a:t>
            </a:r>
            <a:r>
              <a:rPr lang="es-ES">
                <a:ea typeface="Calibri"/>
                <a:cs typeface="Calibri"/>
              </a:rPr>
              <a:t>).</a:t>
            </a:r>
          </a:p>
          <a:p>
            <a:r>
              <a:rPr lang="es-ES" err="1">
                <a:ea typeface="Calibri"/>
                <a:cs typeface="Calibri"/>
              </a:rPr>
              <a:t>Alguns</a:t>
            </a:r>
            <a:r>
              <a:rPr lang="es-ES">
                <a:ea typeface="Calibri"/>
                <a:cs typeface="Calibri"/>
              </a:rPr>
              <a:t> </a:t>
            </a:r>
            <a:r>
              <a:rPr lang="es-ES" err="1">
                <a:ea typeface="Calibri"/>
                <a:cs typeface="Calibri"/>
              </a:rPr>
              <a:t>fotògrafs</a:t>
            </a:r>
            <a:r>
              <a:rPr lang="es-ES">
                <a:ea typeface="Calibri"/>
                <a:cs typeface="Calibri"/>
              </a:rPr>
              <a:t> </a:t>
            </a:r>
            <a:r>
              <a:rPr lang="es-ES" err="1">
                <a:ea typeface="Calibri"/>
                <a:cs typeface="Calibri"/>
              </a:rPr>
              <a:t>s'estan</a:t>
            </a:r>
            <a:r>
              <a:rPr lang="es-ES">
                <a:ea typeface="Calibri"/>
                <a:cs typeface="Calibri"/>
              </a:rPr>
              <a:t> </a:t>
            </a:r>
            <a:r>
              <a:rPr lang="es-ES" err="1">
                <a:ea typeface="Calibri"/>
                <a:cs typeface="Calibri"/>
              </a:rPr>
              <a:t>agafant</a:t>
            </a:r>
            <a:r>
              <a:rPr lang="es-ES">
                <a:ea typeface="Calibri"/>
                <a:cs typeface="Calibri"/>
              </a:rPr>
              <a:t> a </a:t>
            </a:r>
            <a:r>
              <a:rPr lang="es-ES" err="1">
                <a:ea typeface="Calibri"/>
                <a:cs typeface="Calibri"/>
              </a:rPr>
              <a:t>això</a:t>
            </a:r>
            <a:r>
              <a:rPr lang="es-ES">
                <a:ea typeface="Calibri"/>
                <a:cs typeface="Calibri"/>
              </a:rPr>
              <a:t> (</a:t>
            </a:r>
            <a:r>
              <a:rPr lang="es-ES" err="1">
                <a:ea typeface="Calibri"/>
                <a:cs typeface="Calibri"/>
              </a:rPr>
              <a:t>gràcies</a:t>
            </a:r>
            <a:r>
              <a:rPr lang="es-ES">
                <a:ea typeface="Calibri"/>
                <a:cs typeface="Calibri"/>
              </a:rPr>
              <a:t> a programes rastrejadors automàtics </a:t>
            </a:r>
            <a:r>
              <a:rPr lang="es-ES" err="1">
                <a:ea typeface="Calibri"/>
                <a:cs typeface="Calibri"/>
              </a:rPr>
              <a:t>d'ubicacions</a:t>
            </a:r>
            <a:r>
              <a:rPr lang="es-ES">
                <a:ea typeface="Calibri"/>
                <a:cs typeface="Calibri"/>
              </a:rPr>
              <a:t> web de fotos) per </a:t>
            </a:r>
            <a:r>
              <a:rPr lang="es-ES" err="1">
                <a:ea typeface="Calibri"/>
                <a:cs typeface="Calibri"/>
              </a:rPr>
              <a:t>fer</a:t>
            </a:r>
            <a:r>
              <a:rPr lang="es-ES">
                <a:ea typeface="Calibri"/>
                <a:cs typeface="Calibri"/>
              </a:rPr>
              <a:t> </a:t>
            </a:r>
            <a:r>
              <a:rPr lang="es-ES" err="1">
                <a:ea typeface="Calibri"/>
                <a:cs typeface="Calibri"/>
              </a:rPr>
              <a:t>denúncies</a:t>
            </a:r>
            <a:r>
              <a:rPr lang="es-ES">
                <a:ea typeface="Calibri"/>
                <a:cs typeface="Calibri"/>
              </a:rPr>
              <a:t>.</a:t>
            </a:r>
          </a:p>
          <a:p>
            <a:endParaRPr lang="es-ES">
              <a:ea typeface="Calibri"/>
              <a:cs typeface="Calibri"/>
            </a:endParaRPr>
          </a:p>
          <a:p>
            <a:r>
              <a:rPr lang="es-ES">
                <a:ea typeface="Calibri"/>
                <a:cs typeface="Calibri"/>
              </a:rPr>
              <a:t>Per a </a:t>
            </a:r>
            <a:r>
              <a:rPr lang="es-ES" err="1">
                <a:ea typeface="Calibri"/>
                <a:cs typeface="Calibri"/>
              </a:rPr>
              <a:t>Jornades</a:t>
            </a:r>
            <a:r>
              <a:rPr lang="es-ES">
                <a:ea typeface="Calibri"/>
                <a:cs typeface="Calibri"/>
              </a:rPr>
              <a:t>, </a:t>
            </a:r>
            <a:r>
              <a:rPr lang="es-ES" err="1">
                <a:ea typeface="Calibri"/>
                <a:cs typeface="Calibri"/>
              </a:rPr>
              <a:t>Premis</a:t>
            </a:r>
            <a:r>
              <a:rPr lang="es-ES">
                <a:ea typeface="Calibri"/>
                <a:cs typeface="Calibri"/>
              </a:rPr>
              <a:t> o </a:t>
            </a:r>
            <a:r>
              <a:rPr lang="es-ES" err="1">
                <a:ea typeface="Calibri"/>
                <a:cs typeface="Calibri"/>
              </a:rPr>
              <a:t>altres</a:t>
            </a:r>
            <a:r>
              <a:rPr lang="es-ES">
                <a:ea typeface="Calibri"/>
                <a:cs typeface="Calibri"/>
              </a:rPr>
              <a:t> </a:t>
            </a:r>
            <a:r>
              <a:rPr lang="es-ES" err="1">
                <a:ea typeface="Calibri"/>
                <a:cs typeface="Calibri"/>
              </a:rPr>
              <a:t>actes</a:t>
            </a:r>
            <a:r>
              <a:rPr lang="es-ES">
                <a:ea typeface="Calibri"/>
                <a:cs typeface="Calibri"/>
              </a:rPr>
              <a:t> de la UAB, hi ha </a:t>
            </a:r>
            <a:r>
              <a:rPr lang="es-ES" err="1">
                <a:ea typeface="Calibri"/>
                <a:cs typeface="Calibri"/>
              </a:rPr>
              <a:t>dues</a:t>
            </a:r>
            <a:r>
              <a:rPr lang="es-ES">
                <a:ea typeface="Calibri"/>
                <a:cs typeface="Calibri"/>
              </a:rPr>
              <a:t> opcions:</a:t>
            </a:r>
          </a:p>
          <a:p>
            <a:endParaRPr lang="es-ES">
              <a:ea typeface="Calibri"/>
              <a:cs typeface="Calibri"/>
            </a:endParaRPr>
          </a:p>
          <a:p>
            <a:r>
              <a:rPr lang="es-ES">
                <a:ea typeface="Calibri"/>
                <a:cs typeface="Calibri"/>
              </a:rPr>
              <a:t>1) </a:t>
            </a:r>
            <a:r>
              <a:rPr lang="es-ES" err="1">
                <a:ea typeface="Calibri"/>
                <a:cs typeface="Calibri"/>
              </a:rPr>
              <a:t>Podeu</a:t>
            </a:r>
            <a:r>
              <a:rPr lang="es-ES">
                <a:ea typeface="Calibri"/>
                <a:cs typeface="Calibri"/>
              </a:rPr>
              <a:t> </a:t>
            </a:r>
            <a:r>
              <a:rPr lang="es-ES" err="1">
                <a:ea typeface="Calibri"/>
                <a:cs typeface="Calibri"/>
              </a:rPr>
              <a:t>veure</a:t>
            </a:r>
            <a:r>
              <a:rPr lang="es-ES">
                <a:ea typeface="Calibri"/>
                <a:cs typeface="Calibri"/>
              </a:rPr>
              <a:t> les fotos de </a:t>
            </a:r>
            <a:r>
              <a:rPr lang="es-ES" err="1">
                <a:ea typeface="Calibri"/>
                <a:cs typeface="Calibri"/>
              </a:rPr>
              <a:t>l'esdeveniment</a:t>
            </a:r>
            <a:r>
              <a:rPr lang="es-ES">
                <a:ea typeface="Calibri"/>
                <a:cs typeface="Calibri"/>
              </a:rPr>
              <a:t> a + Link</a:t>
            </a:r>
          </a:p>
          <a:p>
            <a:r>
              <a:rPr lang="es-ES">
                <a:ea typeface="Calibri"/>
                <a:cs typeface="Calibri"/>
              </a:rPr>
              <a:t>2) </a:t>
            </a:r>
            <a:r>
              <a:rPr lang="es-ES" err="1">
                <a:ea typeface="Calibri"/>
                <a:cs typeface="Calibri"/>
              </a:rPr>
              <a:t>Demanar</a:t>
            </a:r>
            <a:r>
              <a:rPr lang="es-ES">
                <a:ea typeface="Calibri"/>
                <a:cs typeface="Calibri"/>
              </a:rPr>
              <a:t> </a:t>
            </a:r>
            <a:r>
              <a:rPr lang="es-ES" err="1">
                <a:ea typeface="Calibri"/>
                <a:cs typeface="Calibri"/>
              </a:rPr>
              <a:t>permís</a:t>
            </a:r>
            <a:r>
              <a:rPr lang="es-ES">
                <a:ea typeface="Calibri"/>
                <a:cs typeface="Calibri"/>
              </a:rPr>
              <a:t> al titular </a:t>
            </a:r>
            <a:r>
              <a:rPr lang="es-ES" err="1">
                <a:ea typeface="Calibri"/>
                <a:cs typeface="Calibri"/>
              </a:rPr>
              <a:t>dels</a:t>
            </a:r>
            <a:r>
              <a:rPr lang="es-ES">
                <a:ea typeface="Calibri"/>
                <a:cs typeface="Calibri"/>
              </a:rPr>
              <a:t> </a:t>
            </a:r>
            <a:r>
              <a:rPr lang="es-ES" err="1">
                <a:ea typeface="Calibri"/>
                <a:cs typeface="Calibri"/>
              </a:rPr>
              <a:t>drets</a:t>
            </a:r>
          </a:p>
          <a:p>
            <a:endParaRPr lang="es-ES">
              <a:ea typeface="Calibri"/>
              <a:cs typeface="Calibri"/>
            </a:endParaRPr>
          </a:p>
          <a:p>
            <a:r>
              <a:rPr lang="es-ES">
                <a:ea typeface="Calibri"/>
                <a:cs typeface="Calibri"/>
              </a:rPr>
              <a:t>Si no </a:t>
            </a:r>
            <a:r>
              <a:rPr lang="es-ES" err="1">
                <a:ea typeface="Calibri"/>
                <a:cs typeface="Calibri"/>
              </a:rPr>
              <a:t>sou</a:t>
            </a:r>
            <a:r>
              <a:rPr lang="es-ES">
                <a:ea typeface="Calibri"/>
                <a:cs typeface="Calibri"/>
              </a:rPr>
              <a:t> </a:t>
            </a:r>
            <a:r>
              <a:rPr lang="es-ES" err="1">
                <a:ea typeface="Calibri"/>
                <a:cs typeface="Calibri"/>
              </a:rPr>
              <a:t>editors</a:t>
            </a:r>
            <a:r>
              <a:rPr lang="es-ES">
                <a:ea typeface="Calibri"/>
                <a:cs typeface="Calibri"/>
              </a:rPr>
              <a:t> web </a:t>
            </a:r>
            <a:r>
              <a:rPr lang="es-ES" err="1">
                <a:ea typeface="Calibri"/>
                <a:cs typeface="Calibri"/>
              </a:rPr>
              <a:t>però</a:t>
            </a:r>
            <a:r>
              <a:rPr lang="es-ES">
                <a:ea typeface="Calibri"/>
                <a:cs typeface="Calibri"/>
              </a:rPr>
              <a:t> </a:t>
            </a:r>
            <a:r>
              <a:rPr lang="es-ES" err="1">
                <a:ea typeface="Calibri"/>
                <a:cs typeface="Calibri"/>
              </a:rPr>
              <a:t>ho</a:t>
            </a:r>
            <a:r>
              <a:rPr lang="es-ES">
                <a:ea typeface="Calibri"/>
                <a:cs typeface="Calibri"/>
              </a:rPr>
              <a:t> </a:t>
            </a:r>
            <a:r>
              <a:rPr lang="es-ES" err="1">
                <a:ea typeface="Calibri"/>
                <a:cs typeface="Calibri"/>
              </a:rPr>
              <a:t>detecteu</a:t>
            </a:r>
            <a:r>
              <a:rPr lang="es-ES">
                <a:ea typeface="Calibri"/>
                <a:cs typeface="Calibri"/>
              </a:rPr>
              <a:t> (a les webs de les </a:t>
            </a:r>
            <a:r>
              <a:rPr lang="es-ES" err="1">
                <a:ea typeface="Calibri"/>
                <a:cs typeface="Calibri"/>
              </a:rPr>
              <a:t>facultats</a:t>
            </a:r>
            <a:r>
              <a:rPr lang="es-ES">
                <a:ea typeface="Calibri"/>
                <a:cs typeface="Calibri"/>
              </a:rPr>
              <a:t>, </a:t>
            </a:r>
            <a:r>
              <a:rPr lang="es-ES" err="1">
                <a:ea typeface="Calibri"/>
                <a:cs typeface="Calibri"/>
              </a:rPr>
              <a:t>departaments</a:t>
            </a:r>
            <a:r>
              <a:rPr lang="es-ES">
                <a:ea typeface="Calibri"/>
                <a:cs typeface="Calibri"/>
              </a:rPr>
              <a:t>, centres de recerca, etc.) si </a:t>
            </a:r>
            <a:r>
              <a:rPr lang="es-ES" err="1">
                <a:ea typeface="Calibri"/>
                <a:cs typeface="Calibri"/>
              </a:rPr>
              <a:t>us</a:t>
            </a:r>
            <a:r>
              <a:rPr lang="es-ES">
                <a:ea typeface="Calibri"/>
                <a:cs typeface="Calibri"/>
              </a:rPr>
              <a:t> </a:t>
            </a:r>
            <a:r>
              <a:rPr lang="es-ES" err="1">
                <a:ea typeface="Calibri"/>
                <a:cs typeface="Calibri"/>
              </a:rPr>
              <a:t>plau</a:t>
            </a:r>
            <a:r>
              <a:rPr lang="es-ES">
                <a:ea typeface="Calibri"/>
                <a:cs typeface="Calibri"/>
              </a:rPr>
              <a:t> </a:t>
            </a:r>
            <a:r>
              <a:rPr lang="es-ES" err="1">
                <a:ea typeface="Calibri"/>
                <a:cs typeface="Calibri"/>
              </a:rPr>
              <a:t>aviseu</a:t>
            </a:r>
            <a:r>
              <a:rPr lang="es-ES">
                <a:ea typeface="Calibri"/>
                <a:cs typeface="Calibri"/>
              </a:rPr>
              <a:t>-los que no es pot.</a:t>
            </a:r>
          </a:p>
          <a:p>
            <a:endParaRPr lang="es-ES">
              <a:ea typeface="Calibri"/>
              <a:cs typeface="Calibri"/>
            </a:endParaRPr>
          </a:p>
          <a:p>
            <a:endParaRPr lang="es-ES">
              <a:ea typeface="Calibri"/>
              <a:cs typeface="Calibri"/>
            </a:endParaRPr>
          </a:p>
        </p:txBody>
      </p:sp>
      <p:sp>
        <p:nvSpPr>
          <p:cNvPr id="4" name="Marcador de número de diapositiva 3"/>
          <p:cNvSpPr>
            <a:spLocks noGrp="1"/>
          </p:cNvSpPr>
          <p:nvPr>
            <p:ph type="sldNum" sz="quarter" idx="5"/>
          </p:nvPr>
        </p:nvSpPr>
        <p:spPr/>
        <p:txBody>
          <a:bodyPr/>
          <a:lstStyle/>
          <a:p>
            <a:fld id="{F6DE8F2A-B3D4-43F2-B39B-CD77F64A1950}" type="slidenum">
              <a:rPr lang="en-GB" smtClean="0"/>
              <a:t>20</a:t>
            </a:fld>
            <a:endParaRPr lang="en-GB"/>
          </a:p>
        </p:txBody>
      </p:sp>
    </p:spTree>
    <p:extLst>
      <p:ext uri="{BB962C8B-B14F-4D97-AF65-F5344CB8AC3E}">
        <p14:creationId xmlns:p14="http://schemas.microsoft.com/office/powerpoint/2010/main" val="1585489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Excepción respecto al manual universitario: </a:t>
            </a:r>
          </a:p>
          <a:p>
            <a:r>
              <a:rPr lang="es-ES"/>
              <a:t>1) En la comunicación pública de fragmentos de estas obras, siempre que no supongan su puesta a disposición a favor de los estudiantes ni permitan el acceso a ellos. Ej. explicación en el aula leyendo fragmentos del mismo. </a:t>
            </a:r>
          </a:p>
          <a:p>
            <a:r>
              <a:rPr lang="es-ES"/>
              <a:t>2) En la distribución de copias exclusivamente entre el personal investigador colaborador de cada proyecto específico de investigación.</a:t>
            </a:r>
            <a:endParaRPr lang="ca-ES"/>
          </a:p>
        </p:txBody>
      </p:sp>
      <p:sp>
        <p:nvSpPr>
          <p:cNvPr id="4" name="Marcador de número de diapositiva 3"/>
          <p:cNvSpPr>
            <a:spLocks noGrp="1"/>
          </p:cNvSpPr>
          <p:nvPr>
            <p:ph type="sldNum" sz="quarter" idx="5"/>
          </p:nvPr>
        </p:nvSpPr>
        <p:spPr/>
        <p:txBody>
          <a:bodyPr/>
          <a:lstStyle/>
          <a:p>
            <a:fld id="{F6DE8F2A-B3D4-43F2-B39B-CD77F64A1950}" type="slidenum">
              <a:rPr lang="en-GB" smtClean="0"/>
              <a:t>21</a:t>
            </a:fld>
            <a:endParaRPr lang="en-GB"/>
          </a:p>
        </p:txBody>
      </p:sp>
    </p:spTree>
    <p:extLst>
      <p:ext uri="{BB962C8B-B14F-4D97-AF65-F5344CB8AC3E}">
        <p14:creationId xmlns:p14="http://schemas.microsoft.com/office/powerpoint/2010/main" val="140180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B0CD9-AA4B-68BD-FA13-6FBB129538F3}"/>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2C9B171B-71AB-A0AB-9D54-2D29D710728B}"/>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F7811453-099E-3DC4-9EB9-B7077C046DA0}"/>
              </a:ext>
            </a:extLst>
          </p:cNvPr>
          <p:cNvSpPr>
            <a:spLocks noGrp="1"/>
          </p:cNvSpPr>
          <p:nvPr>
            <p:ph type="body" idx="1"/>
          </p:nvPr>
        </p:nvSpPr>
        <p:spPr/>
        <p:txBody>
          <a:bodyPr/>
          <a:lstStyle/>
          <a:p>
            <a:r>
              <a:rPr lang="ca-ES"/>
              <a:t>L’Escola de Doctorat té un correu-e per Turnitin </a:t>
            </a:r>
            <a:r>
              <a:rPr lang="ca-ES" b="1"/>
              <a:t>ed.antiplagi@uab.cat </a:t>
            </a:r>
          </a:p>
          <a:p>
            <a:r>
              <a:rPr lang="es-ES" sz="1100" b="0" i="0" kern="1200">
                <a:solidFill>
                  <a:schemeClr val="tx1"/>
                </a:solidFill>
                <a:effectLst/>
                <a:latin typeface="+mn-lt"/>
                <a:ea typeface="+mn-ea"/>
                <a:cs typeface="+mn-cs"/>
              </a:rPr>
              <a:t>A partir del 29/1/2024 </a:t>
            </a:r>
            <a:r>
              <a:rPr lang="es-ES" sz="1100" b="0" i="0" kern="1200" err="1">
                <a:solidFill>
                  <a:schemeClr val="tx1"/>
                </a:solidFill>
                <a:effectLst/>
                <a:latin typeface="+mn-lt"/>
                <a:ea typeface="+mn-ea"/>
                <a:cs typeface="+mn-cs"/>
              </a:rPr>
              <a:t>serà</a:t>
            </a:r>
            <a:r>
              <a:rPr lang="es-ES" sz="1100" b="0" i="0" kern="1200">
                <a:solidFill>
                  <a:schemeClr val="tx1"/>
                </a:solidFill>
                <a:effectLst/>
                <a:latin typeface="+mn-lt"/>
                <a:ea typeface="+mn-ea"/>
                <a:cs typeface="+mn-cs"/>
              </a:rPr>
              <a:t> </a:t>
            </a:r>
            <a:r>
              <a:rPr lang="es-ES" sz="1100" b="0" i="0" kern="1200" err="1">
                <a:solidFill>
                  <a:schemeClr val="tx1"/>
                </a:solidFill>
                <a:effectLst/>
                <a:latin typeface="+mn-lt"/>
                <a:ea typeface="+mn-ea"/>
                <a:cs typeface="+mn-cs"/>
              </a:rPr>
              <a:t>obligatori</a:t>
            </a:r>
            <a:r>
              <a:rPr lang="es-ES" sz="1100" b="0" i="0" kern="1200">
                <a:solidFill>
                  <a:schemeClr val="tx1"/>
                </a:solidFill>
                <a:effectLst/>
                <a:latin typeface="+mn-lt"/>
                <a:ea typeface="+mn-ea"/>
                <a:cs typeface="+mn-cs"/>
              </a:rPr>
              <a:t> </a:t>
            </a:r>
            <a:r>
              <a:rPr lang="es-ES" sz="1100" b="0" i="0" kern="1200" err="1">
                <a:solidFill>
                  <a:schemeClr val="tx1"/>
                </a:solidFill>
                <a:effectLst/>
                <a:latin typeface="+mn-lt"/>
                <a:ea typeface="+mn-ea"/>
                <a:cs typeface="+mn-cs"/>
              </a:rPr>
              <a:t>incloure</a:t>
            </a:r>
            <a:r>
              <a:rPr lang="es-ES" sz="1100" b="0" i="0" kern="1200">
                <a:solidFill>
                  <a:schemeClr val="tx1"/>
                </a:solidFill>
                <a:effectLst/>
                <a:latin typeface="+mn-lt"/>
                <a:ea typeface="+mn-ea"/>
                <a:cs typeface="+mn-cs"/>
              </a:rPr>
              <a:t> </a:t>
            </a:r>
            <a:r>
              <a:rPr lang="es-ES" sz="1100" b="0" i="0" kern="1200" err="1">
                <a:solidFill>
                  <a:schemeClr val="tx1"/>
                </a:solidFill>
                <a:effectLst/>
                <a:latin typeface="+mn-lt"/>
                <a:ea typeface="+mn-ea"/>
                <a:cs typeface="+mn-cs"/>
              </a:rPr>
              <a:t>l’informe</a:t>
            </a:r>
            <a:r>
              <a:rPr lang="es-ES" sz="1100" b="0" i="0" kern="1200">
                <a:solidFill>
                  <a:schemeClr val="tx1"/>
                </a:solidFill>
                <a:effectLst/>
                <a:latin typeface="+mn-lt"/>
                <a:ea typeface="+mn-ea"/>
                <a:cs typeface="+mn-cs"/>
              </a:rPr>
              <a:t> de similitud </a:t>
            </a:r>
            <a:r>
              <a:rPr lang="es-ES" sz="1100" b="0" i="0" kern="1200" err="1">
                <a:solidFill>
                  <a:schemeClr val="tx1"/>
                </a:solidFill>
                <a:effectLst/>
                <a:latin typeface="+mn-lt"/>
                <a:ea typeface="+mn-ea"/>
                <a:cs typeface="+mn-cs"/>
              </a:rPr>
              <a:t>Turnitin</a:t>
            </a:r>
            <a:r>
              <a:rPr lang="es-ES" sz="1100" b="0" i="0" kern="1200">
                <a:solidFill>
                  <a:schemeClr val="tx1"/>
                </a:solidFill>
                <a:effectLst/>
                <a:latin typeface="+mn-lt"/>
                <a:ea typeface="+mn-ea"/>
                <a:cs typeface="+mn-cs"/>
              </a:rPr>
              <a:t> del </a:t>
            </a:r>
            <a:r>
              <a:rPr lang="es-ES" sz="1100" b="0" i="0" kern="1200" err="1">
                <a:solidFill>
                  <a:schemeClr val="tx1"/>
                </a:solidFill>
                <a:effectLst/>
                <a:latin typeface="+mn-lt"/>
                <a:ea typeface="+mn-ea"/>
                <a:cs typeface="+mn-cs"/>
              </a:rPr>
              <a:t>fitxer</a:t>
            </a:r>
            <a:r>
              <a:rPr lang="es-ES" sz="1100" b="0" i="0" kern="1200">
                <a:solidFill>
                  <a:schemeClr val="tx1"/>
                </a:solidFill>
                <a:effectLst/>
                <a:latin typeface="+mn-lt"/>
                <a:ea typeface="+mn-ea"/>
                <a:cs typeface="+mn-cs"/>
              </a:rPr>
              <a:t> de la </a:t>
            </a:r>
            <a:r>
              <a:rPr lang="es-ES" sz="1100" b="0" i="0" kern="1200" err="1">
                <a:solidFill>
                  <a:schemeClr val="tx1"/>
                </a:solidFill>
                <a:effectLst/>
                <a:latin typeface="+mn-lt"/>
                <a:ea typeface="+mn-ea"/>
                <a:cs typeface="+mn-cs"/>
              </a:rPr>
              <a:t>tesi</a:t>
            </a:r>
            <a:r>
              <a:rPr lang="es-ES" sz="1100" b="0" i="0" kern="1200">
                <a:solidFill>
                  <a:schemeClr val="tx1"/>
                </a:solidFill>
                <a:effectLst/>
                <a:latin typeface="+mn-lt"/>
                <a:ea typeface="+mn-ea"/>
                <a:cs typeface="+mn-cs"/>
              </a:rPr>
              <a:t> en el </a:t>
            </a:r>
            <a:r>
              <a:rPr lang="es-ES" sz="1100" b="0" i="0" kern="1200" err="1">
                <a:solidFill>
                  <a:schemeClr val="tx1"/>
                </a:solidFill>
                <a:effectLst/>
                <a:latin typeface="+mn-lt"/>
                <a:ea typeface="+mn-ea"/>
                <a:cs typeface="+mn-cs"/>
              </a:rPr>
              <a:t>moment</a:t>
            </a:r>
            <a:r>
              <a:rPr lang="es-ES" sz="1100" b="0" i="0" kern="1200">
                <a:solidFill>
                  <a:schemeClr val="tx1"/>
                </a:solidFill>
                <a:effectLst/>
                <a:latin typeface="+mn-lt"/>
                <a:ea typeface="+mn-ea"/>
                <a:cs typeface="+mn-cs"/>
              </a:rPr>
              <a:t> de la </a:t>
            </a:r>
            <a:r>
              <a:rPr lang="es-ES" sz="1100" b="0" i="0" kern="1200" err="1">
                <a:solidFill>
                  <a:schemeClr val="tx1"/>
                </a:solidFill>
                <a:effectLst/>
                <a:latin typeface="+mn-lt"/>
                <a:ea typeface="+mn-ea"/>
                <a:cs typeface="+mn-cs"/>
              </a:rPr>
              <a:t>sol·licitud</a:t>
            </a:r>
            <a:r>
              <a:rPr lang="es-ES" sz="1100" b="0" i="0" kern="1200">
                <a:solidFill>
                  <a:schemeClr val="tx1"/>
                </a:solidFill>
                <a:effectLst/>
                <a:latin typeface="+mn-lt"/>
                <a:ea typeface="+mn-ea"/>
                <a:cs typeface="+mn-cs"/>
              </a:rPr>
              <a:t> del </a:t>
            </a:r>
            <a:r>
              <a:rPr lang="es-ES" sz="1100" b="0" i="0" kern="1200" err="1">
                <a:solidFill>
                  <a:schemeClr val="tx1"/>
                </a:solidFill>
                <a:effectLst/>
                <a:latin typeface="+mn-lt"/>
                <a:ea typeface="+mn-ea"/>
                <a:cs typeface="+mn-cs"/>
              </a:rPr>
              <a:t>dipòsit</a:t>
            </a:r>
            <a:endParaRPr lang="es-ES" sz="1100" b="0" i="0" kern="1200">
              <a:solidFill>
                <a:schemeClr val="tx1"/>
              </a:solidFill>
              <a:effectLst/>
              <a:latin typeface="+mn-lt"/>
              <a:ea typeface="+mn-ea"/>
              <a:cs typeface="+mn-cs"/>
            </a:endParaRPr>
          </a:p>
          <a:p>
            <a:r>
              <a:rPr lang="es-ES" sz="1100" b="0" i="0" kern="1200" err="1">
                <a:solidFill>
                  <a:schemeClr val="tx1"/>
                </a:solidFill>
                <a:effectLst/>
                <a:latin typeface="+mn-lt"/>
                <a:ea typeface="+mn-ea"/>
                <a:cs typeface="+mn-cs"/>
              </a:rPr>
              <a:t>Més</a:t>
            </a:r>
            <a:r>
              <a:rPr lang="es-ES" sz="1100" b="0" i="0" kern="1200">
                <a:solidFill>
                  <a:schemeClr val="tx1"/>
                </a:solidFill>
                <a:effectLst/>
                <a:latin typeface="+mn-lt"/>
                <a:ea typeface="+mn-ea"/>
                <a:cs typeface="+mn-cs"/>
              </a:rPr>
              <a:t> información </a:t>
            </a:r>
            <a:r>
              <a:rPr lang="es-ES" sz="1100" b="0" i="0" kern="1200" err="1">
                <a:solidFill>
                  <a:schemeClr val="tx1"/>
                </a:solidFill>
                <a:effectLst/>
                <a:latin typeface="+mn-lt"/>
                <a:ea typeface="+mn-ea"/>
                <a:cs typeface="+mn-cs"/>
              </a:rPr>
              <a:t>pels</a:t>
            </a:r>
            <a:r>
              <a:rPr lang="es-ES" sz="1100" b="0" i="0" kern="1200">
                <a:solidFill>
                  <a:schemeClr val="tx1"/>
                </a:solidFill>
                <a:effectLst/>
                <a:latin typeface="+mn-lt"/>
                <a:ea typeface="+mn-ea"/>
                <a:cs typeface="+mn-cs"/>
              </a:rPr>
              <a:t> </a:t>
            </a:r>
            <a:r>
              <a:rPr lang="es-ES" sz="1100" b="0" i="0" kern="1200" err="1">
                <a:solidFill>
                  <a:schemeClr val="tx1"/>
                </a:solidFill>
                <a:effectLst/>
                <a:latin typeface="+mn-lt"/>
                <a:ea typeface="+mn-ea"/>
                <a:cs typeface="+mn-cs"/>
              </a:rPr>
              <a:t>doctorands</a:t>
            </a:r>
            <a:r>
              <a:rPr lang="es-ES" sz="1100" b="0" i="0" kern="1200">
                <a:solidFill>
                  <a:schemeClr val="tx1"/>
                </a:solidFill>
                <a:effectLst/>
                <a:latin typeface="+mn-lt"/>
                <a:ea typeface="+mn-ea"/>
                <a:cs typeface="+mn-cs"/>
              </a:rPr>
              <a:t>: </a:t>
            </a:r>
            <a:r>
              <a:rPr lang="ca-ES" sz="1100">
                <a:hlinkClick r:id="rId3"/>
              </a:rPr>
              <a:t>Turnitin</a:t>
            </a:r>
            <a:r>
              <a:rPr lang="ca-ES" sz="1100"/>
              <a:t> </a:t>
            </a:r>
            <a:endParaRPr lang="es-ES" b="1"/>
          </a:p>
        </p:txBody>
      </p:sp>
      <p:sp>
        <p:nvSpPr>
          <p:cNvPr id="4" name="Contenidor de número de diapositiva 3">
            <a:extLst>
              <a:ext uri="{FF2B5EF4-FFF2-40B4-BE49-F238E27FC236}">
                <a16:creationId xmlns:a16="http://schemas.microsoft.com/office/drawing/2014/main" id="{2054E07B-B662-F6CE-08BF-D34B2AB8A05B}"/>
              </a:ext>
            </a:extLst>
          </p:cNvPr>
          <p:cNvSpPr>
            <a:spLocks noGrp="1"/>
          </p:cNvSpPr>
          <p:nvPr>
            <p:ph type="sldNum" sz="quarter" idx="5"/>
          </p:nvPr>
        </p:nvSpPr>
        <p:spPr/>
        <p:txBody>
          <a:bodyPr/>
          <a:lstStyle/>
          <a:p>
            <a:fld id="{F6DE8F2A-B3D4-43F2-B39B-CD77F64A1950}" type="slidenum">
              <a:rPr lang="en-GB" smtClean="0"/>
              <a:t>22</a:t>
            </a:fld>
            <a:endParaRPr lang="en-GB"/>
          </a:p>
        </p:txBody>
      </p:sp>
    </p:spTree>
    <p:extLst>
      <p:ext uri="{BB962C8B-B14F-4D97-AF65-F5344CB8AC3E}">
        <p14:creationId xmlns:p14="http://schemas.microsoft.com/office/powerpoint/2010/main" val="139220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err="1"/>
              <a:t>Destaquem</a:t>
            </a:r>
            <a:r>
              <a:rPr lang="es-ES"/>
              <a:t>:</a:t>
            </a:r>
          </a:p>
          <a:p>
            <a:endParaRPr lang="es-ES"/>
          </a:p>
          <a:p>
            <a:pPr marL="171450" indent="-171450">
              <a:buFontTx/>
              <a:buChar char="-"/>
            </a:pPr>
            <a:r>
              <a:rPr lang="es-ES"/>
              <a:t>Que </a:t>
            </a:r>
            <a:r>
              <a:rPr lang="es-ES" err="1"/>
              <a:t>és</a:t>
            </a:r>
            <a:r>
              <a:rPr lang="es-ES"/>
              <a:t> un web </a:t>
            </a:r>
            <a:r>
              <a:rPr lang="es-ES" err="1"/>
              <a:t>cooperatiu</a:t>
            </a:r>
            <a:r>
              <a:rPr lang="es-ES"/>
              <a:t> entre </a:t>
            </a:r>
            <a:r>
              <a:rPr lang="es-ES" err="1"/>
              <a:t>diferents</a:t>
            </a:r>
            <a:r>
              <a:rPr lang="es-ES"/>
              <a:t> </a:t>
            </a:r>
            <a:r>
              <a:rPr lang="es-ES" err="1"/>
              <a:t>serveis</a:t>
            </a:r>
            <a:endParaRPr lang="es-ES"/>
          </a:p>
          <a:p>
            <a:pPr marL="171450" indent="-171450">
              <a:buFontTx/>
              <a:buChar char="-"/>
            </a:pPr>
            <a:r>
              <a:rPr lang="es-ES" err="1"/>
              <a:t>Suport</a:t>
            </a:r>
            <a:r>
              <a:rPr lang="es-ES"/>
              <a:t> </a:t>
            </a:r>
            <a:r>
              <a:rPr lang="es-ES" err="1"/>
              <a:t>Gabinet</a:t>
            </a:r>
            <a:r>
              <a:rPr lang="es-ES"/>
              <a:t> </a:t>
            </a:r>
            <a:r>
              <a:rPr lang="es-ES" err="1"/>
              <a:t>Jurídic</a:t>
            </a:r>
            <a:r>
              <a:rPr lang="es-ES"/>
              <a:t> i </a:t>
            </a:r>
            <a:r>
              <a:rPr lang="es-ES" err="1"/>
              <a:t>Delegat</a:t>
            </a:r>
            <a:r>
              <a:rPr lang="es-ES"/>
              <a:t> de </a:t>
            </a:r>
            <a:r>
              <a:rPr lang="es-ES" err="1"/>
              <a:t>Protecció</a:t>
            </a:r>
            <a:r>
              <a:rPr lang="es-ES"/>
              <a:t> de Dades</a:t>
            </a:r>
          </a:p>
          <a:p>
            <a:pPr marL="171450" indent="-171450">
              <a:buFontTx/>
              <a:buChar char="-"/>
            </a:pPr>
            <a:r>
              <a:rPr lang="es-ES" err="1"/>
              <a:t>Part</a:t>
            </a:r>
            <a:r>
              <a:rPr lang="es-ES"/>
              <a:t> PMF </a:t>
            </a:r>
            <a:r>
              <a:rPr lang="es-ES" err="1"/>
              <a:t>oberta</a:t>
            </a:r>
            <a:r>
              <a:rPr lang="es-ES"/>
              <a:t> a </a:t>
            </a:r>
            <a:r>
              <a:rPr lang="es-ES" err="1"/>
              <a:t>tothom</a:t>
            </a:r>
            <a:r>
              <a:rPr lang="es-ES"/>
              <a:t> i també de </a:t>
            </a:r>
            <a:r>
              <a:rPr lang="es-ES" err="1"/>
              <a:t>fer</a:t>
            </a:r>
            <a:r>
              <a:rPr lang="es-ES"/>
              <a:t> consultes, </a:t>
            </a:r>
            <a:r>
              <a:rPr lang="es-ES" err="1"/>
              <a:t>només</a:t>
            </a:r>
            <a:r>
              <a:rPr lang="es-ES"/>
              <a:t> </a:t>
            </a:r>
            <a:r>
              <a:rPr lang="es-ES" err="1"/>
              <a:t>comunitat</a:t>
            </a:r>
            <a:r>
              <a:rPr lang="es-ES"/>
              <a:t> </a:t>
            </a:r>
            <a:r>
              <a:rPr lang="es-ES" err="1"/>
              <a:t>universitària</a:t>
            </a:r>
            <a:endParaRPr lang="es-ES"/>
          </a:p>
          <a:p>
            <a:pPr marL="171450" indent="-171450">
              <a:buFontTx/>
              <a:buChar char="-"/>
            </a:pPr>
            <a:r>
              <a:rPr lang="es-ES" err="1"/>
              <a:t>Exclusivament</a:t>
            </a:r>
            <a:r>
              <a:rPr lang="es-ES"/>
              <a:t> per temes </a:t>
            </a:r>
            <a:r>
              <a:rPr lang="es-ES" err="1"/>
              <a:t>relacionats</a:t>
            </a:r>
            <a:r>
              <a:rPr lang="es-ES"/>
              <a:t> </a:t>
            </a:r>
            <a:r>
              <a:rPr lang="es-ES" err="1"/>
              <a:t>amb</a:t>
            </a:r>
            <a:r>
              <a:rPr lang="es-ES"/>
              <a:t> la docencia i la recerca </a:t>
            </a:r>
            <a:r>
              <a:rPr lang="es-ES" err="1"/>
              <a:t>dins</a:t>
            </a:r>
            <a:r>
              <a:rPr lang="es-ES"/>
              <a:t> la </a:t>
            </a:r>
            <a:r>
              <a:rPr lang="es-ES" err="1"/>
              <a:t>universitat</a:t>
            </a:r>
            <a:r>
              <a:rPr lang="es-ES"/>
              <a:t>, no </a:t>
            </a:r>
            <a:r>
              <a:rPr lang="es-ES" err="1"/>
              <a:t>activitat</a:t>
            </a:r>
            <a:r>
              <a:rPr lang="es-ES"/>
              <a:t> personal</a:t>
            </a:r>
          </a:p>
          <a:p>
            <a:endParaRPr lang="ca-ES"/>
          </a:p>
        </p:txBody>
      </p:sp>
      <p:sp>
        <p:nvSpPr>
          <p:cNvPr id="4" name="Marcador de número de diapositiva 3"/>
          <p:cNvSpPr>
            <a:spLocks noGrp="1"/>
          </p:cNvSpPr>
          <p:nvPr>
            <p:ph type="sldNum" sz="quarter" idx="5"/>
          </p:nvPr>
        </p:nvSpPr>
        <p:spPr/>
        <p:txBody>
          <a:bodyPr/>
          <a:lstStyle/>
          <a:p>
            <a:fld id="{F6DE8F2A-B3D4-43F2-B39B-CD77F64A1950}" type="slidenum">
              <a:rPr lang="en-GB" smtClean="0"/>
              <a:t>23</a:t>
            </a:fld>
            <a:endParaRPr lang="en-GB"/>
          </a:p>
        </p:txBody>
      </p:sp>
    </p:spTree>
    <p:extLst>
      <p:ext uri="{BB962C8B-B14F-4D97-AF65-F5344CB8AC3E}">
        <p14:creationId xmlns:p14="http://schemas.microsoft.com/office/powerpoint/2010/main" val="4107612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25</a:t>
            </a:fld>
            <a:endParaRPr lang="en-GB"/>
          </a:p>
        </p:txBody>
      </p:sp>
    </p:spTree>
    <p:extLst>
      <p:ext uri="{BB962C8B-B14F-4D97-AF65-F5344CB8AC3E}">
        <p14:creationId xmlns:p14="http://schemas.microsoft.com/office/powerpoint/2010/main" val="306861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Un </a:t>
            </a:r>
            <a:r>
              <a:rPr lang="es-ES" err="1"/>
              <a:t>exemple</a:t>
            </a:r>
            <a:r>
              <a:rPr lang="es-ES"/>
              <a:t>: </a:t>
            </a:r>
            <a:r>
              <a:rPr lang="es-ES" err="1"/>
              <a:t>article</a:t>
            </a:r>
            <a:r>
              <a:rPr lang="es-ES"/>
              <a:t> </a:t>
            </a:r>
            <a:r>
              <a:rPr lang="es-ES" err="1"/>
              <a:t>escrit</a:t>
            </a:r>
            <a:r>
              <a:rPr lang="es-ES"/>
              <a:t> </a:t>
            </a:r>
            <a:r>
              <a:rPr lang="es-ES" err="1"/>
              <a:t>després</a:t>
            </a:r>
            <a:r>
              <a:rPr lang="es-ES"/>
              <a:t> de la </a:t>
            </a:r>
            <a:r>
              <a:rPr lang="es-ES" err="1"/>
              <a:t>ponència</a:t>
            </a:r>
            <a:r>
              <a:rPr lang="es-ES"/>
              <a:t> en un </a:t>
            </a:r>
            <a:r>
              <a:rPr lang="es-ES" err="1"/>
              <a:t>congrès</a:t>
            </a:r>
            <a:endParaRPr lang="es-ES"/>
          </a:p>
          <a:p>
            <a:r>
              <a:rPr lang="es-ES"/>
              <a:t>TFM a partir </a:t>
            </a:r>
            <a:r>
              <a:rPr lang="es-ES" err="1"/>
              <a:t>d’un</a:t>
            </a:r>
            <a:r>
              <a:rPr lang="es-ES"/>
              <a:t> TFG: cal citar a la </a:t>
            </a:r>
            <a:r>
              <a:rPr lang="es-ES" err="1"/>
              <a:t>bibliografia</a:t>
            </a:r>
            <a:r>
              <a:rPr lang="es-ES"/>
              <a:t> el TFG (</a:t>
            </a:r>
            <a:r>
              <a:rPr lang="es-ES" err="1"/>
              <a:t>independentment</a:t>
            </a:r>
            <a:r>
              <a:rPr lang="es-ES"/>
              <a:t> de si es menciona també a la metodología) </a:t>
            </a:r>
            <a:r>
              <a:rPr lang="es-ES" err="1"/>
              <a:t>perquè</a:t>
            </a:r>
            <a:r>
              <a:rPr lang="es-ES"/>
              <a:t> se </a:t>
            </a:r>
            <a:r>
              <a:rPr lang="es-ES" err="1"/>
              <a:t>n’ha</a:t>
            </a:r>
            <a:r>
              <a:rPr lang="es-ES"/>
              <a:t> </a:t>
            </a:r>
            <a:r>
              <a:rPr lang="es-ES" err="1"/>
              <a:t>fet</a:t>
            </a:r>
            <a:r>
              <a:rPr lang="es-ES"/>
              <a:t> comunicación pública (</a:t>
            </a:r>
            <a:r>
              <a:rPr lang="es-ES" err="1"/>
              <a:t>presentació</a:t>
            </a:r>
            <a:r>
              <a:rPr lang="es-ES"/>
              <a:t> del </a:t>
            </a:r>
            <a:r>
              <a:rPr lang="es-ES" err="1"/>
              <a:t>treball</a:t>
            </a:r>
            <a:r>
              <a:rPr lang="es-ES"/>
              <a:t> per a la </a:t>
            </a:r>
            <a:r>
              <a:rPr lang="es-ES" err="1"/>
              <a:t>seva</a:t>
            </a:r>
            <a:r>
              <a:rPr lang="es-ES"/>
              <a:t> </a:t>
            </a:r>
            <a:r>
              <a:rPr lang="es-ES" err="1"/>
              <a:t>avaluació</a:t>
            </a:r>
            <a:r>
              <a:rPr lang="es-ES"/>
              <a:t>).</a:t>
            </a:r>
          </a:p>
          <a:p>
            <a:endParaRPr lang="ca-ES"/>
          </a:p>
        </p:txBody>
      </p:sp>
      <p:sp>
        <p:nvSpPr>
          <p:cNvPr id="4" name="Marcador de número de diapositiva 3"/>
          <p:cNvSpPr>
            <a:spLocks noGrp="1"/>
          </p:cNvSpPr>
          <p:nvPr>
            <p:ph type="sldNum" sz="quarter" idx="5"/>
          </p:nvPr>
        </p:nvSpPr>
        <p:spPr/>
        <p:txBody>
          <a:bodyPr/>
          <a:lstStyle/>
          <a:p>
            <a:fld id="{F6DE8F2A-B3D4-43F2-B39B-CD77F64A1950}" type="slidenum">
              <a:rPr lang="en-GB" smtClean="0"/>
              <a:t>26</a:t>
            </a:fld>
            <a:endParaRPr lang="en-GB"/>
          </a:p>
        </p:txBody>
      </p:sp>
    </p:spTree>
    <p:extLst>
      <p:ext uri="{BB962C8B-B14F-4D97-AF65-F5344CB8AC3E}">
        <p14:creationId xmlns:p14="http://schemas.microsoft.com/office/powerpoint/2010/main" val="2638694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a:t>Dades </a:t>
            </a:r>
            <a:r>
              <a:rPr lang="es-ES" err="1"/>
              <a:t>personals</a:t>
            </a:r>
            <a:r>
              <a:rPr lang="es-ES"/>
              <a:t>: tota </a:t>
            </a:r>
            <a:r>
              <a:rPr lang="es-ES" err="1"/>
              <a:t>informació</a:t>
            </a:r>
            <a:r>
              <a:rPr lang="es-ES"/>
              <a:t> sobre una persona física identificada o identificable (RGDP, art. 4)</a:t>
            </a:r>
          </a:p>
          <a:p>
            <a:r>
              <a:rPr lang="es-ES"/>
              <a:t>Dades de </a:t>
            </a:r>
            <a:r>
              <a:rPr lang="es-ES" err="1"/>
              <a:t>categories</a:t>
            </a:r>
            <a:r>
              <a:rPr lang="es-ES"/>
              <a:t> </a:t>
            </a:r>
            <a:r>
              <a:rPr lang="es-ES" err="1"/>
              <a:t>especials</a:t>
            </a:r>
            <a:r>
              <a:rPr lang="es-ES"/>
              <a:t> = </a:t>
            </a:r>
            <a:r>
              <a:rPr lang="es-ES" err="1"/>
              <a:t>requereixen</a:t>
            </a:r>
            <a:r>
              <a:rPr lang="es-ES"/>
              <a:t> protección especial (LOPD, art. 9)</a:t>
            </a:r>
          </a:p>
          <a:p>
            <a:r>
              <a:rPr lang="es-ES"/>
              <a:t>El </a:t>
            </a:r>
            <a:r>
              <a:rPr lang="es-ES" err="1"/>
              <a:t>tractament</a:t>
            </a:r>
            <a:r>
              <a:rPr lang="es-ES"/>
              <a:t> </a:t>
            </a:r>
            <a:r>
              <a:rPr lang="es-ES" err="1"/>
              <a:t>d’aquestes</a:t>
            </a:r>
            <a:r>
              <a:rPr lang="es-ES"/>
              <a:t> dades </a:t>
            </a:r>
            <a:r>
              <a:rPr lang="es-ES" err="1"/>
              <a:t>és</a:t>
            </a:r>
            <a:r>
              <a:rPr lang="es-ES"/>
              <a:t> de </a:t>
            </a:r>
            <a:r>
              <a:rPr lang="es-ES" err="1"/>
              <a:t>naturalesa</a:t>
            </a:r>
            <a:r>
              <a:rPr lang="es-ES"/>
              <a:t> penal (LOPD, art. 10)</a:t>
            </a:r>
            <a:endParaRPr lang="ca-ES"/>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27</a:t>
            </a:fld>
            <a:endParaRPr lang="en-GB"/>
          </a:p>
        </p:txBody>
      </p:sp>
    </p:spTree>
    <p:extLst>
      <p:ext uri="{BB962C8B-B14F-4D97-AF65-F5344CB8AC3E}">
        <p14:creationId xmlns:p14="http://schemas.microsoft.com/office/powerpoint/2010/main" val="395052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816214" rtl="0" eaLnBrk="1" fontAlgn="auto" latinLnBrk="0" hangingPunct="1">
              <a:lnSpc>
                <a:spcPct val="100000"/>
              </a:lnSpc>
              <a:spcBef>
                <a:spcPts val="0"/>
              </a:spcBef>
              <a:spcAft>
                <a:spcPts val="0"/>
              </a:spcAft>
              <a:buClrTx/>
              <a:buSzTx/>
              <a:buFontTx/>
              <a:buNone/>
              <a:tabLst/>
              <a:defRPr/>
            </a:pPr>
            <a:r>
              <a:rPr lang="ca-ES" sz="1100" dirty="0">
                <a:latin typeface="+mn-lt"/>
              </a:rPr>
              <a:t>“</a:t>
            </a:r>
            <a:r>
              <a:rPr lang="es-ES" sz="1100" dirty="0">
                <a:effectLst/>
                <a:latin typeface="+mn-lt"/>
                <a:cs typeface="Segoe UI"/>
              </a:rPr>
              <a:t>Si </a:t>
            </a:r>
            <a:r>
              <a:rPr lang="es-ES" sz="1100" dirty="0" err="1">
                <a:effectLst/>
                <a:latin typeface="+mn-lt"/>
                <a:cs typeface="Segoe UI"/>
              </a:rPr>
              <a:t>l'investigador</a:t>
            </a:r>
            <a:r>
              <a:rPr lang="es-ES" sz="1100" dirty="0">
                <a:effectLst/>
                <a:latin typeface="+mn-lt"/>
                <a:cs typeface="Segoe UI"/>
              </a:rPr>
              <a:t> fa servir dades </a:t>
            </a:r>
            <a:r>
              <a:rPr lang="es-ES" sz="1100" dirty="0" err="1">
                <a:effectLst/>
                <a:latin typeface="+mn-lt"/>
                <a:cs typeface="Segoe UI"/>
              </a:rPr>
              <a:t>personals</a:t>
            </a:r>
            <a:r>
              <a:rPr lang="es-ES" sz="1100" dirty="0">
                <a:effectLst/>
                <a:latin typeface="+mn-lt"/>
                <a:cs typeface="Segoe UI"/>
              </a:rPr>
              <a:t> per </a:t>
            </a:r>
            <a:r>
              <a:rPr lang="es-ES" sz="1100" dirty="0" err="1">
                <a:effectLst/>
                <a:latin typeface="+mn-lt"/>
                <a:cs typeface="Segoe UI"/>
              </a:rPr>
              <a:t>realitzar</a:t>
            </a:r>
            <a:r>
              <a:rPr lang="es-ES" sz="1100" dirty="0">
                <a:effectLst/>
                <a:latin typeface="+mn-lt"/>
                <a:cs typeface="Segoe UI"/>
              </a:rPr>
              <a:t> la </a:t>
            </a:r>
            <a:r>
              <a:rPr lang="es-ES" sz="1100" dirty="0" err="1">
                <a:effectLst/>
                <a:latin typeface="+mn-lt"/>
                <a:cs typeface="Segoe UI"/>
              </a:rPr>
              <a:t>seva</a:t>
            </a:r>
            <a:r>
              <a:rPr lang="es-ES" sz="1100" dirty="0">
                <a:effectLst/>
                <a:latin typeface="+mn-lt"/>
                <a:cs typeface="Segoe UI"/>
              </a:rPr>
              <a:t> tasca </a:t>
            </a:r>
            <a:r>
              <a:rPr lang="es-ES" sz="1100" dirty="0" err="1">
                <a:effectLst/>
                <a:latin typeface="+mn-lt"/>
                <a:cs typeface="Segoe UI"/>
              </a:rPr>
              <a:t>necessita</a:t>
            </a:r>
            <a:r>
              <a:rPr lang="es-ES" sz="1100" dirty="0">
                <a:effectLst/>
                <a:latin typeface="+mn-lt"/>
                <a:cs typeface="Segoe UI"/>
              </a:rPr>
              <a:t> un </a:t>
            </a:r>
            <a:r>
              <a:rPr lang="es-ES" sz="1100" dirty="0" err="1">
                <a:effectLst/>
                <a:latin typeface="+mn-lt"/>
                <a:cs typeface="Segoe UI"/>
              </a:rPr>
              <a:t>permís</a:t>
            </a:r>
            <a:r>
              <a:rPr lang="es-ES" sz="1100" dirty="0">
                <a:effectLst/>
                <a:latin typeface="+mn-lt"/>
                <a:cs typeface="Segoe UI"/>
              </a:rPr>
              <a:t> o </a:t>
            </a:r>
            <a:r>
              <a:rPr lang="es-ES" sz="1100" dirty="0" err="1">
                <a:effectLst/>
                <a:latin typeface="+mn-lt"/>
                <a:cs typeface="Segoe UI"/>
              </a:rPr>
              <a:t>autorització</a:t>
            </a:r>
            <a:r>
              <a:rPr lang="es-ES" sz="1100" dirty="0">
                <a:effectLst/>
                <a:latin typeface="+mn-lt"/>
                <a:cs typeface="Segoe UI"/>
              </a:rPr>
              <a:t>. </a:t>
            </a:r>
            <a:br>
              <a:rPr lang="es-ES" sz="1100" dirty="0">
                <a:effectLst/>
                <a:latin typeface="+mn-lt"/>
                <a:cs typeface="Segoe UI"/>
              </a:rPr>
            </a:br>
            <a:r>
              <a:rPr lang="es-ES" sz="1100" dirty="0">
                <a:effectLst/>
                <a:latin typeface="+mn-lt"/>
                <a:cs typeface="Segoe UI"/>
              </a:rPr>
              <a:t>Si </a:t>
            </a:r>
            <a:r>
              <a:rPr lang="es-ES" sz="1100" dirty="0" err="1">
                <a:effectLst/>
                <a:latin typeface="+mn-lt"/>
                <a:cs typeface="Segoe UI"/>
              </a:rPr>
              <a:t>posteriorment</a:t>
            </a:r>
            <a:r>
              <a:rPr lang="es-ES" sz="1100" dirty="0">
                <a:effectLst/>
                <a:latin typeface="+mn-lt"/>
                <a:cs typeface="Segoe UI"/>
              </a:rPr>
              <a:t> </a:t>
            </a:r>
            <a:r>
              <a:rPr lang="es-ES" sz="1100" dirty="0" err="1">
                <a:effectLst/>
                <a:latin typeface="+mn-lt"/>
                <a:cs typeface="Segoe UI"/>
              </a:rPr>
              <a:t>l'investigador</a:t>
            </a:r>
            <a:r>
              <a:rPr lang="es-ES" sz="1100" dirty="0">
                <a:effectLst/>
                <a:latin typeface="+mn-lt"/>
                <a:cs typeface="Segoe UI"/>
              </a:rPr>
              <a:t> </a:t>
            </a:r>
            <a:r>
              <a:rPr lang="es-ES" sz="1100" dirty="0" err="1">
                <a:effectLst/>
                <a:latin typeface="+mn-lt"/>
                <a:cs typeface="Segoe UI"/>
              </a:rPr>
              <a:t>anonimitza</a:t>
            </a:r>
            <a:r>
              <a:rPr lang="es-ES" sz="1100" dirty="0">
                <a:effectLst/>
                <a:latin typeface="+mn-lt"/>
                <a:cs typeface="Segoe UI"/>
              </a:rPr>
              <a:t> </a:t>
            </a:r>
            <a:r>
              <a:rPr lang="es-ES" sz="1100" dirty="0" err="1">
                <a:effectLst/>
                <a:latin typeface="+mn-lt"/>
                <a:cs typeface="Segoe UI"/>
              </a:rPr>
              <a:t>aquestes</a:t>
            </a:r>
            <a:r>
              <a:rPr lang="es-ES" sz="1100" dirty="0">
                <a:effectLst/>
                <a:latin typeface="+mn-lt"/>
                <a:cs typeface="Segoe UI"/>
              </a:rPr>
              <a:t> dades per publicar-les, no cal el </a:t>
            </a:r>
            <a:r>
              <a:rPr lang="es-ES" sz="1100" dirty="0" err="1">
                <a:effectLst/>
                <a:latin typeface="+mn-lt"/>
                <a:cs typeface="Segoe UI"/>
              </a:rPr>
              <a:t>permís</a:t>
            </a:r>
            <a:r>
              <a:rPr lang="es-ES" sz="1100" dirty="0">
                <a:effectLst/>
                <a:latin typeface="+mn-lt"/>
                <a:cs typeface="Segoe UI"/>
              </a:rPr>
              <a:t> per publicar-les.</a:t>
            </a:r>
            <a:br>
              <a:rPr lang="es-ES" sz="1100" dirty="0">
                <a:effectLst/>
                <a:latin typeface="+mn-lt"/>
                <a:cs typeface="Segoe UI"/>
              </a:rPr>
            </a:br>
            <a:r>
              <a:rPr lang="es-ES" sz="1100" dirty="0">
                <a:effectLst/>
                <a:latin typeface="+mn-lt"/>
                <a:cs typeface="Segoe UI"/>
              </a:rPr>
              <a:t>Per </a:t>
            </a:r>
            <a:r>
              <a:rPr lang="es-ES" sz="1100" dirty="0" err="1">
                <a:effectLst/>
                <a:latin typeface="+mn-lt"/>
                <a:cs typeface="Segoe UI"/>
              </a:rPr>
              <a:t>tant</a:t>
            </a:r>
            <a:r>
              <a:rPr lang="es-ES" sz="1100" dirty="0">
                <a:effectLst/>
                <a:latin typeface="+mn-lt"/>
                <a:cs typeface="Segoe UI"/>
              </a:rPr>
              <a:t>, </a:t>
            </a:r>
            <a:r>
              <a:rPr lang="es-ES" sz="1100" dirty="0" err="1">
                <a:effectLst/>
                <a:latin typeface="+mn-lt"/>
                <a:cs typeface="Segoe UI"/>
              </a:rPr>
              <a:t>necessita</a:t>
            </a:r>
            <a:r>
              <a:rPr lang="es-ES" sz="1100" dirty="0">
                <a:effectLst/>
                <a:latin typeface="+mn-lt"/>
                <a:cs typeface="Segoe UI"/>
              </a:rPr>
              <a:t> un </a:t>
            </a:r>
            <a:r>
              <a:rPr lang="es-ES" sz="1100" dirty="0" err="1">
                <a:effectLst/>
                <a:latin typeface="+mn-lt"/>
                <a:cs typeface="Segoe UI"/>
              </a:rPr>
              <a:t>permís</a:t>
            </a:r>
            <a:r>
              <a:rPr lang="es-ES" sz="1100" dirty="0">
                <a:effectLst/>
                <a:latin typeface="+mn-lt"/>
                <a:cs typeface="Segoe UI"/>
              </a:rPr>
              <a:t> per estudiar i </a:t>
            </a:r>
            <a:r>
              <a:rPr lang="es-ES" sz="1100" dirty="0" err="1">
                <a:effectLst/>
                <a:latin typeface="+mn-lt"/>
                <a:cs typeface="Segoe UI"/>
              </a:rPr>
              <a:t>treballar</a:t>
            </a:r>
            <a:r>
              <a:rPr lang="es-ES" sz="1100" dirty="0">
                <a:effectLst/>
                <a:latin typeface="+mn-lt"/>
                <a:cs typeface="Segoe UI"/>
              </a:rPr>
              <a:t> </a:t>
            </a:r>
            <a:r>
              <a:rPr lang="es-ES" sz="1100" dirty="0" err="1">
                <a:effectLst/>
                <a:latin typeface="+mn-lt"/>
                <a:cs typeface="Segoe UI"/>
              </a:rPr>
              <a:t>aquestes</a:t>
            </a:r>
            <a:r>
              <a:rPr lang="es-ES" sz="1100" dirty="0">
                <a:effectLst/>
                <a:latin typeface="+mn-lt"/>
                <a:cs typeface="Segoe UI"/>
              </a:rPr>
              <a:t> dades </a:t>
            </a:r>
            <a:r>
              <a:rPr lang="es-ES" sz="1100" dirty="0" err="1">
                <a:effectLst/>
                <a:latin typeface="+mn-lt"/>
                <a:cs typeface="Segoe UI"/>
              </a:rPr>
              <a:t>personals</a:t>
            </a:r>
            <a:r>
              <a:rPr lang="es-ES" sz="1100" dirty="0">
                <a:effectLst/>
                <a:latin typeface="+mn-lt"/>
                <a:cs typeface="Segoe UI"/>
              </a:rPr>
              <a:t> </a:t>
            </a:r>
            <a:r>
              <a:rPr lang="es-ES" sz="1100" dirty="0" err="1">
                <a:effectLst/>
                <a:latin typeface="+mn-lt"/>
                <a:cs typeface="Segoe UI"/>
              </a:rPr>
              <a:t>però</a:t>
            </a:r>
            <a:r>
              <a:rPr lang="es-ES" sz="1100" dirty="0">
                <a:effectLst/>
                <a:latin typeface="+mn-lt"/>
                <a:cs typeface="Segoe UI"/>
              </a:rPr>
              <a:t> no per publicar-les, ja que </a:t>
            </a:r>
            <a:r>
              <a:rPr lang="es-ES" sz="1100" dirty="0" err="1">
                <a:effectLst/>
                <a:latin typeface="+mn-lt"/>
                <a:cs typeface="Segoe UI"/>
              </a:rPr>
              <a:t>s'han</a:t>
            </a:r>
            <a:r>
              <a:rPr lang="es-ES" sz="1100" dirty="0">
                <a:effectLst/>
                <a:latin typeface="+mn-lt"/>
                <a:cs typeface="Segoe UI"/>
              </a:rPr>
              <a:t> </a:t>
            </a:r>
            <a:r>
              <a:rPr lang="es-ES" sz="1100" dirty="0" err="1">
                <a:effectLst/>
                <a:latin typeface="+mn-lt"/>
                <a:cs typeface="Segoe UI"/>
              </a:rPr>
              <a:t>anonimitzat</a:t>
            </a:r>
            <a:r>
              <a:rPr lang="es-ES" sz="1100" dirty="0">
                <a:effectLst/>
                <a:latin typeface="+mn-lt"/>
                <a:cs typeface="Segoe UI"/>
              </a:rPr>
              <a:t>.”</a:t>
            </a:r>
          </a:p>
          <a:p>
            <a:endParaRPr lang="es-ES" dirty="0"/>
          </a:p>
        </p:txBody>
      </p:sp>
      <p:sp>
        <p:nvSpPr>
          <p:cNvPr id="4" name="Marcador de número de diapositiva 3"/>
          <p:cNvSpPr>
            <a:spLocks noGrp="1"/>
          </p:cNvSpPr>
          <p:nvPr>
            <p:ph type="sldNum" sz="quarter" idx="5"/>
          </p:nvPr>
        </p:nvSpPr>
        <p:spPr/>
        <p:txBody>
          <a:bodyPr/>
          <a:lstStyle/>
          <a:p>
            <a:fld id="{F6DE8F2A-B3D4-43F2-B39B-CD77F64A1950}" type="slidenum">
              <a:rPr lang="en-GB" smtClean="0"/>
              <a:t>28</a:t>
            </a:fld>
            <a:endParaRPr lang="en-GB"/>
          </a:p>
        </p:txBody>
      </p:sp>
    </p:spTree>
    <p:extLst>
      <p:ext uri="{BB962C8B-B14F-4D97-AF65-F5344CB8AC3E}">
        <p14:creationId xmlns:p14="http://schemas.microsoft.com/office/powerpoint/2010/main" val="4019764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sz="1100" kern="1200" dirty="0">
                <a:solidFill>
                  <a:schemeClr val="tx1"/>
                </a:solidFill>
                <a:effectLst/>
                <a:latin typeface="+mn-lt"/>
                <a:ea typeface="+mn-ea"/>
                <a:cs typeface="+mn-cs"/>
              </a:rPr>
              <a:t>La </a:t>
            </a:r>
            <a:r>
              <a:rPr lang="es-ES" sz="1100" b="1" kern="1200" dirty="0" err="1">
                <a:solidFill>
                  <a:schemeClr val="tx1"/>
                </a:solidFill>
                <a:effectLst/>
                <a:latin typeface="+mn-lt"/>
                <a:ea typeface="+mn-ea"/>
                <a:cs typeface="+mn-cs"/>
              </a:rPr>
              <a:t>anonimización</a:t>
            </a:r>
            <a:r>
              <a:rPr lang="es-ES" sz="1100" kern="1200" dirty="0">
                <a:solidFill>
                  <a:schemeClr val="tx1"/>
                </a:solidFill>
                <a:effectLst/>
                <a:latin typeface="+mn-lt"/>
                <a:ea typeface="+mn-ea"/>
                <a:cs typeface="+mn-cs"/>
              </a:rPr>
              <a:t>:</a:t>
            </a:r>
            <a:r>
              <a:rPr lang="en-US" sz="1100" kern="1200" dirty="0">
                <a:solidFill>
                  <a:schemeClr val="tx1"/>
                </a:solidFill>
                <a:effectLst/>
                <a:latin typeface="+mn-lt"/>
                <a:ea typeface="+mn-ea"/>
                <a:cs typeface="+mn-cs"/>
              </a:rPr>
              <a:t>​</a:t>
            </a:r>
          </a:p>
          <a:p>
            <a:endParaRPr lang="ca-ES" sz="1100" kern="1200" dirty="0">
              <a:solidFill>
                <a:schemeClr val="tx1"/>
              </a:solidFill>
              <a:effectLst/>
              <a:latin typeface="+mn-lt"/>
              <a:ea typeface="+mn-ea"/>
              <a:cs typeface="+mn-cs"/>
            </a:endParaRPr>
          </a:p>
          <a:p>
            <a:pPr lvl="0"/>
            <a:r>
              <a:rPr lang="es-ES" sz="1100" kern="1200" dirty="0">
                <a:solidFill>
                  <a:schemeClr val="tx1"/>
                </a:solidFill>
                <a:effectLst/>
                <a:latin typeface="+mn-lt"/>
                <a:ea typeface="+mn-ea"/>
                <a:cs typeface="+mn-cs"/>
              </a:rPr>
              <a:t>1) Es un proceso que trata de encontrar el equilibrio adecuado entre la reducción del riesgo de </a:t>
            </a:r>
            <a:r>
              <a:rPr lang="es-ES" sz="1100" kern="1200" dirty="0" err="1">
                <a:solidFill>
                  <a:schemeClr val="tx1"/>
                </a:solidFill>
                <a:effectLst/>
                <a:latin typeface="+mn-lt"/>
                <a:ea typeface="+mn-ea"/>
                <a:cs typeface="+mn-cs"/>
              </a:rPr>
              <a:t>reidentificación</a:t>
            </a:r>
            <a:r>
              <a:rPr lang="es-ES" sz="1100" kern="1200" dirty="0">
                <a:solidFill>
                  <a:schemeClr val="tx1"/>
                </a:solidFill>
                <a:effectLst/>
                <a:latin typeface="+mn-lt"/>
                <a:ea typeface="+mn-ea"/>
                <a:cs typeface="+mn-cs"/>
              </a:rPr>
              <a:t> y el mantenimiento de la utilidad de un conjunto de datos para los fines previstos.​</a:t>
            </a:r>
            <a:endParaRPr lang="ca-ES" sz="1100" kern="1200" dirty="0">
              <a:solidFill>
                <a:schemeClr val="tx1"/>
              </a:solidFill>
              <a:effectLst/>
              <a:latin typeface="+mn-lt"/>
              <a:ea typeface="+mn-ea"/>
              <a:cs typeface="+mn-cs"/>
            </a:endParaRPr>
          </a:p>
          <a:p>
            <a:pPr lvl="0"/>
            <a:r>
              <a:rPr lang="es-ES" sz="1100" kern="1200" dirty="0">
                <a:solidFill>
                  <a:schemeClr val="tx1"/>
                </a:solidFill>
                <a:effectLst/>
                <a:latin typeface="+mn-lt"/>
                <a:ea typeface="+mn-ea"/>
                <a:cs typeface="+mn-cs"/>
              </a:rPr>
              <a:t>​2) Tiene como objetivo la reducción del riesgo de </a:t>
            </a:r>
            <a:r>
              <a:rPr lang="es-ES" sz="1100" kern="1200" dirty="0" err="1">
                <a:solidFill>
                  <a:schemeClr val="tx1"/>
                </a:solidFill>
                <a:effectLst/>
                <a:latin typeface="+mn-lt"/>
                <a:ea typeface="+mn-ea"/>
                <a:cs typeface="+mn-cs"/>
              </a:rPr>
              <a:t>reidentificación</a:t>
            </a:r>
            <a:r>
              <a:rPr lang="es-ES" sz="1100" kern="1200" dirty="0">
                <a:solidFill>
                  <a:schemeClr val="tx1"/>
                </a:solidFill>
                <a:effectLst/>
                <a:latin typeface="+mn-lt"/>
                <a:ea typeface="+mn-ea"/>
                <a:cs typeface="+mn-cs"/>
              </a:rPr>
              <a:t> por debajo de un determinado umbral.</a:t>
            </a:r>
            <a:endParaRPr lang="ca-ES" sz="1100" kern="1200" dirty="0">
              <a:solidFill>
                <a:schemeClr val="tx1"/>
              </a:solidFill>
              <a:effectLst/>
              <a:latin typeface="+mn-lt"/>
              <a:ea typeface="+mn-ea"/>
              <a:cs typeface="+mn-cs"/>
            </a:endParaRPr>
          </a:p>
          <a:p>
            <a:pPr lvl="0"/>
            <a:r>
              <a:rPr lang="es-ES" sz="1100" kern="1200" dirty="0">
                <a:solidFill>
                  <a:schemeClr val="tx1"/>
                </a:solidFill>
                <a:effectLst/>
                <a:latin typeface="+mn-lt"/>
                <a:ea typeface="+mn-ea"/>
                <a:cs typeface="+mn-cs"/>
              </a:rPr>
              <a:t>3) Aunque una </a:t>
            </a:r>
            <a:r>
              <a:rPr lang="es-ES" sz="1100" kern="1200" dirty="0" err="1">
                <a:solidFill>
                  <a:schemeClr val="tx1"/>
                </a:solidFill>
                <a:effectLst/>
                <a:latin typeface="+mn-lt"/>
                <a:ea typeface="+mn-ea"/>
                <a:cs typeface="+mn-cs"/>
              </a:rPr>
              <a:t>anonimización</a:t>
            </a:r>
            <a:r>
              <a:rPr lang="es-ES" sz="1100" kern="1200" dirty="0">
                <a:solidFill>
                  <a:schemeClr val="tx1"/>
                </a:solidFill>
                <a:effectLst/>
                <a:latin typeface="+mn-lt"/>
                <a:ea typeface="+mn-ea"/>
                <a:cs typeface="+mn-cs"/>
              </a:rPr>
              <a:t> del 100% es el objetivo más deseable desde el punto de vista de la protección de los datos personales, en algunos casos no es posible y debe contemplarse un riesgo residual de </a:t>
            </a:r>
            <a:r>
              <a:rPr lang="es-ES" sz="1100" kern="1200" dirty="0" err="1">
                <a:solidFill>
                  <a:schemeClr val="tx1"/>
                </a:solidFill>
                <a:effectLst/>
                <a:latin typeface="+mn-lt"/>
                <a:ea typeface="+mn-ea"/>
                <a:cs typeface="+mn-cs"/>
              </a:rPr>
              <a:t>reidentificación</a:t>
            </a:r>
            <a:r>
              <a:rPr lang="es-ES" sz="1100" kern="1200" dirty="0">
                <a:solidFill>
                  <a:schemeClr val="tx1"/>
                </a:solidFill>
                <a:effectLst/>
                <a:latin typeface="+mn-lt"/>
                <a:ea typeface="+mn-ea"/>
                <a:cs typeface="+mn-cs"/>
              </a:rPr>
              <a:t>.</a:t>
            </a:r>
            <a:endParaRPr lang="ca-ES" sz="1100" kern="1200" dirty="0">
              <a:solidFill>
                <a:schemeClr val="tx1"/>
              </a:solidFill>
              <a:effectLst/>
              <a:latin typeface="+mn-lt"/>
              <a:ea typeface="+mn-ea"/>
              <a:cs typeface="+mn-cs"/>
            </a:endParaRPr>
          </a:p>
          <a:p>
            <a:pPr lvl="0"/>
            <a:r>
              <a:rPr lang="es-ES" sz="1100" kern="1200" dirty="0">
                <a:solidFill>
                  <a:schemeClr val="tx1"/>
                </a:solidFill>
                <a:effectLst/>
                <a:latin typeface="+mn-lt"/>
                <a:ea typeface="+mn-ea"/>
                <a:cs typeface="+mn-cs"/>
              </a:rPr>
              <a:t>4) Cualquier proceso sólido de </a:t>
            </a:r>
            <a:r>
              <a:rPr lang="es-ES" sz="1100" kern="1200" dirty="0" err="1">
                <a:solidFill>
                  <a:schemeClr val="tx1"/>
                </a:solidFill>
                <a:effectLst/>
                <a:latin typeface="+mn-lt"/>
                <a:ea typeface="+mn-ea"/>
                <a:cs typeface="+mn-cs"/>
              </a:rPr>
              <a:t>anonimización</a:t>
            </a:r>
            <a:r>
              <a:rPr lang="es-ES" sz="1100" kern="1200" dirty="0">
                <a:solidFill>
                  <a:schemeClr val="tx1"/>
                </a:solidFill>
                <a:effectLst/>
                <a:latin typeface="+mn-lt"/>
                <a:ea typeface="+mn-ea"/>
                <a:cs typeface="+mn-cs"/>
              </a:rPr>
              <a:t> evaluará el riesgo de </a:t>
            </a:r>
            <a:r>
              <a:rPr lang="es-ES" sz="1100" kern="1200" dirty="0" err="1">
                <a:solidFill>
                  <a:schemeClr val="tx1"/>
                </a:solidFill>
                <a:effectLst/>
                <a:latin typeface="+mn-lt"/>
                <a:ea typeface="+mn-ea"/>
                <a:cs typeface="+mn-cs"/>
              </a:rPr>
              <a:t>reidentificación</a:t>
            </a:r>
            <a:r>
              <a:rPr lang="es-ES" sz="1100" kern="1200" dirty="0">
                <a:solidFill>
                  <a:schemeClr val="tx1"/>
                </a:solidFill>
                <a:effectLst/>
                <a:latin typeface="+mn-lt"/>
                <a:ea typeface="+mn-ea"/>
                <a:cs typeface="+mn-cs"/>
              </a:rPr>
              <a:t>, que debe gestionarse y controlarse a lo largo del tiempo</a:t>
            </a:r>
            <a:endParaRPr lang="ca-ES" sz="1100" kern="1200" dirty="0">
              <a:solidFill>
                <a:schemeClr val="tx1"/>
              </a:solidFill>
              <a:effectLst/>
              <a:latin typeface="+mn-lt"/>
              <a:ea typeface="+mn-ea"/>
              <a:cs typeface="+mn-cs"/>
            </a:endParaRPr>
          </a:p>
          <a:p>
            <a:endParaRPr lang="ca-ES" dirty="0"/>
          </a:p>
          <a:p>
            <a:endParaRPr lang="ca-ES" dirty="0"/>
          </a:p>
          <a:p>
            <a:r>
              <a:rPr lang="es-ES" sz="1100" kern="1200" dirty="0">
                <a:solidFill>
                  <a:schemeClr val="tx1"/>
                </a:solidFill>
                <a:effectLst/>
                <a:latin typeface="+mn-lt"/>
                <a:ea typeface="+mn-ea"/>
                <a:cs typeface="+mn-cs"/>
              </a:rPr>
              <a:t>La </a:t>
            </a:r>
            <a:r>
              <a:rPr lang="es-ES" sz="1100" b="1" kern="1200" dirty="0">
                <a:solidFill>
                  <a:schemeClr val="tx1"/>
                </a:solidFill>
                <a:effectLst/>
                <a:latin typeface="+mn-lt"/>
                <a:ea typeface="+mn-ea"/>
                <a:cs typeface="+mn-cs"/>
              </a:rPr>
              <a:t>K-anonimidad </a:t>
            </a:r>
            <a:r>
              <a:rPr lang="es-ES" sz="1100" kern="1200" dirty="0">
                <a:solidFill>
                  <a:schemeClr val="tx1"/>
                </a:solidFill>
                <a:effectLst/>
                <a:latin typeface="+mn-lt"/>
                <a:ea typeface="+mn-ea"/>
                <a:cs typeface="+mn-cs"/>
              </a:rPr>
              <a:t>es una propiedad de los datos anonimizados que permite cuantificar hasta qué punto se preserva la anonimidad de los sujetos presentes en un conjunto de datos en el que se han eliminado los identificadores​</a:t>
            </a:r>
            <a:endParaRPr lang="ca-ES" sz="1100" kern="1200" dirty="0">
              <a:solidFill>
                <a:schemeClr val="tx1"/>
              </a:solidFill>
              <a:effectLst/>
              <a:latin typeface="+mn-lt"/>
              <a:ea typeface="+mn-ea"/>
              <a:cs typeface="+mn-cs"/>
            </a:endParaRPr>
          </a:p>
          <a:p>
            <a:r>
              <a:rPr lang="es-ES" sz="1100" kern="1200" dirty="0">
                <a:solidFill>
                  <a:schemeClr val="tx1"/>
                </a:solidFill>
                <a:effectLst/>
                <a:latin typeface="+mn-lt"/>
                <a:ea typeface="+mn-ea"/>
                <a:cs typeface="+mn-cs"/>
              </a:rPr>
              <a:t>​</a:t>
            </a:r>
            <a:endParaRPr lang="ca-ES" sz="1100" kern="1200" dirty="0">
              <a:solidFill>
                <a:schemeClr val="tx1"/>
              </a:solidFill>
              <a:effectLst/>
              <a:latin typeface="+mn-lt"/>
              <a:ea typeface="+mn-ea"/>
              <a:cs typeface="+mn-cs"/>
            </a:endParaRPr>
          </a:p>
          <a:p>
            <a:r>
              <a:rPr lang="es-ES" sz="1100" kern="1200" dirty="0">
                <a:solidFill>
                  <a:schemeClr val="tx1"/>
                </a:solidFill>
                <a:effectLst/>
                <a:latin typeface="+mn-lt"/>
                <a:ea typeface="+mn-ea"/>
                <a:cs typeface="+mn-cs"/>
              </a:rPr>
              <a:t>Se dice que un individuo es k-anónimo dentro del conjunto de datos en el que se encuentra incluido si, y sólo si, para cualquier combinación de los atributos </a:t>
            </a:r>
            <a:r>
              <a:rPr lang="es-ES" sz="1100" kern="1200" dirty="0" err="1">
                <a:solidFill>
                  <a:schemeClr val="tx1"/>
                </a:solidFill>
                <a:effectLst/>
                <a:latin typeface="+mn-lt"/>
                <a:ea typeface="+mn-ea"/>
                <a:cs typeface="+mn-cs"/>
              </a:rPr>
              <a:t>cuasi-identificadores</a:t>
            </a:r>
            <a:r>
              <a:rPr lang="es-ES" sz="1100" kern="1200" dirty="0">
                <a:solidFill>
                  <a:schemeClr val="tx1"/>
                </a:solidFill>
                <a:effectLst/>
                <a:latin typeface="+mn-lt"/>
                <a:ea typeface="+mn-ea"/>
                <a:cs typeface="+mn-cs"/>
              </a:rPr>
              <a:t> asociados, existen al menos otros k − 1 individuos que comparten con él los mismos valores para esos mismos atributos”​</a:t>
            </a:r>
            <a:endParaRPr lang="ca-ES" sz="1100" kern="1200" dirty="0">
              <a:solidFill>
                <a:schemeClr val="tx1"/>
              </a:solidFill>
              <a:effectLst/>
              <a:latin typeface="+mn-lt"/>
              <a:ea typeface="+mn-ea"/>
              <a:cs typeface="+mn-cs"/>
            </a:endParaRPr>
          </a:p>
          <a:p>
            <a:r>
              <a:rPr lang="es-ES" sz="1100" kern="1200" dirty="0">
                <a:solidFill>
                  <a:schemeClr val="tx1"/>
                </a:solidFill>
                <a:effectLst/>
                <a:latin typeface="+mn-lt"/>
                <a:ea typeface="+mn-ea"/>
                <a:cs typeface="+mn-cs"/>
              </a:rPr>
              <a:t>​</a:t>
            </a:r>
            <a:endParaRPr lang="ca-ES" sz="1100" kern="1200" dirty="0">
              <a:solidFill>
                <a:schemeClr val="tx1"/>
              </a:solidFill>
              <a:effectLst/>
              <a:latin typeface="+mn-lt"/>
              <a:ea typeface="+mn-ea"/>
              <a:cs typeface="+mn-cs"/>
            </a:endParaRPr>
          </a:p>
          <a:p>
            <a:r>
              <a:rPr lang="es-ES" sz="1100" kern="1200" dirty="0">
                <a:solidFill>
                  <a:schemeClr val="tx1"/>
                </a:solidFill>
                <a:effectLst/>
                <a:latin typeface="+mn-lt"/>
                <a:ea typeface="+mn-ea"/>
                <a:cs typeface="+mn-cs"/>
              </a:rPr>
              <a:t>k-</a:t>
            </a:r>
            <a:r>
              <a:rPr lang="es-ES" sz="1100" kern="1200" dirty="0" err="1">
                <a:solidFill>
                  <a:schemeClr val="tx1"/>
                </a:solidFill>
                <a:effectLst/>
                <a:latin typeface="+mn-lt"/>
                <a:ea typeface="+mn-ea"/>
                <a:cs typeface="+mn-cs"/>
              </a:rPr>
              <a:t>anonimitat</a:t>
            </a:r>
            <a:r>
              <a:rPr lang="es-ES" sz="1100" kern="1200" dirty="0">
                <a:solidFill>
                  <a:schemeClr val="tx1"/>
                </a:solidFill>
                <a:effectLst/>
                <a:latin typeface="+mn-lt"/>
                <a:ea typeface="+mn-ea"/>
                <a:cs typeface="+mn-cs"/>
              </a:rPr>
              <a:t> </a:t>
            </a:r>
            <a:r>
              <a:rPr lang="es-ES" sz="1100" kern="1200" dirty="0" err="1">
                <a:solidFill>
                  <a:schemeClr val="tx1"/>
                </a:solidFill>
                <a:effectLst/>
                <a:latin typeface="+mn-lt"/>
                <a:ea typeface="+mn-ea"/>
                <a:cs typeface="+mn-cs"/>
              </a:rPr>
              <a:t>adequada</a:t>
            </a:r>
            <a:r>
              <a:rPr lang="es-ES" sz="1100" kern="1200" dirty="0">
                <a:solidFill>
                  <a:schemeClr val="tx1"/>
                </a:solidFill>
                <a:effectLst/>
                <a:latin typeface="+mn-lt"/>
                <a:ea typeface="+mn-ea"/>
                <a:cs typeface="+mn-cs"/>
              </a:rPr>
              <a:t>: AEPD </a:t>
            </a:r>
            <a:r>
              <a:rPr lang="es-ES" sz="1100" kern="1200" dirty="0" err="1">
                <a:solidFill>
                  <a:schemeClr val="tx1"/>
                </a:solidFill>
                <a:effectLst/>
                <a:latin typeface="+mn-lt"/>
                <a:ea typeface="+mn-ea"/>
                <a:cs typeface="+mn-cs"/>
              </a:rPr>
              <a:t>recomana</a:t>
            </a:r>
            <a:r>
              <a:rPr lang="es-ES" sz="1100" kern="1200" dirty="0">
                <a:solidFill>
                  <a:schemeClr val="tx1"/>
                </a:solidFill>
                <a:effectLst/>
                <a:latin typeface="+mn-lt"/>
                <a:ea typeface="+mn-ea"/>
                <a:cs typeface="+mn-cs"/>
              </a:rPr>
              <a:t> entre 3 i 5, </a:t>
            </a:r>
            <a:r>
              <a:rPr lang="es-ES" sz="1100" kern="1200" dirty="0" err="1">
                <a:solidFill>
                  <a:schemeClr val="tx1"/>
                </a:solidFill>
                <a:effectLst/>
                <a:latin typeface="+mn-lt"/>
                <a:ea typeface="+mn-ea"/>
                <a:cs typeface="+mn-cs"/>
              </a:rPr>
              <a:t>però</a:t>
            </a:r>
            <a:r>
              <a:rPr lang="es-ES" sz="1100" kern="1200" dirty="0">
                <a:solidFill>
                  <a:schemeClr val="tx1"/>
                </a:solidFill>
                <a:effectLst/>
                <a:latin typeface="+mn-lt"/>
                <a:ea typeface="+mn-ea"/>
                <a:cs typeface="+mn-cs"/>
              </a:rPr>
              <a:t> cal </a:t>
            </a:r>
            <a:r>
              <a:rPr lang="es-ES" sz="1100" kern="1200" dirty="0" err="1">
                <a:solidFill>
                  <a:schemeClr val="tx1"/>
                </a:solidFill>
                <a:effectLst/>
                <a:latin typeface="+mn-lt"/>
                <a:ea typeface="+mn-ea"/>
                <a:cs typeface="+mn-cs"/>
              </a:rPr>
              <a:t>analitzar</a:t>
            </a:r>
            <a:r>
              <a:rPr lang="es-ES" sz="1100" kern="1200" dirty="0">
                <a:solidFill>
                  <a:schemeClr val="tx1"/>
                </a:solidFill>
                <a:effectLst/>
                <a:latin typeface="+mn-lt"/>
                <a:ea typeface="+mn-ea"/>
                <a:cs typeface="+mn-cs"/>
              </a:rPr>
              <a:t> cada cas </a:t>
            </a:r>
            <a:r>
              <a:rPr lang="es-ES" sz="1100" kern="1200" dirty="0" err="1">
                <a:solidFill>
                  <a:schemeClr val="tx1"/>
                </a:solidFill>
                <a:effectLst/>
                <a:latin typeface="+mn-lt"/>
                <a:ea typeface="+mn-ea"/>
                <a:cs typeface="+mn-cs"/>
              </a:rPr>
              <a:t>depenent</a:t>
            </a:r>
            <a:r>
              <a:rPr lang="es-ES" sz="1100" kern="1200" dirty="0">
                <a:solidFill>
                  <a:schemeClr val="tx1"/>
                </a:solidFill>
                <a:effectLst/>
                <a:latin typeface="+mn-lt"/>
                <a:ea typeface="+mn-ea"/>
                <a:cs typeface="+mn-cs"/>
              </a:rPr>
              <a:t> la mesura de la </a:t>
            </a:r>
            <a:r>
              <a:rPr lang="es-ES" sz="1100" kern="1200" dirty="0" err="1">
                <a:solidFill>
                  <a:schemeClr val="tx1"/>
                </a:solidFill>
                <a:effectLst/>
                <a:latin typeface="+mn-lt"/>
                <a:ea typeface="+mn-ea"/>
                <a:cs typeface="+mn-cs"/>
              </a:rPr>
              <a:t>població</a:t>
            </a:r>
            <a:r>
              <a:rPr lang="es-ES" sz="1100" kern="1200" dirty="0">
                <a:solidFill>
                  <a:schemeClr val="tx1"/>
                </a:solidFill>
                <a:effectLst/>
                <a:latin typeface="+mn-lt"/>
                <a:ea typeface="+mn-ea"/>
                <a:cs typeface="+mn-cs"/>
              </a:rPr>
              <a:t> identificable, variables </a:t>
            </a:r>
            <a:r>
              <a:rPr lang="es-ES" sz="1100" kern="1200" dirty="0" err="1">
                <a:solidFill>
                  <a:schemeClr val="tx1"/>
                </a:solidFill>
                <a:effectLst/>
                <a:latin typeface="+mn-lt"/>
                <a:ea typeface="+mn-ea"/>
                <a:cs typeface="+mn-cs"/>
              </a:rPr>
              <a:t>recollides</a:t>
            </a:r>
            <a:r>
              <a:rPr lang="es-ES" sz="1100" kern="1200" dirty="0">
                <a:solidFill>
                  <a:schemeClr val="tx1"/>
                </a:solidFill>
                <a:effectLst/>
                <a:latin typeface="+mn-lt"/>
                <a:ea typeface="+mn-ea"/>
                <a:cs typeface="+mn-cs"/>
              </a:rPr>
              <a:t>, etc.</a:t>
            </a:r>
            <a:endParaRPr lang="ca-ES" sz="1100" kern="1200" dirty="0">
              <a:solidFill>
                <a:schemeClr val="tx1"/>
              </a:solidFill>
              <a:effectLst/>
              <a:latin typeface="+mn-lt"/>
              <a:ea typeface="+mn-ea"/>
              <a:cs typeface="+mn-cs"/>
            </a:endParaRPr>
          </a:p>
          <a:p>
            <a:r>
              <a:rPr lang="es-ES" sz="1100" kern="1200" dirty="0">
                <a:solidFill>
                  <a:schemeClr val="tx1"/>
                </a:solidFill>
                <a:effectLst/>
                <a:latin typeface="+mn-lt"/>
                <a:ea typeface="+mn-ea"/>
                <a:cs typeface="+mn-cs"/>
              </a:rPr>
              <a:t>Se sol </a:t>
            </a:r>
            <a:r>
              <a:rPr lang="es-ES" sz="1100" kern="1200" dirty="0" err="1">
                <a:solidFill>
                  <a:schemeClr val="tx1"/>
                </a:solidFill>
                <a:effectLst/>
                <a:latin typeface="+mn-lt"/>
                <a:ea typeface="+mn-ea"/>
                <a:cs typeface="+mn-cs"/>
              </a:rPr>
              <a:t>aconseguir</a:t>
            </a:r>
            <a:r>
              <a:rPr lang="es-ES" sz="1100" kern="1200" dirty="0">
                <a:solidFill>
                  <a:schemeClr val="tx1"/>
                </a:solidFill>
                <a:effectLst/>
                <a:latin typeface="+mn-lt"/>
                <a:ea typeface="+mn-ea"/>
                <a:cs typeface="+mn-cs"/>
              </a:rPr>
              <a:t> </a:t>
            </a:r>
            <a:r>
              <a:rPr lang="es-ES" sz="1100" kern="1200" dirty="0" err="1">
                <a:solidFill>
                  <a:schemeClr val="tx1"/>
                </a:solidFill>
                <a:effectLst/>
                <a:latin typeface="+mn-lt"/>
                <a:ea typeface="+mn-ea"/>
                <a:cs typeface="+mn-cs"/>
              </a:rPr>
              <a:t>amb</a:t>
            </a:r>
            <a:r>
              <a:rPr lang="es-ES" sz="1100" kern="1200" dirty="0">
                <a:solidFill>
                  <a:schemeClr val="tx1"/>
                </a:solidFill>
                <a:effectLst/>
                <a:latin typeface="+mn-lt"/>
                <a:ea typeface="+mn-ea"/>
                <a:cs typeface="+mn-cs"/>
              </a:rPr>
              <a:t> </a:t>
            </a:r>
            <a:r>
              <a:rPr lang="es-ES" sz="1100" kern="1200" dirty="0" err="1">
                <a:solidFill>
                  <a:schemeClr val="tx1"/>
                </a:solidFill>
                <a:effectLst/>
                <a:latin typeface="+mn-lt"/>
                <a:ea typeface="+mn-ea"/>
                <a:cs typeface="+mn-cs"/>
              </a:rPr>
              <a:t>mètodes</a:t>
            </a:r>
            <a:r>
              <a:rPr lang="es-ES" sz="1100" kern="1200" dirty="0">
                <a:solidFill>
                  <a:schemeClr val="tx1"/>
                </a:solidFill>
                <a:effectLst/>
                <a:latin typeface="+mn-lt"/>
                <a:ea typeface="+mn-ea"/>
                <a:cs typeface="+mn-cs"/>
              </a:rPr>
              <a:t> </a:t>
            </a:r>
            <a:r>
              <a:rPr lang="es-ES" sz="1100" kern="1200" dirty="0" err="1">
                <a:solidFill>
                  <a:schemeClr val="tx1"/>
                </a:solidFill>
                <a:effectLst/>
                <a:latin typeface="+mn-lt"/>
                <a:ea typeface="+mn-ea"/>
                <a:cs typeface="+mn-cs"/>
              </a:rPr>
              <a:t>com</a:t>
            </a:r>
            <a:r>
              <a:rPr lang="es-ES" sz="1100" kern="1200" dirty="0">
                <a:solidFill>
                  <a:schemeClr val="tx1"/>
                </a:solidFill>
                <a:effectLst/>
                <a:latin typeface="+mn-lt"/>
                <a:ea typeface="+mn-ea"/>
                <a:cs typeface="+mn-cs"/>
              </a:rPr>
              <a:t> </a:t>
            </a:r>
            <a:r>
              <a:rPr lang="es-ES" sz="1100" kern="1200" dirty="0" err="1">
                <a:solidFill>
                  <a:schemeClr val="tx1"/>
                </a:solidFill>
                <a:effectLst/>
                <a:latin typeface="+mn-lt"/>
                <a:ea typeface="+mn-ea"/>
                <a:cs typeface="+mn-cs"/>
              </a:rPr>
              <a:t>generalització</a:t>
            </a:r>
            <a:r>
              <a:rPr lang="es-ES" sz="1100" kern="1200" dirty="0">
                <a:solidFill>
                  <a:schemeClr val="tx1"/>
                </a:solidFill>
                <a:effectLst/>
                <a:latin typeface="+mn-lt"/>
                <a:ea typeface="+mn-ea"/>
                <a:cs typeface="+mn-cs"/>
              </a:rPr>
              <a:t> i </a:t>
            </a:r>
            <a:r>
              <a:rPr lang="es-ES" sz="1100" kern="1200" dirty="0" err="1">
                <a:solidFill>
                  <a:schemeClr val="tx1"/>
                </a:solidFill>
                <a:effectLst/>
                <a:latin typeface="+mn-lt"/>
                <a:ea typeface="+mn-ea"/>
                <a:cs typeface="+mn-cs"/>
              </a:rPr>
              <a:t>supressió</a:t>
            </a:r>
            <a:r>
              <a:rPr lang="es-ES" sz="1100" kern="1200" dirty="0">
                <a:solidFill>
                  <a:schemeClr val="tx1"/>
                </a:solidFill>
                <a:effectLst/>
                <a:latin typeface="+mn-lt"/>
                <a:ea typeface="+mn-ea"/>
                <a:cs typeface="+mn-cs"/>
              </a:rPr>
              <a:t> (</a:t>
            </a:r>
            <a:r>
              <a:rPr lang="es-ES" sz="1100" kern="1200" dirty="0" err="1">
                <a:solidFill>
                  <a:schemeClr val="tx1"/>
                </a:solidFill>
                <a:effectLst/>
                <a:latin typeface="+mn-lt"/>
                <a:ea typeface="+mn-ea"/>
                <a:cs typeface="+mn-cs"/>
              </a:rPr>
              <a:t>són</a:t>
            </a:r>
            <a:r>
              <a:rPr lang="es-ES" sz="1100" kern="1200" dirty="0">
                <a:solidFill>
                  <a:schemeClr val="tx1"/>
                </a:solidFill>
                <a:effectLst/>
                <a:latin typeface="+mn-lt"/>
                <a:ea typeface="+mn-ea"/>
                <a:cs typeface="+mn-cs"/>
              </a:rPr>
              <a:t> </a:t>
            </a:r>
            <a:r>
              <a:rPr lang="es-ES" sz="1100" kern="1200" dirty="0" err="1">
                <a:solidFill>
                  <a:schemeClr val="tx1"/>
                </a:solidFill>
                <a:effectLst/>
                <a:latin typeface="+mn-lt"/>
                <a:ea typeface="+mn-ea"/>
                <a:cs typeface="+mn-cs"/>
              </a:rPr>
              <a:t>els</a:t>
            </a:r>
            <a:r>
              <a:rPr lang="es-ES" sz="1100" kern="1200" dirty="0">
                <a:solidFill>
                  <a:schemeClr val="tx1"/>
                </a:solidFill>
                <a:effectLst/>
                <a:latin typeface="+mn-lt"/>
                <a:ea typeface="+mn-ea"/>
                <a:cs typeface="+mn-cs"/>
              </a:rPr>
              <a:t> </a:t>
            </a:r>
            <a:r>
              <a:rPr lang="es-ES" sz="1100" kern="1200" dirty="0" err="1">
                <a:solidFill>
                  <a:schemeClr val="tx1"/>
                </a:solidFill>
                <a:effectLst/>
                <a:latin typeface="+mn-lt"/>
                <a:ea typeface="+mn-ea"/>
                <a:cs typeface="+mn-cs"/>
              </a:rPr>
              <a:t>més</a:t>
            </a:r>
            <a:r>
              <a:rPr lang="es-ES" sz="1100" kern="1200" dirty="0">
                <a:solidFill>
                  <a:schemeClr val="tx1"/>
                </a:solidFill>
                <a:effectLst/>
                <a:latin typeface="+mn-lt"/>
                <a:ea typeface="+mn-ea"/>
                <a:cs typeface="+mn-cs"/>
              </a:rPr>
              <a:t> </a:t>
            </a:r>
            <a:r>
              <a:rPr lang="es-ES" sz="1100" kern="1200" dirty="0" err="1">
                <a:solidFill>
                  <a:schemeClr val="tx1"/>
                </a:solidFill>
                <a:effectLst/>
                <a:latin typeface="+mn-lt"/>
                <a:ea typeface="+mn-ea"/>
                <a:cs typeface="+mn-cs"/>
              </a:rPr>
              <a:t>comuns</a:t>
            </a:r>
            <a:r>
              <a:rPr lang="es-ES" sz="1100" kern="1200" dirty="0">
                <a:solidFill>
                  <a:schemeClr val="tx1"/>
                </a:solidFill>
                <a:effectLst/>
                <a:latin typeface="+mn-lt"/>
                <a:ea typeface="+mn-ea"/>
                <a:cs typeface="+mn-cs"/>
              </a:rPr>
              <a:t>).</a:t>
            </a:r>
            <a:endParaRPr lang="ca-ES" sz="1100" kern="1200" dirty="0">
              <a:solidFill>
                <a:schemeClr val="tx1"/>
              </a:solidFill>
              <a:effectLst/>
              <a:latin typeface="+mn-lt"/>
              <a:ea typeface="+mn-ea"/>
              <a:cs typeface="+mn-cs"/>
            </a:endParaRPr>
          </a:p>
          <a:p>
            <a:endParaRPr lang="ca-ES" dirty="0"/>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29</a:t>
            </a:fld>
            <a:endParaRPr lang="en-GB"/>
          </a:p>
        </p:txBody>
      </p:sp>
    </p:spTree>
    <p:extLst>
      <p:ext uri="{BB962C8B-B14F-4D97-AF65-F5344CB8AC3E}">
        <p14:creationId xmlns:p14="http://schemas.microsoft.com/office/powerpoint/2010/main" val="407027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sz="1100" b="1" i="1" kern="1200">
                <a:solidFill>
                  <a:schemeClr val="tx1"/>
                </a:solidFill>
                <a:effectLst/>
                <a:latin typeface="+mn-lt"/>
                <a:ea typeface="+mn-ea"/>
                <a:cs typeface="+mn-cs"/>
              </a:rPr>
              <a:t>10 malentendido relacionados con la </a:t>
            </a:r>
            <a:r>
              <a:rPr lang="es-ES" sz="1100" b="1" i="1" kern="1200" err="1">
                <a:solidFill>
                  <a:schemeClr val="tx1"/>
                </a:solidFill>
                <a:effectLst/>
                <a:latin typeface="+mn-lt"/>
                <a:ea typeface="+mn-ea"/>
                <a:cs typeface="+mn-cs"/>
              </a:rPr>
              <a:t>anonimización</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Alguns</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conceptes</a:t>
            </a:r>
            <a:r>
              <a:rPr lang="es-ES" sz="1100" kern="1200">
                <a:solidFill>
                  <a:schemeClr val="tx1"/>
                </a:solidFill>
                <a:effectLst/>
                <a:latin typeface="+mn-lt"/>
                <a:ea typeface="+mn-ea"/>
                <a:cs typeface="+mn-cs"/>
              </a:rPr>
              <a:t> </a:t>
            </a:r>
            <a:r>
              <a:rPr lang="es-ES" sz="1100" kern="1200" err="1">
                <a:solidFill>
                  <a:schemeClr val="tx1"/>
                </a:solidFill>
                <a:effectLst/>
                <a:latin typeface="+mn-lt"/>
                <a:ea typeface="+mn-ea"/>
                <a:cs typeface="+mn-cs"/>
              </a:rPr>
              <a:t>interessants</a:t>
            </a:r>
            <a:r>
              <a:rPr lang="es-ES" sz="1100" kern="1200">
                <a:solidFill>
                  <a:schemeClr val="tx1"/>
                </a:solidFill>
                <a:effectLst/>
                <a:latin typeface="+mn-lt"/>
                <a:ea typeface="+mn-ea"/>
                <a:cs typeface="+mn-cs"/>
              </a:rPr>
              <a:t>:</a:t>
            </a:r>
          </a:p>
          <a:p>
            <a:endParaRPr lang="es-ES" sz="1100" kern="1200">
              <a:solidFill>
                <a:schemeClr val="tx1"/>
              </a:solidFill>
              <a:effectLst/>
              <a:latin typeface="+mn-lt"/>
              <a:ea typeface="+mn-ea"/>
              <a:cs typeface="+mn-cs"/>
            </a:endParaRPr>
          </a:p>
          <a:p>
            <a:r>
              <a:rPr lang="es-ES" sz="1100" kern="1200">
                <a:solidFill>
                  <a:schemeClr val="tx1"/>
                </a:solidFill>
                <a:effectLst/>
                <a:latin typeface="+mn-lt"/>
                <a:ea typeface="+mn-ea"/>
                <a:cs typeface="+mn-cs"/>
              </a:rPr>
              <a:t>EQUIVOCO 3​ – “Los datos siempre pueden anonimizarse”</a:t>
            </a:r>
            <a:endParaRPr lang="ca-ES" sz="1100" kern="1200">
              <a:solidFill>
                <a:schemeClr val="tx1"/>
              </a:solidFill>
              <a:effectLst/>
              <a:latin typeface="+mn-lt"/>
              <a:ea typeface="+mn-ea"/>
              <a:cs typeface="+mn-cs"/>
            </a:endParaRPr>
          </a:p>
          <a:p>
            <a:r>
              <a:rPr lang="es-ES" sz="1100" kern="1200">
                <a:solidFill>
                  <a:schemeClr val="tx1"/>
                </a:solidFill>
                <a:effectLst/>
                <a:latin typeface="+mn-lt"/>
                <a:ea typeface="+mn-ea"/>
                <a:cs typeface="+mn-cs"/>
              </a:rPr>
              <a:t>​Realidad: No siempre es posible reducir el riesgo de </a:t>
            </a:r>
            <a:r>
              <a:rPr lang="es-ES" sz="1100" kern="1200" err="1">
                <a:solidFill>
                  <a:schemeClr val="tx1"/>
                </a:solidFill>
                <a:effectLst/>
                <a:latin typeface="+mn-lt"/>
                <a:ea typeface="+mn-ea"/>
                <a:cs typeface="+mn-cs"/>
              </a:rPr>
              <a:t>reidentificación</a:t>
            </a:r>
            <a:r>
              <a:rPr lang="es-ES" sz="1100" kern="1200">
                <a:solidFill>
                  <a:schemeClr val="tx1"/>
                </a:solidFill>
                <a:effectLst/>
                <a:latin typeface="+mn-lt"/>
                <a:ea typeface="+mn-ea"/>
                <a:cs typeface="+mn-cs"/>
              </a:rPr>
              <a:t> por debajo de un umbral definido de forma previa y mantener, al mismo tiempo, la utilidad de un conjunto de datos para un tratamiento específico.</a:t>
            </a:r>
            <a:endParaRPr lang="ca-ES" sz="1100" kern="1200">
              <a:solidFill>
                <a:schemeClr val="tx1"/>
              </a:solidFill>
              <a:effectLst/>
              <a:latin typeface="+mn-lt"/>
              <a:ea typeface="+mn-ea"/>
              <a:cs typeface="+mn-cs"/>
            </a:endParaRPr>
          </a:p>
          <a:p>
            <a:r>
              <a:rPr lang="es-ES" sz="1100" kern="1200">
                <a:solidFill>
                  <a:schemeClr val="tx1"/>
                </a:solidFill>
                <a:effectLst/>
                <a:latin typeface="+mn-lt"/>
                <a:ea typeface="+mn-ea"/>
                <a:cs typeface="+mn-cs"/>
              </a:rPr>
              <a:t> </a:t>
            </a:r>
            <a:endParaRPr lang="ca-ES" sz="1100" kern="1200">
              <a:solidFill>
                <a:schemeClr val="tx1"/>
              </a:solidFill>
              <a:effectLst/>
              <a:latin typeface="+mn-lt"/>
              <a:ea typeface="+mn-ea"/>
              <a:cs typeface="+mn-cs"/>
            </a:endParaRPr>
          </a:p>
          <a:p>
            <a:r>
              <a:rPr lang="es-ES" sz="1100" kern="1200">
                <a:solidFill>
                  <a:schemeClr val="tx1"/>
                </a:solidFill>
                <a:effectLst/>
                <a:latin typeface="+mn-lt"/>
                <a:ea typeface="+mn-ea"/>
                <a:cs typeface="+mn-cs"/>
              </a:rPr>
              <a:t>EQUIVOCO 5​ – “La </a:t>
            </a:r>
            <a:r>
              <a:rPr lang="es-ES" sz="1100" kern="1200" err="1">
                <a:solidFill>
                  <a:schemeClr val="tx1"/>
                </a:solidFill>
                <a:effectLst/>
                <a:latin typeface="+mn-lt"/>
                <a:ea typeface="+mn-ea"/>
                <a:cs typeface="+mn-cs"/>
              </a:rPr>
              <a:t>anonimización</a:t>
            </a:r>
            <a:r>
              <a:rPr lang="es-ES" sz="1100" kern="1200">
                <a:solidFill>
                  <a:schemeClr val="tx1"/>
                </a:solidFill>
                <a:effectLst/>
                <a:latin typeface="+mn-lt"/>
                <a:ea typeface="+mn-ea"/>
                <a:cs typeface="+mn-cs"/>
              </a:rPr>
              <a:t> siempre reduce la probabilidad de </a:t>
            </a:r>
            <a:r>
              <a:rPr lang="es-ES" sz="1100" kern="1200" err="1">
                <a:solidFill>
                  <a:schemeClr val="tx1"/>
                </a:solidFill>
                <a:effectLst/>
                <a:latin typeface="+mn-lt"/>
                <a:ea typeface="+mn-ea"/>
                <a:cs typeface="+mn-cs"/>
              </a:rPr>
              <a:t>reidentificación</a:t>
            </a:r>
            <a:r>
              <a:rPr lang="es-ES" sz="1100" kern="1200">
                <a:solidFill>
                  <a:schemeClr val="tx1"/>
                </a:solidFill>
                <a:effectLst/>
                <a:latin typeface="+mn-lt"/>
                <a:ea typeface="+mn-ea"/>
                <a:cs typeface="+mn-cs"/>
              </a:rPr>
              <a:t> de un conjunto de datos a cero”</a:t>
            </a:r>
            <a:endParaRPr lang="ca-ES" sz="1100" kern="1200">
              <a:solidFill>
                <a:schemeClr val="tx1"/>
              </a:solidFill>
              <a:effectLst/>
              <a:latin typeface="+mn-lt"/>
              <a:ea typeface="+mn-ea"/>
              <a:cs typeface="+mn-cs"/>
            </a:endParaRPr>
          </a:p>
          <a:p>
            <a:r>
              <a:rPr lang="es-ES" sz="1100" kern="1200">
                <a:solidFill>
                  <a:schemeClr val="tx1"/>
                </a:solidFill>
                <a:effectLst/>
                <a:latin typeface="+mn-lt"/>
                <a:ea typeface="+mn-ea"/>
                <a:cs typeface="+mn-cs"/>
              </a:rPr>
              <a:t>​Realidad: El proceso de </a:t>
            </a:r>
            <a:r>
              <a:rPr lang="es-ES" sz="1100" kern="1200" err="1">
                <a:solidFill>
                  <a:schemeClr val="tx1"/>
                </a:solidFill>
                <a:effectLst/>
                <a:latin typeface="+mn-lt"/>
                <a:ea typeface="+mn-ea"/>
                <a:cs typeface="+mn-cs"/>
              </a:rPr>
              <a:t>anonimización</a:t>
            </a:r>
            <a:r>
              <a:rPr lang="es-ES" sz="1100" kern="1200">
                <a:solidFill>
                  <a:schemeClr val="tx1"/>
                </a:solidFill>
                <a:effectLst/>
                <a:latin typeface="+mn-lt"/>
                <a:ea typeface="+mn-ea"/>
                <a:cs typeface="+mn-cs"/>
              </a:rPr>
              <a:t> y la forma en que se aplique tendrán una influencia directa en la probabilidad de riesgos de </a:t>
            </a:r>
            <a:r>
              <a:rPr lang="es-ES" sz="1100" kern="1200" err="1">
                <a:solidFill>
                  <a:schemeClr val="tx1"/>
                </a:solidFill>
                <a:effectLst/>
                <a:latin typeface="+mn-lt"/>
                <a:ea typeface="+mn-ea"/>
                <a:cs typeface="+mn-cs"/>
              </a:rPr>
              <a:t>reidentificación</a:t>
            </a:r>
            <a:r>
              <a:rPr lang="es-ES" sz="1100" kern="1200">
                <a:solidFill>
                  <a:schemeClr val="tx1"/>
                </a:solidFill>
                <a:effectLst/>
                <a:latin typeface="+mn-lt"/>
                <a:ea typeface="+mn-ea"/>
                <a:cs typeface="+mn-cs"/>
              </a:rPr>
              <a:t>.</a:t>
            </a:r>
            <a:endParaRPr lang="ca-ES" sz="1100" kern="1200">
              <a:solidFill>
                <a:schemeClr val="tx1"/>
              </a:solidFill>
              <a:effectLst/>
              <a:latin typeface="+mn-lt"/>
              <a:ea typeface="+mn-ea"/>
              <a:cs typeface="+mn-cs"/>
            </a:endParaRPr>
          </a:p>
          <a:p>
            <a:r>
              <a:rPr lang="es-ES" sz="1100" kern="1200">
                <a:solidFill>
                  <a:schemeClr val="tx1"/>
                </a:solidFill>
                <a:effectLst/>
                <a:latin typeface="+mn-lt"/>
                <a:ea typeface="+mn-ea"/>
                <a:cs typeface="+mn-cs"/>
              </a:rPr>
              <a:t> </a:t>
            </a:r>
            <a:endParaRPr lang="ca-ES" sz="1100" kern="1200">
              <a:solidFill>
                <a:schemeClr val="tx1"/>
              </a:solidFill>
              <a:effectLst/>
              <a:latin typeface="+mn-lt"/>
              <a:ea typeface="+mn-ea"/>
              <a:cs typeface="+mn-cs"/>
            </a:endParaRPr>
          </a:p>
          <a:p>
            <a:r>
              <a:rPr lang="es-ES" sz="1100" kern="1200">
                <a:solidFill>
                  <a:schemeClr val="tx1"/>
                </a:solidFill>
                <a:effectLst/>
                <a:latin typeface="+mn-lt"/>
                <a:ea typeface="+mn-ea"/>
                <a:cs typeface="+mn-cs"/>
              </a:rPr>
              <a:t>EQUIVOCO 6​ – “La </a:t>
            </a:r>
            <a:r>
              <a:rPr lang="es-ES" sz="1100" kern="1200" err="1">
                <a:solidFill>
                  <a:schemeClr val="tx1"/>
                </a:solidFill>
                <a:effectLst/>
                <a:latin typeface="+mn-lt"/>
                <a:ea typeface="+mn-ea"/>
                <a:cs typeface="+mn-cs"/>
              </a:rPr>
              <a:t>anonimización</a:t>
            </a:r>
            <a:r>
              <a:rPr lang="es-ES" sz="1100" kern="1200">
                <a:solidFill>
                  <a:schemeClr val="tx1"/>
                </a:solidFill>
                <a:effectLst/>
                <a:latin typeface="+mn-lt"/>
                <a:ea typeface="+mn-ea"/>
                <a:cs typeface="+mn-cs"/>
              </a:rPr>
              <a:t> es un concepto binario que no puede medirse”</a:t>
            </a:r>
            <a:endParaRPr lang="ca-ES" sz="1100" kern="1200">
              <a:solidFill>
                <a:schemeClr val="tx1"/>
              </a:solidFill>
              <a:effectLst/>
              <a:latin typeface="+mn-lt"/>
              <a:ea typeface="+mn-ea"/>
              <a:cs typeface="+mn-cs"/>
            </a:endParaRPr>
          </a:p>
          <a:p>
            <a:r>
              <a:rPr lang="es-ES" sz="1100" kern="1200">
                <a:solidFill>
                  <a:schemeClr val="tx1"/>
                </a:solidFill>
                <a:effectLst/>
                <a:latin typeface="+mn-lt"/>
                <a:ea typeface="+mn-ea"/>
                <a:cs typeface="+mn-cs"/>
              </a:rPr>
              <a:t>​Realidad: El grado de </a:t>
            </a:r>
            <a:r>
              <a:rPr lang="es-ES" sz="1100" kern="1200" err="1">
                <a:solidFill>
                  <a:schemeClr val="tx1"/>
                </a:solidFill>
                <a:effectLst/>
                <a:latin typeface="+mn-lt"/>
                <a:ea typeface="+mn-ea"/>
                <a:cs typeface="+mn-cs"/>
              </a:rPr>
              <a:t>anonimización</a:t>
            </a:r>
            <a:r>
              <a:rPr lang="es-ES" sz="1100" kern="1200">
                <a:solidFill>
                  <a:schemeClr val="tx1"/>
                </a:solidFill>
                <a:effectLst/>
                <a:latin typeface="+mn-lt"/>
                <a:ea typeface="+mn-ea"/>
                <a:cs typeface="+mn-cs"/>
              </a:rPr>
              <a:t> puede analizarse y medirse.</a:t>
            </a:r>
            <a:endParaRPr lang="ca-ES" sz="1100" kern="1200">
              <a:solidFill>
                <a:schemeClr val="tx1"/>
              </a:solidFill>
              <a:effectLst/>
              <a:latin typeface="+mn-lt"/>
              <a:ea typeface="+mn-ea"/>
              <a:cs typeface="+mn-cs"/>
            </a:endParaRPr>
          </a:p>
          <a:p>
            <a:r>
              <a:rPr lang="es-ES" sz="1100" kern="1200">
                <a:solidFill>
                  <a:schemeClr val="tx1"/>
                </a:solidFill>
                <a:effectLst/>
                <a:latin typeface="+mn-lt"/>
                <a:ea typeface="+mn-ea"/>
                <a:cs typeface="+mn-cs"/>
              </a:rPr>
              <a:t> </a:t>
            </a:r>
            <a:endParaRPr lang="ca-ES" sz="1100" kern="1200">
              <a:solidFill>
                <a:schemeClr val="tx1"/>
              </a:solidFill>
              <a:effectLst/>
              <a:latin typeface="+mn-lt"/>
              <a:ea typeface="+mn-ea"/>
              <a:cs typeface="+mn-cs"/>
            </a:endParaRPr>
          </a:p>
          <a:p>
            <a:r>
              <a:rPr lang="es-ES" sz="1100" kern="1200">
                <a:solidFill>
                  <a:schemeClr val="tx1"/>
                </a:solidFill>
                <a:effectLst/>
                <a:latin typeface="+mn-lt"/>
                <a:ea typeface="+mn-ea"/>
                <a:cs typeface="+mn-cs"/>
              </a:rPr>
              <a:t>EQUIVOCO 7​ – “La </a:t>
            </a:r>
            <a:r>
              <a:rPr lang="es-ES" sz="1100" kern="1200" err="1">
                <a:solidFill>
                  <a:schemeClr val="tx1"/>
                </a:solidFill>
                <a:effectLst/>
                <a:latin typeface="+mn-lt"/>
                <a:ea typeface="+mn-ea"/>
                <a:cs typeface="+mn-cs"/>
              </a:rPr>
              <a:t>anonimización</a:t>
            </a:r>
            <a:r>
              <a:rPr lang="es-ES" sz="1100" kern="1200">
                <a:solidFill>
                  <a:schemeClr val="tx1"/>
                </a:solidFill>
                <a:effectLst/>
                <a:latin typeface="+mn-lt"/>
                <a:ea typeface="+mn-ea"/>
                <a:cs typeface="+mn-cs"/>
              </a:rPr>
              <a:t> puede automatizarse totalmente”</a:t>
            </a:r>
            <a:endParaRPr lang="ca-ES" sz="1100" kern="1200">
              <a:solidFill>
                <a:schemeClr val="tx1"/>
              </a:solidFill>
              <a:effectLst/>
              <a:latin typeface="+mn-lt"/>
              <a:ea typeface="+mn-ea"/>
              <a:cs typeface="+mn-cs"/>
            </a:endParaRPr>
          </a:p>
          <a:p>
            <a:r>
              <a:rPr lang="es-ES" sz="1100" kern="1200">
                <a:solidFill>
                  <a:schemeClr val="tx1"/>
                </a:solidFill>
                <a:effectLst/>
                <a:latin typeface="+mn-lt"/>
                <a:ea typeface="+mn-ea"/>
                <a:cs typeface="+mn-cs"/>
              </a:rPr>
              <a:t>​Realidad: Es posible utilizar herramientas automáticas durante el proceso de </a:t>
            </a:r>
            <a:r>
              <a:rPr lang="es-ES" sz="1100" kern="1200" err="1">
                <a:solidFill>
                  <a:schemeClr val="tx1"/>
                </a:solidFill>
                <a:effectLst/>
                <a:latin typeface="+mn-lt"/>
                <a:ea typeface="+mn-ea"/>
                <a:cs typeface="+mn-cs"/>
              </a:rPr>
              <a:t>anonimización</a:t>
            </a:r>
            <a:r>
              <a:rPr lang="es-ES" sz="1100" kern="1200">
                <a:solidFill>
                  <a:schemeClr val="tx1"/>
                </a:solidFill>
                <a:effectLst/>
                <a:latin typeface="+mn-lt"/>
                <a:ea typeface="+mn-ea"/>
                <a:cs typeface="+mn-cs"/>
              </a:rPr>
              <a:t>, pero, dada la importancia del contexto en la evaluación de dicho proceso, la intervención del experto humano es necesaria.</a:t>
            </a:r>
            <a:endParaRPr lang="ca-ES" sz="1100" kern="1200">
              <a:solidFill>
                <a:schemeClr val="tx1"/>
              </a:solidFill>
              <a:effectLst/>
              <a:latin typeface="+mn-lt"/>
              <a:ea typeface="+mn-ea"/>
              <a:cs typeface="+mn-cs"/>
            </a:endParaRPr>
          </a:p>
          <a:p>
            <a:endParaRPr lang="ca-ES"/>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30</a:t>
            </a:fld>
            <a:endParaRPr lang="en-GB"/>
          </a:p>
        </p:txBody>
      </p:sp>
    </p:spTree>
    <p:extLst>
      <p:ext uri="{BB962C8B-B14F-4D97-AF65-F5344CB8AC3E}">
        <p14:creationId xmlns:p14="http://schemas.microsoft.com/office/powerpoint/2010/main" val="354610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cs typeface="Calibri"/>
              </a:rPr>
              <a:t>L’estil, les fórmules i les regles matemàtiques, les idees, etc., no estan protegides per la LPI: s’han de plasmar sempre en un suport tangible.</a:t>
            </a:r>
          </a:p>
          <a:p>
            <a:endParaRPr lang="ca-ES">
              <a:cs typeface="Calibri"/>
            </a:endParaRPr>
          </a:p>
          <a:p>
            <a:r>
              <a:rPr lang="ca-ES">
                <a:cs typeface="Calibri"/>
              </a:rPr>
              <a:t>Per poder aplicar la LPI s’han de tenir en compte 2 coses importants:</a:t>
            </a:r>
          </a:p>
          <a:p>
            <a:pPr marL="171450" indent="-171450">
              <a:buFontTx/>
              <a:buChar char="-"/>
            </a:pPr>
            <a:r>
              <a:rPr lang="ca-ES">
                <a:cs typeface="Calibri"/>
              </a:rPr>
              <a:t>AUTOR: ha de ser una persona física. A un sistema no se li pot imputar autoria.</a:t>
            </a:r>
          </a:p>
          <a:p>
            <a:pPr marL="171450" indent="-171450">
              <a:buFontTx/>
              <a:buChar char="-"/>
            </a:pPr>
            <a:r>
              <a:rPr lang="ca-ES">
                <a:cs typeface="Calibri"/>
              </a:rPr>
              <a:t>ORIGINALITAT: empremta de la personalitat de l’autor. És subjectiu.</a:t>
            </a:r>
          </a:p>
          <a:p>
            <a:pPr marL="171450" indent="-171450">
              <a:buFontTx/>
              <a:buChar char="-"/>
            </a:pPr>
            <a:endParaRPr lang="ca-ES">
              <a:cs typeface="Calibri"/>
            </a:endParaRPr>
          </a:p>
          <a:p>
            <a:pPr marL="0" indent="0">
              <a:buFontTx/>
              <a:buNone/>
            </a:pPr>
            <a:r>
              <a:rPr lang="ca-ES">
                <a:cs typeface="Calibri"/>
              </a:rPr>
              <a:t>A diferència de les patents, que han de ser objectives.</a:t>
            </a:r>
          </a:p>
        </p:txBody>
      </p:sp>
      <p:sp>
        <p:nvSpPr>
          <p:cNvPr id="4" name="Marcador de número de diapositiva 3"/>
          <p:cNvSpPr>
            <a:spLocks noGrp="1"/>
          </p:cNvSpPr>
          <p:nvPr>
            <p:ph type="sldNum" sz="quarter" idx="5"/>
          </p:nvPr>
        </p:nvSpPr>
        <p:spPr/>
        <p:txBody>
          <a:bodyPr/>
          <a:lstStyle/>
          <a:p>
            <a:fld id="{F6DE8F2A-B3D4-43F2-B39B-CD77F64A1950}" type="slidenum">
              <a:rPr lang="en-GB" smtClean="0"/>
              <a:t>6</a:t>
            </a:fld>
            <a:endParaRPr lang="en-GB"/>
          </a:p>
        </p:txBody>
      </p:sp>
    </p:spTree>
    <p:extLst>
      <p:ext uri="{BB962C8B-B14F-4D97-AF65-F5344CB8AC3E}">
        <p14:creationId xmlns:p14="http://schemas.microsoft.com/office/powerpoint/2010/main" val="3011567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EE5FC-EAC6-51DE-D162-A96F836DC9A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23280F-86EE-35DA-FC96-C7751B49CF6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58DEEC6-62ED-9E3E-FDDE-E75938C75499}"/>
              </a:ext>
            </a:extLst>
          </p:cNvPr>
          <p:cNvSpPr>
            <a:spLocks noGrp="1"/>
          </p:cNvSpPr>
          <p:nvPr>
            <p:ph type="body" idx="1"/>
          </p:nvPr>
        </p:nvSpPr>
        <p:spPr/>
        <p:txBody>
          <a:bodyPr/>
          <a:lstStyle/>
          <a:p>
            <a:r>
              <a:rPr lang="es-ES"/>
              <a:t>Dos figures </a:t>
            </a:r>
            <a:r>
              <a:rPr lang="es-ES" err="1"/>
              <a:t>clau</a:t>
            </a:r>
            <a:r>
              <a:rPr lang="es-ES"/>
              <a:t> </a:t>
            </a:r>
            <a:r>
              <a:rPr lang="es-ES" err="1"/>
              <a:t>dins</a:t>
            </a:r>
            <a:r>
              <a:rPr lang="es-ES"/>
              <a:t> la UAB</a:t>
            </a:r>
          </a:p>
        </p:txBody>
      </p:sp>
      <p:sp>
        <p:nvSpPr>
          <p:cNvPr id="4" name="Marcador de número de diapositiva 3">
            <a:extLst>
              <a:ext uri="{FF2B5EF4-FFF2-40B4-BE49-F238E27FC236}">
                <a16:creationId xmlns:a16="http://schemas.microsoft.com/office/drawing/2014/main" id="{4C9538DF-0397-9CB3-2193-229DF85E6787}"/>
              </a:ext>
            </a:extLst>
          </p:cNvPr>
          <p:cNvSpPr>
            <a:spLocks noGrp="1"/>
          </p:cNvSpPr>
          <p:nvPr>
            <p:ph type="sldNum" sz="quarter" idx="5"/>
          </p:nvPr>
        </p:nvSpPr>
        <p:spPr/>
        <p:txBody>
          <a:bodyPr/>
          <a:lstStyle/>
          <a:p>
            <a:fld id="{F6DE8F2A-B3D4-43F2-B39B-CD77F64A1950}" type="slidenum">
              <a:rPr lang="en-GB" smtClean="0"/>
              <a:t>31</a:t>
            </a:fld>
            <a:endParaRPr lang="en-GB"/>
          </a:p>
        </p:txBody>
      </p:sp>
    </p:spTree>
    <p:extLst>
      <p:ext uri="{BB962C8B-B14F-4D97-AF65-F5344CB8AC3E}">
        <p14:creationId xmlns:p14="http://schemas.microsoft.com/office/powerpoint/2010/main" val="83149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Model disponible</a:t>
            </a:r>
            <a:r>
              <a:rPr lang="ca-ES" baseline="0"/>
              <a:t> </a:t>
            </a:r>
            <a:r>
              <a:rPr lang="ca-ES"/>
              <a:t>al </a:t>
            </a:r>
            <a:r>
              <a:rPr lang="ca-ES" baseline="0"/>
              <a:t>web PIAO en tres idiomes: català, castellà i anglès</a:t>
            </a:r>
            <a:endParaRPr lang="ca-ES"/>
          </a:p>
        </p:txBody>
      </p:sp>
      <p:sp>
        <p:nvSpPr>
          <p:cNvPr id="4" name="Marcador de número de diapositiva 3"/>
          <p:cNvSpPr>
            <a:spLocks noGrp="1"/>
          </p:cNvSpPr>
          <p:nvPr>
            <p:ph type="sldNum" sz="quarter" idx="10"/>
          </p:nvPr>
        </p:nvSpPr>
        <p:spPr/>
        <p:txBody>
          <a:bodyPr/>
          <a:lstStyle/>
          <a:p>
            <a:fld id="{F6DE8F2A-B3D4-43F2-B39B-CD77F64A1950}" type="slidenum">
              <a:rPr lang="en-GB" smtClean="0"/>
              <a:t>32</a:t>
            </a:fld>
            <a:endParaRPr lang="en-GB"/>
          </a:p>
        </p:txBody>
      </p:sp>
    </p:spTree>
    <p:extLst>
      <p:ext uri="{BB962C8B-B14F-4D97-AF65-F5344CB8AC3E}">
        <p14:creationId xmlns:p14="http://schemas.microsoft.com/office/powerpoint/2010/main" val="3296763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816214" rtl="0" eaLnBrk="1" fontAlgn="auto" latinLnBrk="0" hangingPunct="1">
              <a:lnSpc>
                <a:spcPct val="100000"/>
              </a:lnSpc>
              <a:spcBef>
                <a:spcPts val="0"/>
              </a:spcBef>
              <a:spcAft>
                <a:spcPts val="0"/>
              </a:spcAft>
              <a:buClrTx/>
              <a:buSzTx/>
              <a:buFontTx/>
              <a:buNone/>
              <a:tabLst/>
              <a:defRPr/>
            </a:pPr>
            <a:r>
              <a:rPr lang="ca-ES"/>
              <a:t>Model disponible</a:t>
            </a:r>
            <a:r>
              <a:rPr lang="ca-ES" baseline="0"/>
              <a:t> </a:t>
            </a:r>
            <a:r>
              <a:rPr lang="ca-ES"/>
              <a:t>al </a:t>
            </a:r>
            <a:r>
              <a:rPr lang="ca-ES" baseline="0"/>
              <a:t>web PIAO en tres idiomes: català, castellà i anglès</a:t>
            </a:r>
            <a:endParaRPr lang="ca-ES"/>
          </a:p>
          <a:p>
            <a:endParaRPr lang="ca-ES"/>
          </a:p>
        </p:txBody>
      </p:sp>
      <p:sp>
        <p:nvSpPr>
          <p:cNvPr id="4" name="Marcador de número de diapositiva 3"/>
          <p:cNvSpPr>
            <a:spLocks noGrp="1"/>
          </p:cNvSpPr>
          <p:nvPr>
            <p:ph type="sldNum" sz="quarter" idx="10"/>
          </p:nvPr>
        </p:nvSpPr>
        <p:spPr/>
        <p:txBody>
          <a:bodyPr/>
          <a:lstStyle/>
          <a:p>
            <a:fld id="{F6DE8F2A-B3D4-43F2-B39B-CD77F64A1950}" type="slidenum">
              <a:rPr lang="en-GB" smtClean="0"/>
              <a:t>33</a:t>
            </a:fld>
            <a:endParaRPr lang="en-GB"/>
          </a:p>
        </p:txBody>
      </p:sp>
    </p:spTree>
    <p:extLst>
      <p:ext uri="{BB962C8B-B14F-4D97-AF65-F5344CB8AC3E}">
        <p14:creationId xmlns:p14="http://schemas.microsoft.com/office/powerpoint/2010/main" val="879396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Es fa menció expressa de </a:t>
            </a:r>
            <a:r>
              <a:rPr lang="ca-ES" err="1"/>
              <a:t>Wuolah</a:t>
            </a:r>
            <a:r>
              <a:rPr lang="ca-ES"/>
              <a:t> arran d’algunes consultes que PDI de la UAB va fer arribar al Gabinet Jurídic en relació a una possible </a:t>
            </a:r>
            <a:r>
              <a:rPr lang="ca-ES" err="1"/>
              <a:t>vuneració</a:t>
            </a:r>
            <a:r>
              <a:rPr lang="ca-ES"/>
              <a:t> dels drets d’autor per part d’alumnes que publiquin apunts a la plataforma.</a:t>
            </a:r>
            <a:endParaRPr lang="es-ES">
              <a:cs typeface="Calibri" panose="020F0502020204030204"/>
            </a:endParaRPr>
          </a:p>
          <a:p>
            <a:r>
              <a:rPr lang="ca-ES" err="1">
                <a:cs typeface="Calibri"/>
              </a:rPr>
              <a:t>Docsity</a:t>
            </a:r>
            <a:r>
              <a:rPr lang="ca-ES">
                <a:cs typeface="Calibri"/>
              </a:rPr>
              <a:t> ha </a:t>
            </a:r>
            <a:r>
              <a:rPr lang="ca-ES" err="1">
                <a:cs typeface="Calibri"/>
              </a:rPr>
              <a:t>absorvit</a:t>
            </a:r>
            <a:r>
              <a:rPr lang="ca-ES">
                <a:cs typeface="Calibri"/>
              </a:rPr>
              <a:t> "Patata brava". </a:t>
            </a:r>
            <a:r>
              <a:rPr lang="ca-ES" err="1">
                <a:cs typeface="Calibri"/>
              </a:rPr>
              <a:t>Apuntrix</a:t>
            </a:r>
            <a:r>
              <a:rPr lang="ca-ES">
                <a:cs typeface="Calibri"/>
              </a:rPr>
              <a:t> ha desaparegut. </a:t>
            </a:r>
            <a:r>
              <a:rPr lang="ca-ES" err="1">
                <a:cs typeface="Calibri"/>
              </a:rPr>
              <a:t>Unybook</a:t>
            </a:r>
            <a:r>
              <a:rPr lang="ca-ES">
                <a:cs typeface="Calibri"/>
              </a:rPr>
              <a:t> ha estat absorbida per </a:t>
            </a:r>
            <a:r>
              <a:rPr lang="ca-ES" err="1">
                <a:cs typeface="Calibri"/>
              </a:rPr>
              <a:t>StuDocu</a:t>
            </a:r>
            <a:r>
              <a:rPr lang="ca-ES">
                <a:cs typeface="Calibri"/>
              </a:rPr>
              <a:t>.</a:t>
            </a:r>
          </a:p>
        </p:txBody>
      </p:sp>
      <p:sp>
        <p:nvSpPr>
          <p:cNvPr id="4" name="Marcador de número de diapositiva 3"/>
          <p:cNvSpPr>
            <a:spLocks noGrp="1"/>
          </p:cNvSpPr>
          <p:nvPr>
            <p:ph type="sldNum" sz="quarter" idx="5"/>
          </p:nvPr>
        </p:nvSpPr>
        <p:spPr/>
        <p:txBody>
          <a:bodyPr/>
          <a:lstStyle/>
          <a:p>
            <a:fld id="{F6DE8F2A-B3D4-43F2-B39B-CD77F64A1950}" type="slidenum">
              <a:rPr lang="en-GB" smtClean="0"/>
              <a:t>35</a:t>
            </a:fld>
            <a:endParaRPr lang="en-GB"/>
          </a:p>
        </p:txBody>
      </p:sp>
    </p:spTree>
    <p:extLst>
      <p:ext uri="{BB962C8B-B14F-4D97-AF65-F5344CB8AC3E}">
        <p14:creationId xmlns:p14="http://schemas.microsoft.com/office/powerpoint/2010/main" val="3619805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cs typeface="Calibri"/>
            </a:endParaRPr>
          </a:p>
        </p:txBody>
      </p:sp>
      <p:sp>
        <p:nvSpPr>
          <p:cNvPr id="4" name="Marcador de número de diapositiva 3"/>
          <p:cNvSpPr>
            <a:spLocks noGrp="1"/>
          </p:cNvSpPr>
          <p:nvPr>
            <p:ph type="sldNum" sz="quarter" idx="5"/>
          </p:nvPr>
        </p:nvSpPr>
        <p:spPr/>
        <p:txBody>
          <a:bodyPr/>
          <a:lstStyle/>
          <a:p>
            <a:fld id="{F6DE8F2A-B3D4-43F2-B39B-CD77F64A1950}" type="slidenum">
              <a:rPr lang="en-GB" smtClean="0"/>
              <a:t>36</a:t>
            </a:fld>
            <a:endParaRPr lang="en-GB"/>
          </a:p>
        </p:txBody>
      </p:sp>
    </p:spTree>
    <p:extLst>
      <p:ext uri="{BB962C8B-B14F-4D97-AF65-F5344CB8AC3E}">
        <p14:creationId xmlns:p14="http://schemas.microsoft.com/office/powerpoint/2010/main" val="2479618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Es </a:t>
            </a:r>
            <a:r>
              <a:rPr lang="es-ES" err="1"/>
              <a:t>recomana</a:t>
            </a:r>
            <a:r>
              <a:rPr lang="es-ES"/>
              <a:t> </a:t>
            </a:r>
            <a:r>
              <a:rPr lang="es-ES" err="1"/>
              <a:t>l’ús</a:t>
            </a:r>
            <a:r>
              <a:rPr lang="es-ES"/>
              <a:t> de </a:t>
            </a:r>
            <a:r>
              <a:rPr lang="es-ES" err="1"/>
              <a:t>continguts</a:t>
            </a:r>
            <a:r>
              <a:rPr lang="es-ES"/>
              <a:t> </a:t>
            </a:r>
            <a:r>
              <a:rPr lang="es-ES" err="1"/>
              <a:t>oberts</a:t>
            </a:r>
            <a:endParaRPr lang="ca-ES"/>
          </a:p>
        </p:txBody>
      </p:sp>
      <p:sp>
        <p:nvSpPr>
          <p:cNvPr id="4" name="Marcador de número de diapositiva 3"/>
          <p:cNvSpPr>
            <a:spLocks noGrp="1"/>
          </p:cNvSpPr>
          <p:nvPr>
            <p:ph type="sldNum" sz="quarter" idx="5"/>
          </p:nvPr>
        </p:nvSpPr>
        <p:spPr/>
        <p:txBody>
          <a:bodyPr/>
          <a:lstStyle/>
          <a:p>
            <a:fld id="{F6DE8F2A-B3D4-43F2-B39B-CD77F64A1950}" type="slidenum">
              <a:rPr lang="en-GB" smtClean="0"/>
              <a:t>37</a:t>
            </a:fld>
            <a:endParaRPr lang="en-GB"/>
          </a:p>
        </p:txBody>
      </p:sp>
    </p:spTree>
    <p:extLst>
      <p:ext uri="{BB962C8B-B14F-4D97-AF65-F5344CB8AC3E}">
        <p14:creationId xmlns:p14="http://schemas.microsoft.com/office/powerpoint/2010/main" val="3630473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1100" b="1" i="0" dirty="0">
                <a:solidFill>
                  <a:srgbClr val="333333"/>
                </a:solidFill>
                <a:effectLst/>
                <a:latin typeface="+mn-lt"/>
              </a:rPr>
              <a:t>Ley Orgánica 2/2023, de 22 de marzo, del Sistema Universitario</a:t>
            </a:r>
            <a:r>
              <a:rPr lang="es-ES" sz="1100" b="0" i="0" dirty="0">
                <a:solidFill>
                  <a:srgbClr val="333333"/>
                </a:solidFill>
                <a:effectLst/>
                <a:latin typeface="+mn-lt"/>
              </a:rPr>
              <a:t> - </a:t>
            </a:r>
            <a:r>
              <a:rPr lang="es-ES" sz="1100" b="0" i="0" u="none" strike="noStrike" dirty="0">
                <a:solidFill>
                  <a:srgbClr val="116699"/>
                </a:solidFill>
                <a:effectLst/>
                <a:latin typeface="+mn-lt"/>
                <a:hlinkClick r:id="rId3"/>
              </a:rPr>
              <a:t>https://www.boe.es/eli/es/lo/2023/03/22/2/con</a:t>
            </a:r>
            <a:r>
              <a:rPr lang="es-ES" sz="1100" b="0" i="0" u="none" strike="noStrike" dirty="0">
                <a:solidFill>
                  <a:srgbClr val="116699"/>
                </a:solidFill>
                <a:effectLst/>
                <a:latin typeface="+mn-lt"/>
              </a:rPr>
              <a:t> </a:t>
            </a:r>
            <a:r>
              <a:rPr lang="es-ES" sz="1100" b="0" i="0" dirty="0">
                <a:solidFill>
                  <a:srgbClr val="333333"/>
                </a:solidFill>
                <a:effectLst/>
                <a:latin typeface="+mn-lt"/>
              </a:rPr>
              <a:t>Entrada en vigor 12/4/2023</a:t>
            </a:r>
          </a:p>
          <a:p>
            <a:pPr algn="l"/>
            <a:r>
              <a:rPr lang="es-ES" sz="1100" b="1" i="0" dirty="0">
                <a:solidFill>
                  <a:srgbClr val="333333"/>
                </a:solidFill>
                <a:effectLst/>
                <a:latin typeface="+mn-lt"/>
              </a:rPr>
              <a:t>Artículo 58. Patrimonio. 4.</a:t>
            </a:r>
            <a:r>
              <a:rPr lang="es-ES" sz="1100" b="0" i="0" dirty="0">
                <a:solidFill>
                  <a:srgbClr val="333333"/>
                </a:solidFill>
                <a:effectLst/>
                <a:latin typeface="+mn-lt"/>
              </a:rPr>
              <a:t> Formarán parte del patrimonio de la universidad los derechos de propiedad industrial y propiedad intelectual de los que sea titular como consecuencia del desempeño por el personal de la universidad de las funciones que le son propias, así como los derivados de la ejecución de convenios de colaboración empresarial en actividades de interés general previstos en la Ley 49/2002, de 23 de diciembre. La administración y gestión de dichos bienes se regirá por lo previsto a tal efecto en la Ley 14/2011, de 1 de junio.</a:t>
            </a:r>
          </a:p>
          <a:p>
            <a:endParaRPr lang="es-ES" sz="1100" dirty="0">
              <a:latin typeface="+mn-lt"/>
            </a:endParaRPr>
          </a:p>
          <a:p>
            <a:r>
              <a:rPr lang="es-ES" sz="1100" dirty="0">
                <a:latin typeface="+mn-lt"/>
              </a:rPr>
              <a:t>LOU 2011: </a:t>
            </a:r>
          </a:p>
          <a:p>
            <a:r>
              <a:rPr lang="es-ES" sz="1100" dirty="0" err="1">
                <a:latin typeface="+mn-lt"/>
              </a:rPr>
              <a:t>L’apartat</a:t>
            </a:r>
            <a:r>
              <a:rPr lang="es-ES" sz="1100" dirty="0">
                <a:latin typeface="+mn-lt"/>
              </a:rPr>
              <a:t> 5 de </a:t>
            </a:r>
            <a:r>
              <a:rPr lang="es-ES" sz="1100" dirty="0" err="1">
                <a:latin typeface="+mn-lt"/>
              </a:rPr>
              <a:t>l’article</a:t>
            </a:r>
            <a:r>
              <a:rPr lang="es-ES" sz="1100" dirty="0">
                <a:latin typeface="+mn-lt"/>
              </a:rPr>
              <a:t> 80 de la LOU va ser </a:t>
            </a:r>
            <a:r>
              <a:rPr lang="es-ES" sz="1100" dirty="0" err="1">
                <a:latin typeface="+mn-lt"/>
              </a:rPr>
              <a:t>afegit</a:t>
            </a:r>
            <a:r>
              <a:rPr lang="es-ES" sz="1100" dirty="0">
                <a:latin typeface="+mn-lt"/>
              </a:rPr>
              <a:t> </a:t>
            </a:r>
            <a:r>
              <a:rPr lang="es-ES" sz="1100" dirty="0" err="1">
                <a:latin typeface="+mn-lt"/>
              </a:rPr>
              <a:t>amb</a:t>
            </a:r>
            <a:r>
              <a:rPr lang="es-ES" sz="1100" dirty="0">
                <a:latin typeface="+mn-lt"/>
              </a:rPr>
              <a:t> </a:t>
            </a:r>
            <a:r>
              <a:rPr lang="es-ES" sz="1100" dirty="0" err="1">
                <a:latin typeface="+mn-lt"/>
              </a:rPr>
              <a:t>posterioritat</a:t>
            </a:r>
            <a:r>
              <a:rPr lang="es-ES" sz="1100" dirty="0">
                <a:latin typeface="+mn-lt"/>
              </a:rPr>
              <a:t> per la </a:t>
            </a:r>
            <a:r>
              <a:rPr lang="es-ES" sz="1100" dirty="0" err="1">
                <a:latin typeface="+mn-lt"/>
              </a:rPr>
              <a:t>Llei</a:t>
            </a:r>
            <a:r>
              <a:rPr lang="es-ES" sz="1100" dirty="0">
                <a:latin typeface="+mn-lt"/>
              </a:rPr>
              <a:t> 14/2011 de la </a:t>
            </a:r>
            <a:r>
              <a:rPr lang="es-ES" sz="1100" dirty="0" err="1">
                <a:latin typeface="+mn-lt"/>
              </a:rPr>
              <a:t>Ciència</a:t>
            </a:r>
            <a:r>
              <a:rPr lang="es-ES" sz="1100" dirty="0">
                <a:latin typeface="+mn-lt"/>
              </a:rPr>
              <a:t>, la </a:t>
            </a:r>
            <a:r>
              <a:rPr lang="es-ES" sz="1100" dirty="0" err="1">
                <a:latin typeface="+mn-lt"/>
              </a:rPr>
              <a:t>Tecnologia</a:t>
            </a:r>
            <a:r>
              <a:rPr lang="es-ES" sz="1100" dirty="0">
                <a:latin typeface="+mn-lt"/>
              </a:rPr>
              <a:t> y la </a:t>
            </a:r>
            <a:r>
              <a:rPr lang="es-ES" sz="1100" dirty="0" err="1">
                <a:latin typeface="+mn-lt"/>
              </a:rPr>
              <a:t>Innovació</a:t>
            </a:r>
            <a:r>
              <a:rPr lang="es-ES" sz="1100" dirty="0">
                <a:latin typeface="+mn-lt"/>
              </a:rPr>
              <a:t>. </a:t>
            </a:r>
            <a:r>
              <a:rPr lang="es-ES" sz="1100" dirty="0" err="1">
                <a:latin typeface="+mn-lt"/>
              </a:rPr>
              <a:t>Enllaç</a:t>
            </a:r>
            <a:r>
              <a:rPr lang="es-ES" sz="1100" dirty="0">
                <a:latin typeface="+mn-lt"/>
              </a:rPr>
              <a:t> de la </a:t>
            </a:r>
            <a:r>
              <a:rPr lang="es-ES" sz="1100" dirty="0" err="1">
                <a:latin typeface="+mn-lt"/>
              </a:rPr>
              <a:t>versió</a:t>
            </a:r>
            <a:r>
              <a:rPr lang="es-ES" sz="1100" dirty="0">
                <a:latin typeface="+mn-lt"/>
              </a:rPr>
              <a:t> de la LOU consolidada:</a:t>
            </a:r>
          </a:p>
          <a:p>
            <a:r>
              <a:rPr lang="es-ES" sz="1100" dirty="0">
                <a:latin typeface="+mn-lt"/>
              </a:rPr>
              <a:t>https://www.boe.es/buscar/act.php?id=BOE-A-2001-24515</a:t>
            </a:r>
            <a:endParaRPr lang="ca-ES" sz="1100" dirty="0">
              <a:latin typeface="+mn-lt"/>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E8F2A-B3D4-43F2-B39B-CD77F64A19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24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Se recomienda seguir el siguiente protocolo:</a:t>
            </a:r>
            <a:endParaRPr lang="en-US"/>
          </a:p>
          <a:p>
            <a:r>
              <a:rPr lang="es-ES"/>
              <a:t>1. Analizar la situación: de dónde proviene el plagio, es de un fragmento de la obra o de la obra entera, hay lucro por parte de la persona que ha plagiado, etc.</a:t>
            </a:r>
            <a:endParaRPr lang="es-ES">
              <a:cs typeface="Calibri" panose="020F0502020204030204"/>
            </a:endParaRPr>
          </a:p>
          <a:p>
            <a:r>
              <a:rPr lang="es-ES"/>
              <a:t>2. Aproximación amistosa</a:t>
            </a:r>
            <a:endParaRPr lang="es-ES">
              <a:cs typeface="Calibri" panose="020F0502020204030204"/>
            </a:endParaRPr>
          </a:p>
          <a:p>
            <a:r>
              <a:rPr lang="es-ES"/>
              <a:t>3. Si la persona no responde se emprenden las acciones/trámites legales pertinentes.</a:t>
            </a:r>
            <a:endParaRPr lang="es-ES">
              <a:cs typeface="Calibri" panose="020F0502020204030204"/>
            </a:endParaRPr>
          </a:p>
          <a:p>
            <a:pPr marL="742950" indent="-742950">
              <a:buAutoNum type="arabicPeriod"/>
            </a:pPr>
            <a:endParaRPr lang="es-ES"/>
          </a:p>
        </p:txBody>
      </p:sp>
      <p:sp>
        <p:nvSpPr>
          <p:cNvPr id="4" name="Marcador de número de diapositiva 3"/>
          <p:cNvSpPr>
            <a:spLocks noGrp="1"/>
          </p:cNvSpPr>
          <p:nvPr>
            <p:ph type="sldNum" sz="quarter" idx="5"/>
          </p:nvPr>
        </p:nvSpPr>
        <p:spPr/>
        <p:txBody>
          <a:bodyPr/>
          <a:lstStyle/>
          <a:p>
            <a:fld id="{F6DE8F2A-B3D4-43F2-B39B-CD77F64A1950}" type="slidenum">
              <a:rPr lang="en-GB" smtClean="0"/>
              <a:t>39</a:t>
            </a:fld>
            <a:endParaRPr lang="en-GB"/>
          </a:p>
        </p:txBody>
      </p:sp>
    </p:spTree>
    <p:extLst>
      <p:ext uri="{BB962C8B-B14F-4D97-AF65-F5344CB8AC3E}">
        <p14:creationId xmlns:p14="http://schemas.microsoft.com/office/powerpoint/2010/main" val="1904422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Copilot i </a:t>
            </a:r>
            <a:r>
              <a:rPr lang="ca-ES" err="1"/>
              <a:t>Perplexity</a:t>
            </a:r>
            <a:r>
              <a:rPr lang="ca-ES"/>
              <a:t> no entrenen amb els nostres casos. En concret Copilot UAB té més capes de </a:t>
            </a:r>
            <a:r>
              <a:rPr lang="ca-ES" err="1"/>
              <a:t>ciberseguretat</a:t>
            </a:r>
            <a:r>
              <a:rPr lang="ca-ES"/>
              <a:t> que el públic. Malgrat això, no posar mai dades personals.</a:t>
            </a:r>
          </a:p>
          <a:p>
            <a:endParaRPr lang="ca-ES">
              <a:ea typeface="Calibri"/>
              <a:cs typeface="Calibri"/>
            </a:endParaRPr>
          </a:p>
        </p:txBody>
      </p:sp>
      <p:sp>
        <p:nvSpPr>
          <p:cNvPr id="4" name="Marcador de número de diapositiva 3"/>
          <p:cNvSpPr>
            <a:spLocks noGrp="1"/>
          </p:cNvSpPr>
          <p:nvPr>
            <p:ph type="sldNum" sz="quarter" idx="10"/>
          </p:nvPr>
        </p:nvSpPr>
        <p:spPr/>
        <p:txBody>
          <a:bodyPr/>
          <a:lstStyle/>
          <a:p>
            <a:fld id="{F6DE8F2A-B3D4-43F2-B39B-CD77F64A1950}" type="slidenum">
              <a:rPr lang="en-GB" smtClean="0"/>
              <a:t>40</a:t>
            </a:fld>
            <a:endParaRPr lang="en-GB"/>
          </a:p>
        </p:txBody>
      </p:sp>
    </p:spTree>
    <p:extLst>
      <p:ext uri="{BB962C8B-B14F-4D97-AF65-F5344CB8AC3E}">
        <p14:creationId xmlns:p14="http://schemas.microsoft.com/office/powerpoint/2010/main" val="1473923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solidFill>
                  <a:srgbClr val="222222"/>
                </a:solidFill>
              </a:rPr>
              <a:t>El </a:t>
            </a:r>
            <a:r>
              <a:rPr lang="en-US" err="1">
                <a:solidFill>
                  <a:srgbClr val="222222"/>
                </a:solidFill>
              </a:rPr>
              <a:t>Reglamento</a:t>
            </a:r>
            <a:r>
              <a:rPr lang="en-US">
                <a:solidFill>
                  <a:srgbClr val="222222"/>
                </a:solidFill>
              </a:rPr>
              <a:t> (UE) 2024/1689 </a:t>
            </a:r>
            <a:r>
              <a:rPr lang="en-US" err="1">
                <a:solidFill>
                  <a:srgbClr val="222222"/>
                </a:solidFill>
              </a:rPr>
              <a:t>entra</a:t>
            </a:r>
            <a:r>
              <a:rPr lang="en-US">
                <a:solidFill>
                  <a:srgbClr val="222222"/>
                </a:solidFill>
              </a:rPr>
              <a:t> </a:t>
            </a:r>
            <a:r>
              <a:rPr lang="en-US" err="1">
                <a:solidFill>
                  <a:srgbClr val="222222"/>
                </a:solidFill>
              </a:rPr>
              <a:t>en</a:t>
            </a:r>
            <a:r>
              <a:rPr lang="en-US">
                <a:solidFill>
                  <a:srgbClr val="222222"/>
                </a:solidFill>
              </a:rPr>
              <a:t> vigor </a:t>
            </a:r>
            <a:r>
              <a:rPr lang="en-US" err="1">
                <a:solidFill>
                  <a:srgbClr val="222222"/>
                </a:solidFill>
              </a:rPr>
              <a:t>el</a:t>
            </a:r>
            <a:r>
              <a:rPr lang="en-US">
                <a:solidFill>
                  <a:srgbClr val="222222"/>
                </a:solidFill>
              </a:rPr>
              <a:t> </a:t>
            </a:r>
            <a:r>
              <a:rPr lang="en-US" b="1">
                <a:solidFill>
                  <a:srgbClr val="222222"/>
                </a:solidFill>
              </a:rPr>
              <a:t>1 de </a:t>
            </a:r>
            <a:r>
              <a:rPr lang="en-US" b="1" err="1">
                <a:solidFill>
                  <a:srgbClr val="222222"/>
                </a:solidFill>
              </a:rPr>
              <a:t>agosto</a:t>
            </a:r>
            <a:r>
              <a:rPr lang="en-US" b="1">
                <a:solidFill>
                  <a:srgbClr val="222222"/>
                </a:solidFill>
              </a:rPr>
              <a:t> de 2024</a:t>
            </a:r>
            <a:r>
              <a:rPr lang="en-US">
                <a:solidFill>
                  <a:srgbClr val="222222"/>
                </a:solidFill>
              </a:rPr>
              <a:t>, a </a:t>
            </a:r>
            <a:r>
              <a:rPr lang="en-US" err="1">
                <a:solidFill>
                  <a:srgbClr val="222222"/>
                </a:solidFill>
              </a:rPr>
              <a:t>los</a:t>
            </a:r>
            <a:r>
              <a:rPr lang="en-US">
                <a:solidFill>
                  <a:srgbClr val="222222"/>
                </a:solidFill>
              </a:rPr>
              <a:t> </a:t>
            </a:r>
            <a:r>
              <a:rPr lang="en-US" err="1">
                <a:solidFill>
                  <a:srgbClr val="222222"/>
                </a:solidFill>
              </a:rPr>
              <a:t>veinte</a:t>
            </a:r>
            <a:r>
              <a:rPr lang="en-US">
                <a:solidFill>
                  <a:srgbClr val="222222"/>
                </a:solidFill>
              </a:rPr>
              <a:t> días de </a:t>
            </a:r>
            <a:r>
              <a:rPr lang="en-US" err="1">
                <a:solidFill>
                  <a:srgbClr val="222222"/>
                </a:solidFill>
              </a:rPr>
              <a:t>su</a:t>
            </a:r>
            <a:r>
              <a:rPr lang="en-US">
                <a:solidFill>
                  <a:srgbClr val="222222"/>
                </a:solidFill>
              </a:rPr>
              <a:t> </a:t>
            </a:r>
            <a:r>
              <a:rPr lang="en-US" err="1">
                <a:solidFill>
                  <a:srgbClr val="222222"/>
                </a:solidFill>
              </a:rPr>
              <a:t>publicación</a:t>
            </a:r>
            <a:r>
              <a:rPr lang="en-US">
                <a:solidFill>
                  <a:srgbClr val="222222"/>
                </a:solidFill>
              </a:rPr>
              <a:t> </a:t>
            </a:r>
            <a:r>
              <a:rPr lang="en-US" err="1">
                <a:solidFill>
                  <a:srgbClr val="222222"/>
                </a:solidFill>
              </a:rPr>
              <a:t>en</a:t>
            </a:r>
            <a:r>
              <a:rPr lang="en-US">
                <a:solidFill>
                  <a:srgbClr val="222222"/>
                </a:solidFill>
              </a:rPr>
              <a:t> </a:t>
            </a:r>
            <a:r>
              <a:rPr lang="en-US" err="1">
                <a:solidFill>
                  <a:srgbClr val="222222"/>
                </a:solidFill>
              </a:rPr>
              <a:t>el</a:t>
            </a:r>
            <a:r>
              <a:rPr lang="en-US">
                <a:solidFill>
                  <a:srgbClr val="222222"/>
                </a:solidFill>
              </a:rPr>
              <a:t> </a:t>
            </a:r>
            <a:r>
              <a:rPr lang="en-US" err="1">
                <a:solidFill>
                  <a:srgbClr val="222222"/>
                </a:solidFill>
              </a:rPr>
              <a:t>Diario</a:t>
            </a:r>
            <a:r>
              <a:rPr lang="en-US">
                <a:solidFill>
                  <a:srgbClr val="222222"/>
                </a:solidFill>
              </a:rPr>
              <a:t> </a:t>
            </a:r>
            <a:r>
              <a:rPr lang="en-US" err="1">
                <a:solidFill>
                  <a:srgbClr val="222222"/>
                </a:solidFill>
              </a:rPr>
              <a:t>Oficial</a:t>
            </a:r>
            <a:r>
              <a:rPr lang="en-US">
                <a:solidFill>
                  <a:srgbClr val="222222"/>
                </a:solidFill>
              </a:rPr>
              <a:t> de la Unión Europea y </a:t>
            </a:r>
            <a:r>
              <a:rPr lang="en-US" b="1" err="1">
                <a:solidFill>
                  <a:srgbClr val="222222"/>
                </a:solidFill>
              </a:rPr>
              <a:t>será</a:t>
            </a:r>
            <a:r>
              <a:rPr lang="en-US" b="1">
                <a:solidFill>
                  <a:srgbClr val="222222"/>
                </a:solidFill>
              </a:rPr>
              <a:t> </a:t>
            </a:r>
            <a:r>
              <a:rPr lang="en-US" b="1" err="1">
                <a:solidFill>
                  <a:srgbClr val="222222"/>
                </a:solidFill>
              </a:rPr>
              <a:t>aplicable</a:t>
            </a:r>
            <a:r>
              <a:rPr lang="en-US" b="1">
                <a:solidFill>
                  <a:srgbClr val="222222"/>
                </a:solidFill>
              </a:rPr>
              <a:t> a </a:t>
            </a:r>
            <a:r>
              <a:rPr lang="en-US" b="1" err="1">
                <a:solidFill>
                  <a:srgbClr val="222222"/>
                </a:solidFill>
              </a:rPr>
              <a:t>partir</a:t>
            </a:r>
            <a:r>
              <a:rPr lang="en-US" b="1">
                <a:solidFill>
                  <a:srgbClr val="222222"/>
                </a:solidFill>
              </a:rPr>
              <a:t> del 2 de </a:t>
            </a:r>
            <a:r>
              <a:rPr lang="en-US" b="1" err="1">
                <a:solidFill>
                  <a:srgbClr val="222222"/>
                </a:solidFill>
              </a:rPr>
              <a:t>agosto</a:t>
            </a:r>
            <a:r>
              <a:rPr lang="en-US" b="1">
                <a:solidFill>
                  <a:srgbClr val="222222"/>
                </a:solidFill>
              </a:rPr>
              <a:t> de 2026</a:t>
            </a:r>
            <a:r>
              <a:rPr lang="en-US">
                <a:solidFill>
                  <a:srgbClr val="222222"/>
                </a:solidFill>
              </a:rPr>
              <a:t>.</a:t>
            </a:r>
            <a:endParaRPr lang="es-ES"/>
          </a:p>
          <a:p>
            <a:pPr algn="just"/>
            <a:r>
              <a:rPr lang="en-US">
                <a:solidFill>
                  <a:srgbClr val="222222"/>
                </a:solidFill>
              </a:rPr>
              <a:t>No obstante, </a:t>
            </a:r>
            <a:r>
              <a:rPr lang="en-US" err="1">
                <a:solidFill>
                  <a:srgbClr val="222222"/>
                </a:solidFill>
              </a:rPr>
              <a:t>los</a:t>
            </a:r>
            <a:r>
              <a:rPr lang="en-US">
                <a:solidFill>
                  <a:srgbClr val="222222"/>
                </a:solidFill>
              </a:rPr>
              <a:t> </a:t>
            </a:r>
            <a:r>
              <a:rPr lang="en-US" err="1">
                <a:solidFill>
                  <a:srgbClr val="222222"/>
                </a:solidFill>
              </a:rPr>
              <a:t>capítulos</a:t>
            </a:r>
            <a:r>
              <a:rPr lang="en-US">
                <a:solidFill>
                  <a:srgbClr val="222222"/>
                </a:solidFill>
              </a:rPr>
              <a:t> I y II </a:t>
            </a:r>
            <a:r>
              <a:rPr lang="en-US" err="1">
                <a:solidFill>
                  <a:srgbClr val="222222"/>
                </a:solidFill>
              </a:rPr>
              <a:t>serán</a:t>
            </a:r>
            <a:r>
              <a:rPr lang="en-US">
                <a:solidFill>
                  <a:srgbClr val="222222"/>
                </a:solidFill>
              </a:rPr>
              <a:t> </a:t>
            </a:r>
            <a:r>
              <a:rPr lang="en-US" err="1">
                <a:solidFill>
                  <a:srgbClr val="222222"/>
                </a:solidFill>
              </a:rPr>
              <a:t>aplicables</a:t>
            </a:r>
            <a:r>
              <a:rPr lang="en-US">
                <a:solidFill>
                  <a:srgbClr val="222222"/>
                </a:solidFill>
              </a:rPr>
              <a:t> a </a:t>
            </a:r>
            <a:r>
              <a:rPr lang="en-US" err="1">
                <a:solidFill>
                  <a:srgbClr val="222222"/>
                </a:solidFill>
              </a:rPr>
              <a:t>partir</a:t>
            </a:r>
            <a:r>
              <a:rPr lang="en-US">
                <a:solidFill>
                  <a:srgbClr val="222222"/>
                </a:solidFill>
              </a:rPr>
              <a:t> del 2 de </a:t>
            </a:r>
            <a:r>
              <a:rPr lang="en-US" err="1">
                <a:solidFill>
                  <a:srgbClr val="222222"/>
                </a:solidFill>
              </a:rPr>
              <a:t>febrero</a:t>
            </a:r>
            <a:r>
              <a:rPr lang="en-US">
                <a:solidFill>
                  <a:srgbClr val="222222"/>
                </a:solidFill>
              </a:rPr>
              <a:t> de 2025, </a:t>
            </a:r>
            <a:r>
              <a:rPr lang="en-US" err="1">
                <a:solidFill>
                  <a:srgbClr val="222222"/>
                </a:solidFill>
              </a:rPr>
              <a:t>el</a:t>
            </a:r>
            <a:r>
              <a:rPr lang="en-US">
                <a:solidFill>
                  <a:srgbClr val="222222"/>
                </a:solidFill>
              </a:rPr>
              <a:t> </a:t>
            </a:r>
            <a:r>
              <a:rPr lang="en-US" err="1">
                <a:solidFill>
                  <a:srgbClr val="222222"/>
                </a:solidFill>
              </a:rPr>
              <a:t>capítulo</a:t>
            </a:r>
            <a:r>
              <a:rPr lang="en-US">
                <a:solidFill>
                  <a:srgbClr val="222222"/>
                </a:solidFill>
              </a:rPr>
              <a:t> III, </a:t>
            </a:r>
            <a:r>
              <a:rPr lang="en-US" err="1">
                <a:solidFill>
                  <a:srgbClr val="222222"/>
                </a:solidFill>
              </a:rPr>
              <a:t>sección</a:t>
            </a:r>
            <a:r>
              <a:rPr lang="en-US">
                <a:solidFill>
                  <a:srgbClr val="222222"/>
                </a:solidFill>
              </a:rPr>
              <a:t> 4, </a:t>
            </a:r>
            <a:r>
              <a:rPr lang="en-US" err="1">
                <a:solidFill>
                  <a:srgbClr val="222222"/>
                </a:solidFill>
              </a:rPr>
              <a:t>el</a:t>
            </a:r>
            <a:r>
              <a:rPr lang="en-US">
                <a:solidFill>
                  <a:srgbClr val="222222"/>
                </a:solidFill>
              </a:rPr>
              <a:t> </a:t>
            </a:r>
            <a:r>
              <a:rPr lang="en-US" err="1">
                <a:solidFill>
                  <a:srgbClr val="222222"/>
                </a:solidFill>
              </a:rPr>
              <a:t>capítulo</a:t>
            </a:r>
            <a:r>
              <a:rPr lang="en-US">
                <a:solidFill>
                  <a:srgbClr val="222222"/>
                </a:solidFill>
              </a:rPr>
              <a:t> V, </a:t>
            </a:r>
            <a:r>
              <a:rPr lang="en-US" err="1">
                <a:solidFill>
                  <a:srgbClr val="222222"/>
                </a:solidFill>
              </a:rPr>
              <a:t>el</a:t>
            </a:r>
            <a:r>
              <a:rPr lang="en-US">
                <a:solidFill>
                  <a:srgbClr val="222222"/>
                </a:solidFill>
              </a:rPr>
              <a:t> </a:t>
            </a:r>
            <a:r>
              <a:rPr lang="en-US" err="1">
                <a:solidFill>
                  <a:srgbClr val="222222"/>
                </a:solidFill>
              </a:rPr>
              <a:t>capítulo</a:t>
            </a:r>
            <a:r>
              <a:rPr lang="en-US">
                <a:solidFill>
                  <a:srgbClr val="222222"/>
                </a:solidFill>
              </a:rPr>
              <a:t> VII y </a:t>
            </a:r>
            <a:r>
              <a:rPr lang="en-US" err="1">
                <a:solidFill>
                  <a:srgbClr val="222222"/>
                </a:solidFill>
              </a:rPr>
              <a:t>el</a:t>
            </a:r>
            <a:r>
              <a:rPr lang="en-US">
                <a:solidFill>
                  <a:srgbClr val="222222"/>
                </a:solidFill>
              </a:rPr>
              <a:t> </a:t>
            </a:r>
            <a:r>
              <a:rPr lang="en-US" err="1">
                <a:solidFill>
                  <a:srgbClr val="222222"/>
                </a:solidFill>
              </a:rPr>
              <a:t>capítulo</a:t>
            </a:r>
            <a:r>
              <a:rPr lang="en-US">
                <a:solidFill>
                  <a:srgbClr val="222222"/>
                </a:solidFill>
              </a:rPr>
              <a:t> XII y </a:t>
            </a:r>
            <a:r>
              <a:rPr lang="en-US" err="1">
                <a:solidFill>
                  <a:srgbClr val="222222"/>
                </a:solidFill>
              </a:rPr>
              <a:t>el</a:t>
            </a:r>
            <a:r>
              <a:rPr lang="en-US">
                <a:solidFill>
                  <a:srgbClr val="222222"/>
                </a:solidFill>
              </a:rPr>
              <a:t> </a:t>
            </a:r>
            <a:r>
              <a:rPr lang="en-US" err="1">
                <a:solidFill>
                  <a:srgbClr val="222222"/>
                </a:solidFill>
              </a:rPr>
              <a:t>artículo</a:t>
            </a:r>
            <a:r>
              <a:rPr lang="en-US">
                <a:solidFill>
                  <a:srgbClr val="222222"/>
                </a:solidFill>
              </a:rPr>
              <a:t> 78 </a:t>
            </a:r>
            <a:r>
              <a:rPr lang="en-US" err="1">
                <a:solidFill>
                  <a:srgbClr val="222222"/>
                </a:solidFill>
              </a:rPr>
              <a:t>serán</a:t>
            </a:r>
            <a:r>
              <a:rPr lang="en-US">
                <a:solidFill>
                  <a:srgbClr val="222222"/>
                </a:solidFill>
              </a:rPr>
              <a:t> </a:t>
            </a:r>
            <a:r>
              <a:rPr lang="en-US" err="1">
                <a:solidFill>
                  <a:srgbClr val="222222"/>
                </a:solidFill>
              </a:rPr>
              <a:t>aplicables</a:t>
            </a:r>
            <a:r>
              <a:rPr lang="en-US">
                <a:solidFill>
                  <a:srgbClr val="222222"/>
                </a:solidFill>
              </a:rPr>
              <a:t> a </a:t>
            </a:r>
            <a:r>
              <a:rPr lang="en-US" err="1">
                <a:solidFill>
                  <a:srgbClr val="222222"/>
                </a:solidFill>
              </a:rPr>
              <a:t>partir</a:t>
            </a:r>
            <a:r>
              <a:rPr lang="en-US">
                <a:solidFill>
                  <a:srgbClr val="222222"/>
                </a:solidFill>
              </a:rPr>
              <a:t> del 2 de </a:t>
            </a:r>
            <a:r>
              <a:rPr lang="en-US" err="1">
                <a:solidFill>
                  <a:srgbClr val="222222"/>
                </a:solidFill>
              </a:rPr>
              <a:t>agosto</a:t>
            </a:r>
            <a:r>
              <a:rPr lang="en-US">
                <a:solidFill>
                  <a:srgbClr val="222222"/>
                </a:solidFill>
              </a:rPr>
              <a:t> de 2025, a </a:t>
            </a:r>
            <a:r>
              <a:rPr lang="en-US" err="1">
                <a:solidFill>
                  <a:srgbClr val="222222"/>
                </a:solidFill>
              </a:rPr>
              <a:t>excepción</a:t>
            </a:r>
            <a:r>
              <a:rPr lang="en-US">
                <a:solidFill>
                  <a:srgbClr val="222222"/>
                </a:solidFill>
              </a:rPr>
              <a:t> del </a:t>
            </a:r>
            <a:r>
              <a:rPr lang="en-US" err="1">
                <a:solidFill>
                  <a:srgbClr val="222222"/>
                </a:solidFill>
              </a:rPr>
              <a:t>artículo</a:t>
            </a:r>
            <a:r>
              <a:rPr lang="en-US">
                <a:solidFill>
                  <a:srgbClr val="222222"/>
                </a:solidFill>
              </a:rPr>
              <a:t> 101, y </a:t>
            </a:r>
            <a:r>
              <a:rPr lang="en-US" err="1">
                <a:solidFill>
                  <a:srgbClr val="222222"/>
                </a:solidFill>
              </a:rPr>
              <a:t>el</a:t>
            </a:r>
            <a:r>
              <a:rPr lang="en-US">
                <a:solidFill>
                  <a:srgbClr val="222222"/>
                </a:solidFill>
              </a:rPr>
              <a:t> </a:t>
            </a:r>
            <a:r>
              <a:rPr lang="en-US" err="1">
                <a:solidFill>
                  <a:srgbClr val="222222"/>
                </a:solidFill>
              </a:rPr>
              <a:t>artículo</a:t>
            </a:r>
            <a:r>
              <a:rPr lang="en-US">
                <a:solidFill>
                  <a:srgbClr val="222222"/>
                </a:solidFill>
              </a:rPr>
              <a:t> 6, </a:t>
            </a:r>
            <a:r>
              <a:rPr lang="en-US" err="1">
                <a:solidFill>
                  <a:srgbClr val="222222"/>
                </a:solidFill>
              </a:rPr>
              <a:t>apartado</a:t>
            </a:r>
            <a:r>
              <a:rPr lang="en-US">
                <a:solidFill>
                  <a:srgbClr val="222222"/>
                </a:solidFill>
              </a:rPr>
              <a:t> 1, y las </a:t>
            </a:r>
            <a:r>
              <a:rPr lang="en-US" err="1">
                <a:solidFill>
                  <a:srgbClr val="222222"/>
                </a:solidFill>
              </a:rPr>
              <a:t>obligaciones</a:t>
            </a:r>
            <a:r>
              <a:rPr lang="en-US">
                <a:solidFill>
                  <a:srgbClr val="222222"/>
                </a:solidFill>
              </a:rPr>
              <a:t> </a:t>
            </a:r>
            <a:r>
              <a:rPr lang="en-US" err="1">
                <a:solidFill>
                  <a:srgbClr val="222222"/>
                </a:solidFill>
              </a:rPr>
              <a:t>correspondientes</a:t>
            </a:r>
            <a:r>
              <a:rPr lang="en-US">
                <a:solidFill>
                  <a:srgbClr val="222222"/>
                </a:solidFill>
              </a:rPr>
              <a:t> del </a:t>
            </a:r>
            <a:r>
              <a:rPr lang="en-US" err="1">
                <a:solidFill>
                  <a:srgbClr val="222222"/>
                </a:solidFill>
              </a:rPr>
              <a:t>presente</a:t>
            </a:r>
            <a:r>
              <a:rPr lang="en-US">
                <a:solidFill>
                  <a:srgbClr val="222222"/>
                </a:solidFill>
              </a:rPr>
              <a:t> </a:t>
            </a:r>
            <a:r>
              <a:rPr lang="en-US" err="1">
                <a:solidFill>
                  <a:srgbClr val="222222"/>
                </a:solidFill>
              </a:rPr>
              <a:t>Reglamento</a:t>
            </a:r>
            <a:r>
              <a:rPr lang="en-US">
                <a:solidFill>
                  <a:srgbClr val="222222"/>
                </a:solidFill>
              </a:rPr>
              <a:t> </a:t>
            </a:r>
            <a:r>
              <a:rPr lang="en-US" err="1">
                <a:solidFill>
                  <a:srgbClr val="222222"/>
                </a:solidFill>
              </a:rPr>
              <a:t>serán</a:t>
            </a:r>
            <a:r>
              <a:rPr lang="en-US">
                <a:solidFill>
                  <a:srgbClr val="222222"/>
                </a:solidFill>
              </a:rPr>
              <a:t> </a:t>
            </a:r>
            <a:r>
              <a:rPr lang="en-US" err="1">
                <a:solidFill>
                  <a:srgbClr val="222222"/>
                </a:solidFill>
              </a:rPr>
              <a:t>aplicables</a:t>
            </a:r>
            <a:r>
              <a:rPr lang="en-US">
                <a:solidFill>
                  <a:srgbClr val="222222"/>
                </a:solidFill>
              </a:rPr>
              <a:t> a </a:t>
            </a:r>
            <a:r>
              <a:rPr lang="en-US" err="1">
                <a:solidFill>
                  <a:srgbClr val="222222"/>
                </a:solidFill>
              </a:rPr>
              <a:t>partir</a:t>
            </a:r>
            <a:r>
              <a:rPr lang="en-US">
                <a:solidFill>
                  <a:srgbClr val="222222"/>
                </a:solidFill>
              </a:rPr>
              <a:t> del 2 de </a:t>
            </a:r>
            <a:r>
              <a:rPr lang="en-US" err="1">
                <a:solidFill>
                  <a:srgbClr val="222222"/>
                </a:solidFill>
              </a:rPr>
              <a:t>agosto</a:t>
            </a:r>
            <a:r>
              <a:rPr lang="en-US">
                <a:solidFill>
                  <a:srgbClr val="222222"/>
                </a:solidFill>
              </a:rPr>
              <a:t> de 2027.</a:t>
            </a:r>
            <a:endParaRPr lang="es-ES"/>
          </a:p>
          <a:p>
            <a:pPr algn="just"/>
            <a:endParaRPr lang="en-US">
              <a:solidFill>
                <a:srgbClr val="222222"/>
              </a:solidFill>
              <a:ea typeface="Calibri"/>
              <a:cs typeface="Calibri"/>
            </a:endParaRPr>
          </a:p>
          <a:p>
            <a:pPr algn="just"/>
            <a:r>
              <a:rPr lang="es-ES">
                <a:solidFill>
                  <a:srgbClr val="000000"/>
                </a:solidFill>
                <a:ea typeface="Calibri"/>
                <a:cs typeface="Calibri"/>
              </a:rPr>
              <a:t>RIA: Sancionador. També </a:t>
            </a:r>
            <a:r>
              <a:rPr lang="es-ES" err="1">
                <a:solidFill>
                  <a:srgbClr val="000000"/>
                </a:solidFill>
                <a:ea typeface="Calibri"/>
                <a:cs typeface="Calibri"/>
              </a:rPr>
              <a:t>ho</a:t>
            </a:r>
            <a:r>
              <a:rPr lang="es-ES">
                <a:solidFill>
                  <a:srgbClr val="000000"/>
                </a:solidFill>
                <a:ea typeface="Calibri"/>
                <a:cs typeface="Calibri"/>
              </a:rPr>
              <a:t> </a:t>
            </a:r>
            <a:r>
              <a:rPr lang="es-ES" err="1">
                <a:solidFill>
                  <a:srgbClr val="000000"/>
                </a:solidFill>
                <a:ea typeface="Calibri"/>
                <a:cs typeface="Calibri"/>
              </a:rPr>
              <a:t>serà</a:t>
            </a:r>
            <a:r>
              <a:rPr lang="es-ES">
                <a:solidFill>
                  <a:srgbClr val="000000"/>
                </a:solidFill>
                <a:ea typeface="Calibri"/>
                <a:cs typeface="Calibri"/>
              </a:rPr>
              <a:t>: </a:t>
            </a:r>
            <a:r>
              <a:rPr lang="es">
                <a:solidFill>
                  <a:srgbClr val="000000"/>
                </a:solidFill>
              </a:rPr>
              <a:t>Anteproyecto de ley para el buen uso y la gobernanza de la inteligencia artificial </a:t>
            </a:r>
          </a:p>
          <a:p>
            <a:pPr algn="just"/>
            <a:endParaRPr lang="es">
              <a:solidFill>
                <a:srgbClr val="000000"/>
              </a:solidFill>
              <a:ea typeface="Calibri"/>
              <a:cs typeface="Calibri"/>
            </a:endParaRPr>
          </a:p>
          <a:p>
            <a:pPr algn="just"/>
            <a:r>
              <a:rPr lang="es">
                <a:solidFill>
                  <a:srgbClr val="000000"/>
                </a:solidFill>
                <a:ea typeface="Calibri"/>
                <a:cs typeface="Calibri"/>
              </a:rPr>
              <a:t>La norma dona un marc de seguretat.</a:t>
            </a:r>
            <a:endParaRPr lang="es-ES">
              <a:solidFill>
                <a:srgbClr val="000000"/>
              </a:solidFill>
              <a:ea typeface="Calibri"/>
              <a:cs typeface="Calibri"/>
            </a:endParaRPr>
          </a:p>
          <a:p>
            <a:pPr algn="just"/>
            <a:endParaRPr lang="es">
              <a:ea typeface="Calibri"/>
              <a:cs typeface="Calibri"/>
            </a:endParaRPr>
          </a:p>
          <a:p>
            <a:pPr algn="just"/>
            <a:r>
              <a:rPr lang="es">
                <a:ea typeface="Calibri"/>
                <a:cs typeface="Calibri"/>
              </a:rPr>
              <a:t>UAB Posicionament + pàgina curs 2022/2023</a:t>
            </a:r>
          </a:p>
          <a:p>
            <a:pPr algn="just"/>
            <a:endParaRPr lang="es">
              <a:ea typeface="Calibri"/>
              <a:cs typeface="Calibri"/>
            </a:endParaRPr>
          </a:p>
          <a:p>
            <a:pPr algn="just"/>
            <a:r>
              <a:rPr lang="es">
                <a:ea typeface="Calibri"/>
                <a:cs typeface="Calibri"/>
              </a:rPr>
              <a:t>UAB (Maig/juny 2025):  OQD ha enviat a cada facultat informació sobre l’obertura de les guies docents per al proper curs indicant la possibilitat d’aquests 3 usos de la IA. L’equip de govern decideix i informa (junta de facultat, etc.) al seu PDI. </a:t>
            </a:r>
          </a:p>
          <a:p>
            <a:pPr algn="just"/>
            <a:r>
              <a:rPr lang="es-ES" err="1">
                <a:ea typeface="Calibri"/>
                <a:cs typeface="Calibri"/>
              </a:rPr>
              <a:t>Ús</a:t>
            </a:r>
            <a:r>
              <a:rPr lang="es-ES">
                <a:ea typeface="Calibri"/>
                <a:cs typeface="Calibri"/>
              </a:rPr>
              <a:t> </a:t>
            </a:r>
            <a:r>
              <a:rPr lang="es-ES" err="1">
                <a:ea typeface="Calibri"/>
                <a:cs typeface="Calibri"/>
              </a:rPr>
              <a:t>restringit</a:t>
            </a:r>
            <a:r>
              <a:rPr lang="es-ES">
                <a:ea typeface="Calibri"/>
                <a:cs typeface="Calibri"/>
              </a:rPr>
              <a:t>, </a:t>
            </a:r>
            <a:r>
              <a:rPr lang="es-ES" err="1">
                <a:ea typeface="Calibri"/>
                <a:cs typeface="Calibri"/>
              </a:rPr>
              <a:t>exemples</a:t>
            </a:r>
            <a:r>
              <a:rPr lang="es-ES">
                <a:ea typeface="Calibri"/>
                <a:cs typeface="Calibri"/>
              </a:rPr>
              <a:t>: </a:t>
            </a:r>
            <a:r>
              <a:rPr lang="es-ES" err="1">
                <a:ea typeface="Calibri"/>
                <a:cs typeface="Calibri"/>
              </a:rPr>
              <a:t>millorar</a:t>
            </a:r>
            <a:r>
              <a:rPr lang="es-ES">
                <a:ea typeface="Calibri"/>
                <a:cs typeface="Calibri"/>
              </a:rPr>
              <a:t> la redacción, </a:t>
            </a:r>
            <a:r>
              <a:rPr lang="es-ES" err="1">
                <a:ea typeface="Calibri"/>
                <a:cs typeface="Calibri"/>
              </a:rPr>
              <a:t>fer</a:t>
            </a:r>
            <a:r>
              <a:rPr lang="es-ES">
                <a:ea typeface="Calibri"/>
                <a:cs typeface="Calibri"/>
              </a:rPr>
              <a:t> </a:t>
            </a:r>
            <a:r>
              <a:rPr lang="es-ES" err="1">
                <a:ea typeface="Calibri"/>
                <a:cs typeface="Calibri"/>
              </a:rPr>
              <a:t>resums</a:t>
            </a:r>
            <a:r>
              <a:rPr lang="es-ES">
                <a:ea typeface="Calibri"/>
                <a:cs typeface="Calibri"/>
              </a:rPr>
              <a:t> de </a:t>
            </a:r>
            <a:r>
              <a:rPr lang="es-ES" err="1">
                <a:ea typeface="Calibri"/>
                <a:cs typeface="Calibri"/>
              </a:rPr>
              <a:t>sentències</a:t>
            </a:r>
            <a:r>
              <a:rPr lang="es-ES">
                <a:ea typeface="Calibri"/>
                <a:cs typeface="Calibri"/>
              </a:rPr>
              <a:t>, etc.</a:t>
            </a:r>
          </a:p>
        </p:txBody>
      </p:sp>
      <p:sp>
        <p:nvSpPr>
          <p:cNvPr id="4" name="Slide Number Placeholder 3"/>
          <p:cNvSpPr>
            <a:spLocks noGrp="1"/>
          </p:cNvSpPr>
          <p:nvPr>
            <p:ph type="sldNum" sz="quarter" idx="5"/>
          </p:nvPr>
        </p:nvSpPr>
        <p:spPr/>
        <p:txBody>
          <a:bodyPr/>
          <a:lstStyle/>
          <a:p>
            <a:fld id="{F6DE8F2A-B3D4-43F2-B39B-CD77F64A1950}" type="slidenum">
              <a:rPr lang="en-GB" smtClean="0"/>
              <a:t>41</a:t>
            </a:fld>
            <a:endParaRPr lang="en-GB"/>
          </a:p>
        </p:txBody>
      </p:sp>
    </p:spTree>
    <p:extLst>
      <p:ext uri="{BB962C8B-B14F-4D97-AF65-F5344CB8AC3E}">
        <p14:creationId xmlns:p14="http://schemas.microsoft.com/office/powerpoint/2010/main" val="418634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err="1">
                <a:cs typeface="Calibri"/>
              </a:rPr>
              <a:t>Quant</a:t>
            </a:r>
            <a:r>
              <a:rPr lang="es-ES">
                <a:cs typeface="Calibri"/>
              </a:rPr>
              <a:t> duren </a:t>
            </a:r>
            <a:r>
              <a:rPr lang="es-ES" err="1">
                <a:cs typeface="Calibri"/>
              </a:rPr>
              <a:t>els</a:t>
            </a:r>
            <a:r>
              <a:rPr lang="es-ES">
                <a:cs typeface="Calibri"/>
              </a:rPr>
              <a:t> </a:t>
            </a:r>
            <a:r>
              <a:rPr lang="es-ES" err="1">
                <a:cs typeface="Calibri"/>
              </a:rPr>
              <a:t>drets</a:t>
            </a:r>
            <a:r>
              <a:rPr lang="es-ES">
                <a:cs typeface="Calibri"/>
              </a:rPr>
              <a:t> </a:t>
            </a:r>
            <a:r>
              <a:rPr lang="es-ES" err="1">
                <a:cs typeface="Calibri"/>
              </a:rPr>
              <a:t>d'explotació</a:t>
            </a:r>
            <a:r>
              <a:rPr lang="es-ES">
                <a:cs typeface="Calibri"/>
              </a:rPr>
              <a:t>? </a:t>
            </a:r>
            <a:r>
              <a:rPr lang="es-ES" err="1">
                <a:cs typeface="Calibri"/>
              </a:rPr>
              <a:t>Segons</a:t>
            </a:r>
            <a:r>
              <a:rPr lang="es-ES">
                <a:cs typeface="Calibri"/>
              </a:rPr>
              <a:t> la </a:t>
            </a:r>
            <a:r>
              <a:rPr lang="es-ES" err="1">
                <a:cs typeface="Calibri"/>
              </a:rPr>
              <a:t>legislació</a:t>
            </a:r>
            <a:r>
              <a:rPr lang="es-ES">
                <a:cs typeface="Calibri"/>
              </a:rPr>
              <a:t> </a:t>
            </a:r>
            <a:r>
              <a:rPr lang="es-ES" err="1">
                <a:cs typeface="Calibri"/>
              </a:rPr>
              <a:t>espanyola</a:t>
            </a:r>
            <a:r>
              <a:rPr lang="es-ES">
                <a:cs typeface="Calibri"/>
              </a:rPr>
              <a:t>, en termes </a:t>
            </a:r>
            <a:r>
              <a:rPr lang="es-ES" err="1">
                <a:cs typeface="Calibri"/>
              </a:rPr>
              <a:t>generals</a:t>
            </a:r>
            <a:r>
              <a:rPr lang="es-ES">
                <a:cs typeface="Calibri"/>
              </a:rPr>
              <a:t> tota la vida de </a:t>
            </a:r>
            <a:r>
              <a:rPr lang="es-ES" err="1">
                <a:cs typeface="Calibri"/>
              </a:rPr>
              <a:t>l'autor</a:t>
            </a:r>
            <a:r>
              <a:rPr lang="es-ES">
                <a:cs typeface="Calibri"/>
              </a:rPr>
              <a:t>/a </a:t>
            </a:r>
            <a:r>
              <a:rPr lang="es-ES" err="1">
                <a:cs typeface="Calibri"/>
              </a:rPr>
              <a:t>més</a:t>
            </a:r>
            <a:r>
              <a:rPr lang="es-ES">
                <a:cs typeface="Calibri"/>
              </a:rPr>
              <a:t> 70 </a:t>
            </a:r>
            <a:r>
              <a:rPr lang="es-ES" err="1">
                <a:cs typeface="Calibri"/>
              </a:rPr>
              <a:t>anys</a:t>
            </a:r>
            <a:r>
              <a:rPr lang="es-ES">
                <a:cs typeface="Calibri"/>
              </a:rPr>
              <a:t> </a:t>
            </a:r>
            <a:r>
              <a:rPr lang="es-ES" err="1">
                <a:cs typeface="Calibri"/>
              </a:rPr>
              <a:t>després</a:t>
            </a:r>
            <a:r>
              <a:rPr lang="es-ES">
                <a:cs typeface="Calibri"/>
              </a:rPr>
              <a:t> de la </a:t>
            </a:r>
            <a:r>
              <a:rPr lang="es-ES" err="1">
                <a:cs typeface="Calibri"/>
              </a:rPr>
              <a:t>seva</a:t>
            </a:r>
            <a:r>
              <a:rPr lang="es-ES">
                <a:cs typeface="Calibri"/>
              </a:rPr>
              <a:t> </a:t>
            </a:r>
            <a:r>
              <a:rPr lang="es-ES" err="1">
                <a:cs typeface="Calibri"/>
              </a:rPr>
              <a:t>mort</a:t>
            </a:r>
            <a:r>
              <a:rPr lang="es-ES">
                <a:cs typeface="Calibri"/>
              </a:rPr>
              <a:t> (</a:t>
            </a:r>
            <a:r>
              <a:rPr lang="es-ES" b="1">
                <a:cs typeface="Calibri"/>
              </a:rPr>
              <a:t>80 </a:t>
            </a:r>
            <a:r>
              <a:rPr lang="es-ES" b="1" err="1">
                <a:cs typeface="Calibri"/>
              </a:rPr>
              <a:t>anys</a:t>
            </a:r>
            <a:r>
              <a:rPr lang="es-ES" b="1">
                <a:cs typeface="Calibri"/>
              </a:rPr>
              <a:t> si ha </a:t>
            </a:r>
            <a:r>
              <a:rPr lang="es-ES" b="1" err="1">
                <a:cs typeface="Calibri"/>
              </a:rPr>
              <a:t>mort</a:t>
            </a:r>
            <a:r>
              <a:rPr lang="es-ES" b="1">
                <a:cs typeface="Calibri"/>
              </a:rPr>
              <a:t> </a:t>
            </a:r>
            <a:r>
              <a:rPr lang="es-ES" b="1" err="1">
                <a:cs typeface="Calibri"/>
              </a:rPr>
              <a:t>abans</a:t>
            </a:r>
            <a:r>
              <a:rPr lang="es-ES" b="1">
                <a:cs typeface="Calibri"/>
              </a:rPr>
              <a:t> de 1987</a:t>
            </a:r>
            <a:r>
              <a:rPr lang="es-ES">
                <a:cs typeface="Calibri"/>
              </a:rPr>
              <a:t>). En el cas </a:t>
            </a:r>
            <a:r>
              <a:rPr lang="es-ES" err="1">
                <a:cs typeface="Calibri"/>
              </a:rPr>
              <a:t>d'obres</a:t>
            </a:r>
            <a:r>
              <a:rPr lang="es-ES">
                <a:cs typeface="Calibri"/>
              </a:rPr>
              <a:t> </a:t>
            </a:r>
            <a:r>
              <a:rPr lang="es-ES" err="1">
                <a:cs typeface="Calibri"/>
              </a:rPr>
              <a:t>amb</a:t>
            </a:r>
            <a:r>
              <a:rPr lang="es-ES">
                <a:cs typeface="Calibri"/>
              </a:rPr>
              <a:t> </a:t>
            </a:r>
            <a:r>
              <a:rPr lang="es-ES" err="1">
                <a:cs typeface="Calibri"/>
              </a:rPr>
              <a:t>més</a:t>
            </a:r>
            <a:r>
              <a:rPr lang="es-ES">
                <a:cs typeface="Calibri"/>
              </a:rPr>
              <a:t> </a:t>
            </a:r>
            <a:r>
              <a:rPr lang="es-ES" err="1">
                <a:cs typeface="Calibri"/>
              </a:rPr>
              <a:t>d'un</a:t>
            </a:r>
            <a:r>
              <a:rPr lang="es-ES">
                <a:cs typeface="Calibri"/>
              </a:rPr>
              <a:t> autor/a, es </a:t>
            </a:r>
            <a:r>
              <a:rPr lang="es-ES" err="1">
                <a:cs typeface="Calibri"/>
              </a:rPr>
              <a:t>compta</a:t>
            </a:r>
            <a:r>
              <a:rPr lang="es-ES">
                <a:cs typeface="Calibri"/>
              </a:rPr>
              <a:t> a partir de la </a:t>
            </a:r>
            <a:r>
              <a:rPr lang="es-ES" err="1">
                <a:cs typeface="Calibri"/>
              </a:rPr>
              <a:t>mort</a:t>
            </a:r>
            <a:r>
              <a:rPr lang="es-ES">
                <a:cs typeface="Calibri"/>
              </a:rPr>
              <a:t> de </a:t>
            </a:r>
            <a:r>
              <a:rPr lang="es-ES" err="1">
                <a:cs typeface="Calibri"/>
              </a:rPr>
              <a:t>l'últim</a:t>
            </a:r>
            <a:r>
              <a:rPr lang="es-ES">
                <a:cs typeface="Calibri"/>
              </a:rPr>
              <a:t>/a.</a:t>
            </a:r>
          </a:p>
          <a:p>
            <a:endParaRPr lang="es-ES">
              <a:cs typeface="Calibri"/>
            </a:endParaRPr>
          </a:p>
        </p:txBody>
      </p:sp>
      <p:sp>
        <p:nvSpPr>
          <p:cNvPr id="4" name="Marcador de número de diapositiva 3"/>
          <p:cNvSpPr>
            <a:spLocks noGrp="1"/>
          </p:cNvSpPr>
          <p:nvPr>
            <p:ph type="sldNum" sz="quarter" idx="5"/>
          </p:nvPr>
        </p:nvSpPr>
        <p:spPr/>
        <p:txBody>
          <a:bodyPr/>
          <a:lstStyle/>
          <a:p>
            <a:fld id="{F6DE8F2A-B3D4-43F2-B39B-CD77F64A1950}" type="slidenum">
              <a:rPr lang="en-GB" smtClean="0"/>
              <a:t>7</a:t>
            </a:fld>
            <a:endParaRPr lang="en-GB"/>
          </a:p>
        </p:txBody>
      </p:sp>
    </p:spTree>
    <p:extLst>
      <p:ext uri="{BB962C8B-B14F-4D97-AF65-F5344CB8AC3E}">
        <p14:creationId xmlns:p14="http://schemas.microsoft.com/office/powerpoint/2010/main" val="278063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816214" rtl="0" eaLnBrk="1" fontAlgn="auto" latinLnBrk="0" hangingPunct="1">
              <a:lnSpc>
                <a:spcPct val="100000"/>
              </a:lnSpc>
              <a:spcBef>
                <a:spcPts val="0"/>
              </a:spcBef>
              <a:spcAft>
                <a:spcPts val="0"/>
              </a:spcAft>
              <a:buClrTx/>
              <a:buSzTx/>
              <a:buFontTx/>
              <a:buNone/>
              <a:tabLst/>
              <a:defRPr/>
            </a:pPr>
            <a:r>
              <a:rPr lang="ca-ES" sz="1100">
                <a:solidFill>
                  <a:schemeClr val="tx1"/>
                </a:solidFill>
              </a:rPr>
              <a:t>A web de Propietat Intel·lectual i Accés Obert (</a:t>
            </a:r>
            <a:r>
              <a:rPr lang="ca-ES" sz="1100">
                <a:solidFill>
                  <a:schemeClr val="tx1"/>
                </a:solidFill>
                <a:hlinkClick r:id="rId3">
                  <a:extLst>
                    <a:ext uri="{A12FA001-AC4F-418D-AE19-62706E023703}">
                      <ahyp:hlinkClr xmlns:ahyp="http://schemas.microsoft.com/office/drawing/2018/hyperlinkcolor" val="tx"/>
                    </a:ext>
                  </a:extLst>
                </a:hlinkClick>
              </a:rPr>
              <a:t>http://www.uab.cat/propietat-intellectual</a:t>
            </a:r>
            <a:r>
              <a:rPr lang="ca-ES" sz="1100">
                <a:solidFill>
                  <a:schemeClr val="tx1"/>
                </a:solidFill>
              </a:rPr>
              <a:t>) es donen indicacions de què fer en determinades situacions (ex. Plagi) i es posaran a l’abast determinats recursos. Aquest web té més de 200 PMF i si no trobeu la informació que necessiteu podeu formular una pregunta. </a:t>
            </a:r>
          </a:p>
          <a:p>
            <a:endParaRPr lang="ca-ES"/>
          </a:p>
        </p:txBody>
      </p:sp>
      <p:sp>
        <p:nvSpPr>
          <p:cNvPr id="4" name="Marcador de número de diapositiva 3"/>
          <p:cNvSpPr>
            <a:spLocks noGrp="1"/>
          </p:cNvSpPr>
          <p:nvPr>
            <p:ph type="sldNum" sz="quarter" idx="5"/>
          </p:nvPr>
        </p:nvSpPr>
        <p:spPr/>
        <p:txBody>
          <a:bodyPr/>
          <a:lstStyle/>
          <a:p>
            <a:fld id="{F6DE8F2A-B3D4-43F2-B39B-CD77F64A1950}" type="slidenum">
              <a:rPr lang="en-GB" smtClean="0"/>
              <a:t>42</a:t>
            </a:fld>
            <a:endParaRPr lang="en-GB"/>
          </a:p>
        </p:txBody>
      </p:sp>
    </p:spTree>
    <p:extLst>
      <p:ext uri="{BB962C8B-B14F-4D97-AF65-F5344CB8AC3E}">
        <p14:creationId xmlns:p14="http://schemas.microsoft.com/office/powerpoint/2010/main" val="706357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6DE8F2A-B3D4-43F2-B39B-CD77F64A1950}" type="slidenum">
              <a:rPr lang="en-GB" smtClean="0"/>
              <a:t>43</a:t>
            </a:fld>
            <a:endParaRPr lang="en-GB"/>
          </a:p>
        </p:txBody>
      </p:sp>
    </p:spTree>
    <p:extLst>
      <p:ext uri="{BB962C8B-B14F-4D97-AF65-F5344CB8AC3E}">
        <p14:creationId xmlns:p14="http://schemas.microsoft.com/office/powerpoint/2010/main" val="493916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44</a:t>
            </a:fld>
            <a:endParaRPr lang="en-GB"/>
          </a:p>
        </p:txBody>
      </p:sp>
    </p:spTree>
    <p:extLst>
      <p:ext uri="{BB962C8B-B14F-4D97-AF65-F5344CB8AC3E}">
        <p14:creationId xmlns:p14="http://schemas.microsoft.com/office/powerpoint/2010/main" val="473676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A7637-75DC-89B4-711C-1875089C4FA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969D2D4-A656-965A-5379-080A58409DA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2B877AD-B2B9-F125-F677-1308DF53486A}"/>
              </a:ext>
            </a:extLst>
          </p:cNvPr>
          <p:cNvSpPr>
            <a:spLocks noGrp="1"/>
          </p:cNvSpPr>
          <p:nvPr>
            <p:ph type="body" idx="1"/>
          </p:nvPr>
        </p:nvSpPr>
        <p:spPr/>
        <p:txBody>
          <a:bodyPr/>
          <a:lstStyle/>
          <a:p>
            <a:r>
              <a:rPr lang="ca-ES" dirty="0"/>
              <a:t>Materials elaborats per les Biblioteques de la UAB</a:t>
            </a:r>
            <a:endParaRPr lang="es-ES" dirty="0"/>
          </a:p>
        </p:txBody>
      </p:sp>
      <p:sp>
        <p:nvSpPr>
          <p:cNvPr id="4" name="Marcador de número de diapositiva 3">
            <a:extLst>
              <a:ext uri="{FF2B5EF4-FFF2-40B4-BE49-F238E27FC236}">
                <a16:creationId xmlns:a16="http://schemas.microsoft.com/office/drawing/2014/main" id="{2300BD01-E18D-24C8-D0A0-48B465883B09}"/>
              </a:ext>
            </a:extLst>
          </p:cNvPr>
          <p:cNvSpPr>
            <a:spLocks noGrp="1"/>
          </p:cNvSpPr>
          <p:nvPr>
            <p:ph type="sldNum" sz="quarter" idx="5"/>
          </p:nvPr>
        </p:nvSpPr>
        <p:spPr/>
        <p:txBody>
          <a:bodyPr/>
          <a:lstStyle/>
          <a:p>
            <a:fld id="{F6DE8F2A-B3D4-43F2-B39B-CD77F64A1950}" type="slidenum">
              <a:rPr lang="en-GB" smtClean="0"/>
              <a:t>45</a:t>
            </a:fld>
            <a:endParaRPr lang="en-GB"/>
          </a:p>
        </p:txBody>
      </p:sp>
    </p:spTree>
    <p:extLst>
      <p:ext uri="{BB962C8B-B14F-4D97-AF65-F5344CB8AC3E}">
        <p14:creationId xmlns:p14="http://schemas.microsoft.com/office/powerpoint/2010/main" val="1909867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Es </a:t>
            </a:r>
            <a:r>
              <a:rPr lang="es-ES" err="1"/>
              <a:t>recomana</a:t>
            </a:r>
            <a:r>
              <a:rPr lang="es-ES"/>
              <a:t> </a:t>
            </a:r>
            <a:r>
              <a:rPr lang="es-ES" err="1"/>
              <a:t>l’ús</a:t>
            </a:r>
            <a:r>
              <a:rPr lang="es-ES"/>
              <a:t> de </a:t>
            </a:r>
            <a:r>
              <a:rPr lang="es-ES" err="1"/>
              <a:t>continguts</a:t>
            </a:r>
            <a:r>
              <a:rPr lang="es-ES"/>
              <a:t> </a:t>
            </a:r>
            <a:r>
              <a:rPr lang="es-ES" err="1"/>
              <a:t>oberts</a:t>
            </a:r>
            <a:endParaRPr lang="ca-ES"/>
          </a:p>
        </p:txBody>
      </p:sp>
      <p:sp>
        <p:nvSpPr>
          <p:cNvPr id="4" name="Marcador de número de diapositiva 3"/>
          <p:cNvSpPr>
            <a:spLocks noGrp="1"/>
          </p:cNvSpPr>
          <p:nvPr>
            <p:ph type="sldNum" sz="quarter" idx="5"/>
          </p:nvPr>
        </p:nvSpPr>
        <p:spPr/>
        <p:txBody>
          <a:bodyPr/>
          <a:lstStyle/>
          <a:p>
            <a:fld id="{F6DE8F2A-B3D4-43F2-B39B-CD77F64A1950}" type="slidenum">
              <a:rPr lang="en-GB" smtClean="0"/>
              <a:t>46</a:t>
            </a:fld>
            <a:endParaRPr lang="en-GB"/>
          </a:p>
        </p:txBody>
      </p:sp>
    </p:spTree>
    <p:extLst>
      <p:ext uri="{BB962C8B-B14F-4D97-AF65-F5344CB8AC3E}">
        <p14:creationId xmlns:p14="http://schemas.microsoft.com/office/powerpoint/2010/main" val="1281906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Materials elaborats per les Biblioteques de la UAB</a:t>
            </a:r>
            <a:endParaRPr lang="es-ES"/>
          </a:p>
        </p:txBody>
      </p:sp>
      <p:sp>
        <p:nvSpPr>
          <p:cNvPr id="4" name="Marcador de número de diapositiva 3"/>
          <p:cNvSpPr>
            <a:spLocks noGrp="1"/>
          </p:cNvSpPr>
          <p:nvPr>
            <p:ph type="sldNum" sz="quarter" idx="5"/>
          </p:nvPr>
        </p:nvSpPr>
        <p:spPr/>
        <p:txBody>
          <a:bodyPr/>
          <a:lstStyle/>
          <a:p>
            <a:fld id="{F6DE8F2A-B3D4-43F2-B39B-CD77F64A1950}" type="slidenum">
              <a:rPr lang="en-GB" smtClean="0"/>
              <a:t>47</a:t>
            </a:fld>
            <a:endParaRPr lang="en-GB"/>
          </a:p>
        </p:txBody>
      </p:sp>
    </p:spTree>
    <p:extLst>
      <p:ext uri="{BB962C8B-B14F-4D97-AF65-F5344CB8AC3E}">
        <p14:creationId xmlns:p14="http://schemas.microsoft.com/office/powerpoint/2010/main" val="1181006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CB7F7-289C-B4F9-DE44-F9F808866226}"/>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63C3B9B3-B79D-657C-BECE-B1E62D312261}"/>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EAF94A27-48C2-722F-1BFB-255D4DB76AB8}"/>
              </a:ext>
            </a:extLst>
          </p:cNvPr>
          <p:cNvSpPr>
            <a:spLocks noGrp="1"/>
          </p:cNvSpPr>
          <p:nvPr>
            <p:ph type="body" idx="1"/>
          </p:nvPr>
        </p:nvSpPr>
        <p:spPr/>
        <p:txBody>
          <a:bodyPr/>
          <a:lstStyle/>
          <a:p>
            <a:endParaRPr lang="es-ES"/>
          </a:p>
        </p:txBody>
      </p:sp>
      <p:sp>
        <p:nvSpPr>
          <p:cNvPr id="4" name="Contenidor de número de diapositiva 3">
            <a:extLst>
              <a:ext uri="{FF2B5EF4-FFF2-40B4-BE49-F238E27FC236}">
                <a16:creationId xmlns:a16="http://schemas.microsoft.com/office/drawing/2014/main" id="{D0FFD18E-5129-D901-3C56-C14F7E3F2AE8}"/>
              </a:ext>
            </a:extLst>
          </p:cNvPr>
          <p:cNvSpPr>
            <a:spLocks noGrp="1"/>
          </p:cNvSpPr>
          <p:nvPr>
            <p:ph type="sldNum" sz="quarter" idx="5"/>
          </p:nvPr>
        </p:nvSpPr>
        <p:spPr/>
        <p:txBody>
          <a:bodyPr/>
          <a:lstStyle/>
          <a:p>
            <a:fld id="{F6DE8F2A-B3D4-43F2-B39B-CD77F64A1950}" type="slidenum">
              <a:rPr lang="en-GB" smtClean="0"/>
              <a:t>48</a:t>
            </a:fld>
            <a:endParaRPr lang="en-GB"/>
          </a:p>
        </p:txBody>
      </p:sp>
    </p:spTree>
    <p:extLst>
      <p:ext uri="{BB962C8B-B14F-4D97-AF65-F5344CB8AC3E}">
        <p14:creationId xmlns:p14="http://schemas.microsoft.com/office/powerpoint/2010/main" val="615062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b="1" i="0" err="1">
                <a:solidFill>
                  <a:srgbClr val="111111"/>
                </a:solidFill>
                <a:effectLst/>
                <a:latin typeface="neue-haas-grotesk-display"/>
              </a:rPr>
              <a:t>Condicions</a:t>
            </a:r>
            <a:r>
              <a:rPr lang="es-ES" b="1" i="0">
                <a:solidFill>
                  <a:srgbClr val="111111"/>
                </a:solidFill>
                <a:effectLst/>
                <a:latin typeface="neue-haas-grotesk-display"/>
              </a:rPr>
              <a:t> </a:t>
            </a:r>
            <a:r>
              <a:rPr lang="es-ES" b="1" i="0" err="1">
                <a:solidFill>
                  <a:srgbClr val="111111"/>
                </a:solidFill>
                <a:effectLst/>
                <a:latin typeface="neue-haas-grotesk-display"/>
              </a:rPr>
              <a:t>d'ús</a:t>
            </a:r>
            <a:r>
              <a:rPr lang="es-ES" b="1" i="0">
                <a:solidFill>
                  <a:srgbClr val="111111"/>
                </a:solidFill>
                <a:effectLst/>
                <a:latin typeface="neue-haas-grotesk-display"/>
              </a:rPr>
              <a:t> del Campus Virtual i normativa aplicable</a:t>
            </a:r>
          </a:p>
          <a:p>
            <a:r>
              <a:rPr lang="es-ES" b="0" i="0">
                <a:solidFill>
                  <a:srgbClr val="111111"/>
                </a:solidFill>
                <a:effectLst/>
                <a:latin typeface="neue-haas-grotesk-display"/>
              </a:rPr>
              <a:t>La UAB no </a:t>
            </a:r>
            <a:r>
              <a:rPr lang="es-ES" b="0" i="0" err="1">
                <a:solidFill>
                  <a:srgbClr val="111111"/>
                </a:solidFill>
                <a:effectLst/>
                <a:latin typeface="neue-haas-grotesk-display"/>
              </a:rPr>
              <a:t>és</a:t>
            </a:r>
            <a:r>
              <a:rPr lang="es-ES" b="0" i="0">
                <a:solidFill>
                  <a:srgbClr val="111111"/>
                </a:solidFill>
                <a:effectLst/>
                <a:latin typeface="neue-haas-grotesk-display"/>
              </a:rPr>
              <a:t> responsable de les </a:t>
            </a:r>
            <a:r>
              <a:rPr lang="es-ES" b="0" i="0" err="1">
                <a:solidFill>
                  <a:srgbClr val="111111"/>
                </a:solidFill>
                <a:effectLst/>
                <a:latin typeface="neue-haas-grotesk-display"/>
              </a:rPr>
              <a:t>infraccions</a:t>
            </a:r>
            <a:r>
              <a:rPr lang="es-ES" b="0" i="0">
                <a:solidFill>
                  <a:srgbClr val="111111"/>
                </a:solidFill>
                <a:effectLst/>
                <a:latin typeface="neue-haas-grotesk-display"/>
              </a:rPr>
              <a:t> en </a:t>
            </a:r>
            <a:r>
              <a:rPr lang="es-ES" b="0" i="0" err="1">
                <a:solidFill>
                  <a:srgbClr val="111111"/>
                </a:solidFill>
                <a:effectLst/>
                <a:latin typeface="neue-haas-grotesk-display"/>
              </a:rPr>
              <a:t>matèria</a:t>
            </a:r>
            <a:r>
              <a:rPr lang="es-ES" b="0" i="0">
                <a:solidFill>
                  <a:srgbClr val="111111"/>
                </a:solidFill>
                <a:effectLst/>
                <a:latin typeface="neue-haas-grotesk-display"/>
              </a:rPr>
              <a:t> de </a:t>
            </a:r>
            <a:r>
              <a:rPr lang="es-ES" b="0" i="0" err="1">
                <a:solidFill>
                  <a:srgbClr val="111111"/>
                </a:solidFill>
                <a:effectLst/>
                <a:latin typeface="neue-haas-grotesk-display"/>
              </a:rPr>
              <a:t>propietat</a:t>
            </a:r>
            <a:r>
              <a:rPr lang="es-ES" b="0" i="0">
                <a:solidFill>
                  <a:srgbClr val="111111"/>
                </a:solidFill>
                <a:effectLst/>
                <a:latin typeface="neue-haas-grotesk-display"/>
              </a:rPr>
              <a:t> </a:t>
            </a:r>
            <a:r>
              <a:rPr lang="es-ES" b="0" i="0" err="1">
                <a:solidFill>
                  <a:srgbClr val="111111"/>
                </a:solidFill>
                <a:effectLst/>
                <a:latin typeface="neue-haas-grotesk-display"/>
              </a:rPr>
              <a:t>intel·lectual</a:t>
            </a:r>
            <a:r>
              <a:rPr lang="es-ES" b="0" i="0">
                <a:solidFill>
                  <a:srgbClr val="111111"/>
                </a:solidFill>
                <a:effectLst/>
                <a:latin typeface="neue-haas-grotesk-display"/>
              </a:rPr>
              <a:t> </a:t>
            </a:r>
            <a:r>
              <a:rPr lang="es-ES" b="0" i="0" err="1">
                <a:solidFill>
                  <a:srgbClr val="111111"/>
                </a:solidFill>
                <a:effectLst/>
                <a:latin typeface="neue-haas-grotesk-display"/>
              </a:rPr>
              <a:t>comeses</a:t>
            </a:r>
            <a:r>
              <a:rPr lang="es-ES" b="0" i="0">
                <a:solidFill>
                  <a:srgbClr val="111111"/>
                </a:solidFill>
                <a:effectLst/>
                <a:latin typeface="neue-haas-grotesk-display"/>
              </a:rPr>
              <a:t> </a:t>
            </a:r>
            <a:r>
              <a:rPr lang="es-ES" b="0" i="0" err="1">
                <a:solidFill>
                  <a:srgbClr val="111111"/>
                </a:solidFill>
                <a:effectLst/>
                <a:latin typeface="neue-haas-grotesk-display"/>
              </a:rPr>
              <a:t>pels</a:t>
            </a:r>
            <a:r>
              <a:rPr lang="es-ES" b="0" i="0">
                <a:solidFill>
                  <a:srgbClr val="111111"/>
                </a:solidFill>
                <a:effectLst/>
                <a:latin typeface="neue-haas-grotesk-display"/>
              </a:rPr>
              <a:t> </a:t>
            </a:r>
            <a:r>
              <a:rPr lang="es-ES" b="0" i="0" err="1">
                <a:solidFill>
                  <a:srgbClr val="111111"/>
                </a:solidFill>
                <a:effectLst/>
                <a:latin typeface="neue-haas-grotesk-display"/>
              </a:rPr>
              <a:t>usuaris</a:t>
            </a:r>
            <a:r>
              <a:rPr lang="es-ES" b="0" i="0">
                <a:solidFill>
                  <a:srgbClr val="111111"/>
                </a:solidFill>
                <a:effectLst/>
                <a:latin typeface="neue-haas-grotesk-display"/>
              </a:rPr>
              <a:t> </a:t>
            </a:r>
            <a:r>
              <a:rPr lang="es-ES" b="0" i="0" err="1">
                <a:solidFill>
                  <a:srgbClr val="111111"/>
                </a:solidFill>
                <a:effectLst/>
                <a:latin typeface="neue-haas-grotesk-display"/>
              </a:rPr>
              <a:t>d'aquest</a:t>
            </a:r>
            <a:r>
              <a:rPr lang="es-ES" b="0" i="0">
                <a:solidFill>
                  <a:srgbClr val="111111"/>
                </a:solidFill>
                <a:effectLst/>
                <a:latin typeface="neue-haas-grotesk-display"/>
              </a:rPr>
              <a:t> web. </a:t>
            </a:r>
          </a:p>
          <a:p>
            <a:r>
              <a:rPr lang="es-ES" b="0" err="1"/>
              <a:t>Els</a:t>
            </a:r>
            <a:r>
              <a:rPr lang="es-ES" b="0"/>
              <a:t> </a:t>
            </a:r>
            <a:r>
              <a:rPr lang="es-ES" b="0" err="1"/>
              <a:t>usuaris</a:t>
            </a:r>
            <a:r>
              <a:rPr lang="es-ES" b="0"/>
              <a:t> han de respectar la normativa </a:t>
            </a:r>
            <a:r>
              <a:rPr lang="es-ES" b="0" err="1"/>
              <a:t>vigent</a:t>
            </a:r>
            <a:r>
              <a:rPr lang="es-ES" b="0"/>
              <a:t> a la UAB i </a:t>
            </a:r>
            <a:r>
              <a:rPr lang="es-ES" b="0" err="1"/>
              <a:t>els</a:t>
            </a:r>
            <a:r>
              <a:rPr lang="es-ES" b="0"/>
              <a:t> </a:t>
            </a:r>
            <a:r>
              <a:rPr lang="es-ES" b="0" err="1"/>
              <a:t>drets</a:t>
            </a:r>
            <a:r>
              <a:rPr lang="es-ES" b="0"/>
              <a:t> de </a:t>
            </a:r>
            <a:r>
              <a:rPr lang="es-ES" b="0" err="1"/>
              <a:t>propietat</a:t>
            </a:r>
            <a:r>
              <a:rPr lang="es-ES" b="0"/>
              <a:t> </a:t>
            </a:r>
            <a:r>
              <a:rPr lang="es-ES" b="0" err="1"/>
              <a:t>intel·lectual</a:t>
            </a:r>
            <a:r>
              <a:rPr lang="es-ES" b="0"/>
              <a:t> </a:t>
            </a:r>
            <a:r>
              <a:rPr lang="es-ES" b="0" err="1"/>
              <a:t>dels</a:t>
            </a:r>
            <a:r>
              <a:rPr lang="es-ES" b="0"/>
              <a:t> diversos </a:t>
            </a:r>
            <a:r>
              <a:rPr lang="es-ES" b="0" err="1"/>
              <a:t>materials</a:t>
            </a:r>
            <a:r>
              <a:rPr lang="es-ES" b="0"/>
              <a:t> </a:t>
            </a:r>
            <a:r>
              <a:rPr lang="es-ES" b="0" err="1"/>
              <a:t>accessibles</a:t>
            </a:r>
            <a:r>
              <a:rPr lang="es-ES" b="0"/>
              <a:t> a través del CV, ja </a:t>
            </a:r>
            <a:r>
              <a:rPr lang="es-ES" b="0" err="1"/>
              <a:t>siguin</a:t>
            </a:r>
            <a:r>
              <a:rPr lang="es-ES" b="0"/>
              <a:t> </a:t>
            </a:r>
            <a:r>
              <a:rPr lang="es-ES" b="0" err="1"/>
              <a:t>propietat</a:t>
            </a:r>
            <a:r>
              <a:rPr lang="es-ES" b="0"/>
              <a:t> de la </a:t>
            </a:r>
            <a:r>
              <a:rPr lang="es-ES" b="0" err="1"/>
              <a:t>Universitat</a:t>
            </a:r>
            <a:r>
              <a:rPr lang="es-ES" b="0"/>
              <a:t>, </a:t>
            </a:r>
            <a:r>
              <a:rPr lang="es-ES" b="0" err="1"/>
              <a:t>dels</a:t>
            </a:r>
            <a:r>
              <a:rPr lang="es-ES" b="0"/>
              <a:t> membres de la </a:t>
            </a:r>
            <a:r>
              <a:rPr lang="es-ES" b="0" err="1"/>
              <a:t>comunitat</a:t>
            </a:r>
            <a:r>
              <a:rPr lang="es-ES" b="0"/>
              <a:t> </a:t>
            </a:r>
            <a:r>
              <a:rPr lang="es-ES" b="0" err="1"/>
              <a:t>universitària</a:t>
            </a:r>
            <a:r>
              <a:rPr lang="es-ES" b="0"/>
              <a:t> o de </a:t>
            </a:r>
            <a:r>
              <a:rPr lang="es-ES" b="0" err="1"/>
              <a:t>tercers</a:t>
            </a:r>
            <a:r>
              <a:rPr lang="es-ES" b="0"/>
              <a:t>. </a:t>
            </a:r>
            <a:r>
              <a:rPr lang="es-ES" b="0" err="1"/>
              <a:t>Consulteu</a:t>
            </a:r>
            <a:r>
              <a:rPr lang="es-ES" b="0"/>
              <a:t> la </a:t>
            </a:r>
            <a:r>
              <a:rPr lang="es-ES" b="0" i="1"/>
              <a:t>Normativa interna de la UAB que regula el </a:t>
            </a:r>
            <a:r>
              <a:rPr lang="es-ES" b="0" i="1" err="1"/>
              <a:t>tractament</a:t>
            </a:r>
            <a:r>
              <a:rPr lang="es-ES" b="0" i="1"/>
              <a:t> de </a:t>
            </a:r>
            <a:r>
              <a:rPr lang="es-ES" b="0" i="1" err="1"/>
              <a:t>continguts</a:t>
            </a:r>
            <a:r>
              <a:rPr lang="es-ES" b="0" i="1"/>
              <a:t> en el Campus Virtual </a:t>
            </a:r>
            <a:r>
              <a:rPr lang="es-ES" b="0"/>
              <a:t>i les </a:t>
            </a:r>
            <a:r>
              <a:rPr lang="es-ES" b="0" i="1" err="1"/>
              <a:t>Condicions</a:t>
            </a:r>
            <a:r>
              <a:rPr lang="es-ES" b="0" i="1"/>
              <a:t> </a:t>
            </a:r>
            <a:r>
              <a:rPr lang="es-ES" b="0" i="1" err="1"/>
              <a:t>d'ús</a:t>
            </a:r>
            <a:r>
              <a:rPr lang="es-ES" b="0" i="1"/>
              <a:t> </a:t>
            </a:r>
            <a:r>
              <a:rPr lang="es-ES" b="0" i="1" err="1"/>
              <a:t>digitals</a:t>
            </a:r>
            <a:r>
              <a:rPr lang="es-ES" b="0" i="1"/>
              <a:t> de </a:t>
            </a:r>
            <a:r>
              <a:rPr lang="es-ES" b="0" i="1" err="1"/>
              <a:t>continguts</a:t>
            </a:r>
            <a:r>
              <a:rPr lang="es-ES" b="0" i="1"/>
              <a:t> </a:t>
            </a:r>
            <a:r>
              <a:rPr lang="es-ES" b="0" i="1" err="1"/>
              <a:t>protegits</a:t>
            </a:r>
            <a:r>
              <a:rPr lang="es-ES" b="0" i="1"/>
              <a:t> al CV</a:t>
            </a:r>
            <a:r>
              <a:rPr lang="es-ES" b="0"/>
              <a:t>.</a:t>
            </a:r>
          </a:p>
          <a:p>
            <a:endParaRPr lang="es-ES" b="1"/>
          </a:p>
          <a:p>
            <a:r>
              <a:rPr lang="es-ES" b="1"/>
              <a:t>Normativa interna de la UAB que regula el </a:t>
            </a:r>
            <a:r>
              <a:rPr lang="es-ES" b="1" err="1"/>
              <a:t>tractament</a:t>
            </a:r>
            <a:r>
              <a:rPr lang="es-ES" b="1"/>
              <a:t> de </a:t>
            </a:r>
            <a:r>
              <a:rPr lang="es-ES" b="1" err="1"/>
              <a:t>continguts</a:t>
            </a:r>
            <a:r>
              <a:rPr lang="es-ES" b="1"/>
              <a:t> en el Campus Virtual </a:t>
            </a:r>
          </a:p>
          <a:p>
            <a:r>
              <a:rPr lang="es-ES" err="1"/>
              <a:t>Article</a:t>
            </a:r>
            <a:r>
              <a:rPr lang="es-ES"/>
              <a:t> 37. </a:t>
            </a:r>
            <a:r>
              <a:rPr lang="es-ES" err="1"/>
              <a:t>Responsabilitat</a:t>
            </a:r>
            <a:r>
              <a:rPr lang="es-ES"/>
              <a:t> en la </a:t>
            </a:r>
            <a:r>
              <a:rPr lang="es-ES" err="1"/>
              <a:t>publicació</a:t>
            </a:r>
            <a:r>
              <a:rPr lang="es-ES"/>
              <a:t> de material </a:t>
            </a:r>
            <a:r>
              <a:rPr lang="es-ES" err="1"/>
              <a:t>docent</a:t>
            </a:r>
            <a:endParaRPr lang="es-ES"/>
          </a:p>
          <a:p>
            <a:r>
              <a:rPr lang="es-ES"/>
              <a:t>El </a:t>
            </a:r>
            <a:r>
              <a:rPr lang="es-ES" err="1"/>
              <a:t>professorat</a:t>
            </a:r>
            <a:r>
              <a:rPr lang="es-ES"/>
              <a:t> que </a:t>
            </a:r>
            <a:r>
              <a:rPr lang="es-ES" err="1"/>
              <a:t>publiqui</a:t>
            </a:r>
            <a:r>
              <a:rPr lang="es-ES"/>
              <a:t> material </a:t>
            </a:r>
            <a:r>
              <a:rPr lang="es-ES" err="1"/>
              <a:t>docent</a:t>
            </a:r>
            <a:r>
              <a:rPr lang="es-ES"/>
              <a:t> al Campus Virtual de la UAB </a:t>
            </a:r>
            <a:r>
              <a:rPr lang="es-ES" err="1"/>
              <a:t>serà</a:t>
            </a:r>
            <a:r>
              <a:rPr lang="es-ES"/>
              <a:t> responsable </a:t>
            </a:r>
            <a:r>
              <a:rPr lang="es-ES" err="1"/>
              <a:t>davant</a:t>
            </a:r>
            <a:r>
              <a:rPr lang="es-ES"/>
              <a:t> la UAB de </a:t>
            </a:r>
            <a:r>
              <a:rPr lang="es-ES" err="1"/>
              <a:t>tots</a:t>
            </a:r>
            <a:r>
              <a:rPr lang="es-ES"/>
              <a:t> </a:t>
            </a:r>
            <a:r>
              <a:rPr lang="es-ES" err="1"/>
              <a:t>els</a:t>
            </a:r>
            <a:r>
              <a:rPr lang="es-ES"/>
              <a:t> </a:t>
            </a:r>
            <a:r>
              <a:rPr lang="es-ES" err="1"/>
              <a:t>conflictes</a:t>
            </a:r>
            <a:r>
              <a:rPr lang="es-ES"/>
              <a:t>, les </a:t>
            </a:r>
            <a:r>
              <a:rPr lang="es-ES" err="1"/>
              <a:t>reclamacions</a:t>
            </a:r>
            <a:r>
              <a:rPr lang="es-ES"/>
              <a:t> i les </a:t>
            </a:r>
            <a:r>
              <a:rPr lang="es-ES" err="1"/>
              <a:t>accions</a:t>
            </a:r>
            <a:r>
              <a:rPr lang="es-ES"/>
              <a:t> que </a:t>
            </a:r>
            <a:r>
              <a:rPr lang="es-ES" err="1"/>
              <a:t>puguin</a:t>
            </a:r>
            <a:r>
              <a:rPr lang="es-ES"/>
              <a:t> derivar-se de </a:t>
            </a:r>
            <a:r>
              <a:rPr lang="es-ES" err="1"/>
              <a:t>l'incompliment</a:t>
            </a:r>
            <a:r>
              <a:rPr lang="es-ES"/>
              <a:t> del </a:t>
            </a:r>
            <a:r>
              <a:rPr lang="es-ES" err="1"/>
              <a:t>contingut</a:t>
            </a:r>
            <a:r>
              <a:rPr lang="es-ES"/>
              <a:t> </a:t>
            </a:r>
            <a:r>
              <a:rPr lang="es-ES" err="1"/>
              <a:t>d'aquest</a:t>
            </a:r>
            <a:r>
              <a:rPr lang="es-ES"/>
              <a:t> </a:t>
            </a:r>
            <a:r>
              <a:rPr lang="es-ES" err="1"/>
              <a:t>títol</a:t>
            </a:r>
            <a:r>
              <a:rPr lang="es-ES"/>
              <a:t>.</a:t>
            </a:r>
          </a:p>
          <a:p>
            <a:endParaRPr lang="es-ES"/>
          </a:p>
          <a:p>
            <a:r>
              <a:rPr lang="es-ES" b="1" err="1"/>
              <a:t>Condicions</a:t>
            </a:r>
            <a:r>
              <a:rPr lang="es-ES" b="1"/>
              <a:t> </a:t>
            </a:r>
            <a:r>
              <a:rPr lang="es-ES" b="1" err="1"/>
              <a:t>d'ús</a:t>
            </a:r>
            <a:r>
              <a:rPr lang="es-ES" b="1"/>
              <a:t> </a:t>
            </a:r>
            <a:r>
              <a:rPr lang="es-ES" b="1" err="1"/>
              <a:t>digitals</a:t>
            </a:r>
            <a:r>
              <a:rPr lang="es-ES" b="1"/>
              <a:t> de </a:t>
            </a:r>
            <a:r>
              <a:rPr lang="es-ES" b="1" err="1"/>
              <a:t>continguts</a:t>
            </a:r>
            <a:r>
              <a:rPr lang="es-ES" b="1"/>
              <a:t> </a:t>
            </a:r>
            <a:r>
              <a:rPr lang="es-ES" b="1" err="1"/>
              <a:t>protegits</a:t>
            </a:r>
            <a:r>
              <a:rPr lang="es-ES" b="1"/>
              <a:t> al Campus Virtual</a:t>
            </a:r>
          </a:p>
          <a:p>
            <a:r>
              <a:rPr lang="es-ES" err="1"/>
              <a:t>Llicència</a:t>
            </a:r>
            <a:r>
              <a:rPr lang="es-ES"/>
              <a:t> </a:t>
            </a:r>
            <a:r>
              <a:rPr lang="es-ES" err="1"/>
              <a:t>formalitzada</a:t>
            </a:r>
            <a:r>
              <a:rPr lang="es-ES"/>
              <a:t> </a:t>
            </a:r>
            <a:r>
              <a:rPr lang="es-ES" err="1"/>
              <a:t>amb</a:t>
            </a:r>
            <a:r>
              <a:rPr lang="es-ES"/>
              <a:t> CEDRO i VEGAP </a:t>
            </a:r>
            <a:r>
              <a:rPr lang="es-ES" err="1"/>
              <a:t>permet</a:t>
            </a:r>
            <a:r>
              <a:rPr lang="es-ES"/>
              <a:t> portar a </a:t>
            </a:r>
            <a:r>
              <a:rPr lang="es-ES" err="1"/>
              <a:t>terme</a:t>
            </a:r>
            <a:r>
              <a:rPr lang="es-ES"/>
              <a:t> </a:t>
            </a:r>
            <a:r>
              <a:rPr lang="es-ES" err="1"/>
              <a:t>actes</a:t>
            </a:r>
            <a:r>
              <a:rPr lang="es-ES"/>
              <a:t> de </a:t>
            </a:r>
            <a:r>
              <a:rPr lang="es-ES" err="1"/>
              <a:t>reproducció</a:t>
            </a:r>
            <a:r>
              <a:rPr lang="es-ES"/>
              <a:t> parcial, </a:t>
            </a:r>
            <a:r>
              <a:rPr lang="es-ES" err="1"/>
              <a:t>distribució</a:t>
            </a:r>
            <a:r>
              <a:rPr lang="es-ES"/>
              <a:t> i </a:t>
            </a:r>
            <a:r>
              <a:rPr lang="es-ES" err="1"/>
              <a:t>comunicació</a:t>
            </a:r>
            <a:r>
              <a:rPr lang="es-ES"/>
              <a:t> pública </a:t>
            </a:r>
            <a:r>
              <a:rPr lang="es-ES" err="1"/>
              <a:t>d’obres</a:t>
            </a:r>
            <a:r>
              <a:rPr lang="es-ES"/>
              <a:t> impreses o susceptibles de ser-</a:t>
            </a:r>
            <a:r>
              <a:rPr lang="es-ES" err="1"/>
              <a:t>ho</a:t>
            </a:r>
            <a:r>
              <a:rPr lang="es-ES"/>
              <a:t>. </a:t>
            </a:r>
            <a:r>
              <a:rPr lang="es-ES" err="1"/>
              <a:t>Amb</a:t>
            </a:r>
            <a:r>
              <a:rPr lang="es-ES"/>
              <a:t> </a:t>
            </a:r>
            <a:r>
              <a:rPr lang="es-ES" err="1"/>
              <a:t>finalitat</a:t>
            </a:r>
            <a:r>
              <a:rPr lang="es-ES"/>
              <a:t> educativa i/o </a:t>
            </a:r>
            <a:r>
              <a:rPr lang="es-ES" err="1"/>
              <a:t>d’investigació</a:t>
            </a:r>
            <a:r>
              <a:rPr lang="es-ES"/>
              <a:t> científica. </a:t>
            </a:r>
          </a:p>
          <a:p>
            <a:r>
              <a:rPr lang="es-ES"/>
              <a:t>1 capítol de </a:t>
            </a:r>
            <a:r>
              <a:rPr lang="es-ES" err="1"/>
              <a:t>llibre</a:t>
            </a:r>
            <a:r>
              <a:rPr lang="es-ES"/>
              <a:t>, 1 </a:t>
            </a:r>
            <a:r>
              <a:rPr lang="es-ES" err="1"/>
              <a:t>article</a:t>
            </a:r>
            <a:r>
              <a:rPr lang="es-ES"/>
              <a:t> de revista o </a:t>
            </a:r>
            <a:r>
              <a:rPr lang="es-ES" err="1"/>
              <a:t>extensió</a:t>
            </a:r>
            <a:r>
              <a:rPr lang="es-ES"/>
              <a:t> </a:t>
            </a:r>
            <a:r>
              <a:rPr lang="es-ES" err="1"/>
              <a:t>equivalent</a:t>
            </a:r>
            <a:r>
              <a:rPr lang="es-ES"/>
              <a:t> respecte una </a:t>
            </a:r>
            <a:r>
              <a:rPr lang="es-ES" err="1"/>
              <a:t>publicació</a:t>
            </a:r>
            <a:r>
              <a:rPr lang="es-ES"/>
              <a:t> </a:t>
            </a:r>
            <a:r>
              <a:rPr lang="es-ES" err="1"/>
              <a:t>assimilada</a:t>
            </a:r>
            <a:r>
              <a:rPr lang="es-ES"/>
              <a:t>, o </a:t>
            </a:r>
            <a:r>
              <a:rPr lang="es-ES" err="1"/>
              <a:t>extensió</a:t>
            </a:r>
            <a:r>
              <a:rPr lang="es-ES"/>
              <a:t> </a:t>
            </a:r>
            <a:r>
              <a:rPr lang="es-ES" err="1"/>
              <a:t>assimilable</a:t>
            </a:r>
            <a:r>
              <a:rPr lang="es-ES"/>
              <a:t> al 10 % del total de </a:t>
            </a:r>
            <a:r>
              <a:rPr lang="es-ES" err="1"/>
              <a:t>l’obra</a:t>
            </a:r>
            <a:r>
              <a:rPr lang="es-ES"/>
              <a:t>.</a:t>
            </a:r>
          </a:p>
          <a:p>
            <a:r>
              <a:rPr lang="es-ES" err="1"/>
              <a:t>Només</a:t>
            </a:r>
            <a:r>
              <a:rPr lang="es-ES"/>
              <a:t> personal UAB </a:t>
            </a:r>
            <a:r>
              <a:rPr lang="es-ES" err="1"/>
              <a:t>amb</a:t>
            </a:r>
            <a:r>
              <a:rPr lang="es-ES"/>
              <a:t> </a:t>
            </a:r>
            <a:r>
              <a:rPr lang="es-ES" err="1"/>
              <a:t>mitjans</a:t>
            </a:r>
            <a:r>
              <a:rPr lang="es-ES"/>
              <a:t> UAB:</a:t>
            </a:r>
          </a:p>
          <a:p>
            <a:r>
              <a:rPr lang="es-ES"/>
              <a:t>- </a:t>
            </a:r>
            <a:r>
              <a:rPr lang="es-ES" err="1"/>
              <a:t>Distribució</a:t>
            </a:r>
            <a:r>
              <a:rPr lang="es-ES"/>
              <a:t> de </a:t>
            </a:r>
            <a:r>
              <a:rPr lang="es-ES" err="1"/>
              <a:t>còpies</a:t>
            </a:r>
            <a:r>
              <a:rPr lang="es-ES"/>
              <a:t> </a:t>
            </a:r>
            <a:r>
              <a:rPr lang="es-ES" err="1"/>
              <a:t>parcials</a:t>
            </a:r>
            <a:r>
              <a:rPr lang="es-ES"/>
              <a:t> </a:t>
            </a:r>
            <a:r>
              <a:rPr lang="es-ES" err="1"/>
              <a:t>només</a:t>
            </a:r>
            <a:r>
              <a:rPr lang="es-ES"/>
              <a:t> entre </a:t>
            </a:r>
            <a:r>
              <a:rPr lang="es-ES" err="1"/>
              <a:t>alumnat</a:t>
            </a:r>
            <a:r>
              <a:rPr lang="es-ES"/>
              <a:t> i PDI</a:t>
            </a:r>
          </a:p>
          <a:p>
            <a:r>
              <a:rPr lang="es-ES"/>
              <a:t>- </a:t>
            </a:r>
            <a:r>
              <a:rPr lang="es-ES" err="1"/>
              <a:t>Reproducció</a:t>
            </a:r>
            <a:r>
              <a:rPr lang="es-ES"/>
              <a:t> parcial i </a:t>
            </a:r>
            <a:r>
              <a:rPr lang="es-ES" err="1"/>
              <a:t>comunicació</a:t>
            </a:r>
            <a:r>
              <a:rPr lang="es-ES"/>
              <a:t> pública de </a:t>
            </a:r>
            <a:r>
              <a:rPr lang="es-ES" err="1"/>
              <a:t>continguts</a:t>
            </a:r>
            <a:r>
              <a:rPr lang="es-ES"/>
              <a:t> </a:t>
            </a:r>
            <a:r>
              <a:rPr lang="es-ES" err="1"/>
              <a:t>només</a:t>
            </a:r>
            <a:r>
              <a:rPr lang="es-ES"/>
              <a:t> a través del campus virtual. </a:t>
            </a:r>
          </a:p>
          <a:p>
            <a:r>
              <a:rPr lang="es-ES"/>
              <a:t>No </a:t>
            </a:r>
            <a:r>
              <a:rPr lang="es-ES" err="1"/>
              <a:t>s’autoritzen</a:t>
            </a:r>
            <a:r>
              <a:rPr lang="es-ES"/>
              <a:t> </a:t>
            </a:r>
            <a:r>
              <a:rPr lang="es-ES" err="1"/>
              <a:t>partitures</a:t>
            </a:r>
            <a:r>
              <a:rPr lang="es-ES"/>
              <a:t> </a:t>
            </a:r>
            <a:r>
              <a:rPr lang="es-ES" err="1"/>
              <a:t>musicals</a:t>
            </a:r>
            <a:r>
              <a:rPr lang="es-ES"/>
              <a:t>, </a:t>
            </a:r>
            <a:r>
              <a:rPr lang="es-ES" err="1"/>
              <a:t>d’obres</a:t>
            </a:r>
            <a:r>
              <a:rPr lang="es-ES"/>
              <a:t> </a:t>
            </a:r>
            <a:r>
              <a:rPr lang="es-ES" err="1"/>
              <a:t>d’un</a:t>
            </a:r>
            <a:r>
              <a:rPr lang="es-ES"/>
              <a:t> sol </a:t>
            </a:r>
            <a:r>
              <a:rPr lang="es-ES" err="1"/>
              <a:t>ús</a:t>
            </a:r>
            <a:r>
              <a:rPr lang="es-ES"/>
              <a:t> (ex. </a:t>
            </a:r>
            <a:r>
              <a:rPr lang="es-ES" err="1"/>
              <a:t>quaderns</a:t>
            </a:r>
            <a:r>
              <a:rPr lang="es-ES"/>
              <a:t> </a:t>
            </a:r>
            <a:r>
              <a:rPr lang="es-ES" err="1"/>
              <a:t>d’exercicis</a:t>
            </a:r>
            <a:r>
              <a:rPr lang="es-ES"/>
              <a:t> o </a:t>
            </a:r>
            <a:r>
              <a:rPr lang="es-ES" err="1"/>
              <a:t>problemes</a:t>
            </a:r>
            <a:r>
              <a:rPr lang="es-ES"/>
              <a:t> que no </a:t>
            </a:r>
            <a:r>
              <a:rPr lang="es-ES" err="1"/>
              <a:t>siguin</a:t>
            </a:r>
            <a:r>
              <a:rPr lang="es-ES"/>
              <a:t> del </a:t>
            </a:r>
            <a:r>
              <a:rPr lang="es-ES" err="1"/>
              <a:t>professor</a:t>
            </a:r>
            <a:r>
              <a:rPr lang="es-ES"/>
              <a:t> o de la UAB), ni </a:t>
            </a:r>
            <a:r>
              <a:rPr lang="es-ES" err="1"/>
              <a:t>compilacions</a:t>
            </a:r>
            <a:r>
              <a:rPr lang="es-ES"/>
              <a:t> o </a:t>
            </a:r>
            <a:r>
              <a:rPr lang="es-ES" err="1"/>
              <a:t>agrupacions</a:t>
            </a:r>
            <a:r>
              <a:rPr lang="es-ES"/>
              <a:t> de </a:t>
            </a:r>
            <a:r>
              <a:rPr lang="es-ES" err="1"/>
              <a:t>fragments</a:t>
            </a:r>
            <a:r>
              <a:rPr lang="es-ES"/>
              <a:t> </a:t>
            </a:r>
            <a:r>
              <a:rPr lang="es-ES" err="1"/>
              <a:t>d’obres</a:t>
            </a:r>
            <a:r>
              <a:rPr lang="es-ES"/>
              <a:t>, o </a:t>
            </a:r>
            <a:r>
              <a:rPr lang="es-ES" err="1"/>
              <a:t>d’obres</a:t>
            </a:r>
            <a:r>
              <a:rPr lang="es-ES"/>
              <a:t> </a:t>
            </a:r>
            <a:r>
              <a:rPr lang="es-ES" err="1"/>
              <a:t>aïllades</a:t>
            </a:r>
            <a:r>
              <a:rPr lang="es-ES"/>
              <a:t> de </a:t>
            </a:r>
            <a:r>
              <a:rPr lang="es-ES" err="1"/>
              <a:t>caràcter</a:t>
            </a:r>
            <a:r>
              <a:rPr lang="es-ES"/>
              <a:t> </a:t>
            </a:r>
            <a:r>
              <a:rPr lang="es-ES" err="1"/>
              <a:t>plàstic</a:t>
            </a:r>
            <a:r>
              <a:rPr lang="es-ES"/>
              <a:t> o </a:t>
            </a:r>
            <a:r>
              <a:rPr lang="es-ES" err="1"/>
              <a:t>fotogràfic</a:t>
            </a:r>
            <a:r>
              <a:rPr lang="es-ES"/>
              <a:t> </a:t>
            </a:r>
            <a:r>
              <a:rPr lang="es-ES" err="1"/>
              <a:t>figuratiu</a:t>
            </a:r>
            <a:r>
              <a:rPr lang="es-ES"/>
              <a:t>. </a:t>
            </a:r>
          </a:p>
          <a:p>
            <a:r>
              <a:rPr lang="es-ES"/>
              <a:t>Cal </a:t>
            </a:r>
            <a:r>
              <a:rPr lang="es-ES" err="1"/>
              <a:t>fer</a:t>
            </a:r>
            <a:r>
              <a:rPr lang="es-ES"/>
              <a:t> constar </a:t>
            </a:r>
            <a:r>
              <a:rPr lang="es-ES" err="1"/>
              <a:t>els</a:t>
            </a:r>
            <a:r>
              <a:rPr lang="es-ES"/>
              <a:t> </a:t>
            </a:r>
            <a:r>
              <a:rPr lang="es-ES" err="1"/>
              <a:t>crèdits</a:t>
            </a:r>
            <a:r>
              <a:rPr lang="es-ES"/>
              <a:t>. </a:t>
            </a:r>
          </a:p>
          <a:p>
            <a:endParaRPr lang="es-ES"/>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50</a:t>
            </a:fld>
            <a:endParaRPr lang="en-GB"/>
          </a:p>
        </p:txBody>
      </p:sp>
    </p:spTree>
    <p:extLst>
      <p:ext uri="{BB962C8B-B14F-4D97-AF65-F5344CB8AC3E}">
        <p14:creationId xmlns:p14="http://schemas.microsoft.com/office/powerpoint/2010/main" val="4166270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51</a:t>
            </a:fld>
            <a:endParaRPr lang="en-GB"/>
          </a:p>
        </p:txBody>
      </p:sp>
    </p:spTree>
    <p:extLst>
      <p:ext uri="{BB962C8B-B14F-4D97-AF65-F5344CB8AC3E}">
        <p14:creationId xmlns:p14="http://schemas.microsoft.com/office/powerpoint/2010/main" val="2391551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52</a:t>
            </a:fld>
            <a:endParaRPr lang="en-GB"/>
          </a:p>
        </p:txBody>
      </p:sp>
    </p:spTree>
    <p:extLst>
      <p:ext uri="{BB962C8B-B14F-4D97-AF65-F5344CB8AC3E}">
        <p14:creationId xmlns:p14="http://schemas.microsoft.com/office/powerpoint/2010/main" val="191388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Explicar a quines </a:t>
            </a:r>
            <a:r>
              <a:rPr lang="ca-ES" b="1"/>
              <a:t>versions</a:t>
            </a:r>
            <a:r>
              <a:rPr lang="ca-ES"/>
              <a:t> ens referim.</a:t>
            </a:r>
          </a:p>
          <a:p>
            <a:r>
              <a:rPr lang="ca-ES"/>
              <a:t>En llicències obertes, s’han popularitzat més les CC però que n’hi ha altres específiques per a programaris, dades de recerca, etc. Exemple: </a:t>
            </a:r>
          </a:p>
          <a:p>
            <a:endParaRPr lang="ca-ES"/>
          </a:p>
          <a:p>
            <a:pPr marL="171450" indent="-171450">
              <a:buFont typeface="Arial" panose="020B0604020202020204" pitchFamily="34" charset="0"/>
              <a:buChar char="•"/>
            </a:pPr>
            <a:r>
              <a:rPr lang="ca-ES"/>
              <a:t>Pel que fa a les dades de recerca, e</a:t>
            </a:r>
            <a:r>
              <a:rPr lang="es-ES"/>
              <a:t>n el </a:t>
            </a:r>
            <a:r>
              <a:rPr lang="es-ES" err="1"/>
              <a:t>marc</a:t>
            </a:r>
            <a:r>
              <a:rPr lang="es-ES"/>
              <a:t> de </a:t>
            </a:r>
            <a:r>
              <a:rPr lang="es-ES" err="1"/>
              <a:t>l'Open</a:t>
            </a:r>
            <a:r>
              <a:rPr lang="es-ES"/>
              <a:t> </a:t>
            </a:r>
            <a:r>
              <a:rPr lang="es-ES" err="1"/>
              <a:t>Knowledge</a:t>
            </a:r>
            <a:r>
              <a:rPr lang="es-ES"/>
              <a:t> </a:t>
            </a:r>
            <a:r>
              <a:rPr lang="es-ES" err="1"/>
              <a:t>Foundation</a:t>
            </a:r>
            <a:r>
              <a:rPr lang="es-ES"/>
              <a:t>, es va crear el </a:t>
            </a:r>
            <a:r>
              <a:rPr lang="es-ES" err="1"/>
              <a:t>projecte</a:t>
            </a:r>
            <a:r>
              <a:rPr lang="es-ES"/>
              <a:t> </a:t>
            </a:r>
            <a:r>
              <a:rPr lang="es-ES" b="1"/>
              <a:t>Open Data </a:t>
            </a:r>
            <a:r>
              <a:rPr lang="es-ES" b="1" err="1"/>
              <a:t>Commons</a:t>
            </a:r>
            <a:r>
              <a:rPr lang="es-ES" b="1"/>
              <a:t> </a:t>
            </a:r>
            <a:r>
              <a:rPr lang="es-ES"/>
              <a:t>a </a:t>
            </a:r>
            <a:r>
              <a:rPr lang="es-ES" err="1"/>
              <a:t>finals</a:t>
            </a:r>
            <a:r>
              <a:rPr lang="es-ES"/>
              <a:t> de 2007. Open Data </a:t>
            </a:r>
            <a:r>
              <a:rPr lang="es-ES" err="1"/>
              <a:t>Commons</a:t>
            </a:r>
            <a:r>
              <a:rPr lang="es-ES"/>
              <a:t> </a:t>
            </a:r>
            <a:r>
              <a:rPr lang="es-ES" err="1"/>
              <a:t>és</a:t>
            </a:r>
            <a:r>
              <a:rPr lang="es-ES"/>
              <a:t> una </a:t>
            </a:r>
            <a:r>
              <a:rPr lang="es-ES" err="1"/>
              <a:t>organització</a:t>
            </a:r>
            <a:r>
              <a:rPr lang="es-ES"/>
              <a:t> </a:t>
            </a:r>
            <a:r>
              <a:rPr lang="es-ES" err="1"/>
              <a:t>sense</a:t>
            </a:r>
            <a:r>
              <a:rPr lang="es-ES"/>
              <a:t> </a:t>
            </a:r>
            <a:r>
              <a:rPr lang="es-ES" err="1"/>
              <a:t>ànim</a:t>
            </a:r>
            <a:r>
              <a:rPr lang="es-ES"/>
              <a:t> de lucre que ha </a:t>
            </a:r>
            <a:r>
              <a:rPr lang="es-ES" err="1"/>
              <a:t>produït</a:t>
            </a:r>
            <a:r>
              <a:rPr lang="es-ES"/>
              <a:t> </a:t>
            </a:r>
            <a:r>
              <a:rPr lang="es-ES" err="1"/>
              <a:t>llicències</a:t>
            </a:r>
            <a:r>
              <a:rPr lang="es-ES"/>
              <a:t> </a:t>
            </a:r>
            <a:r>
              <a:rPr lang="es-ES" err="1"/>
              <a:t>estàndard</a:t>
            </a:r>
            <a:r>
              <a:rPr lang="es-ES"/>
              <a:t> </a:t>
            </a:r>
            <a:r>
              <a:rPr lang="es-ES" err="1"/>
              <a:t>dissenyades</a:t>
            </a:r>
            <a:r>
              <a:rPr lang="es-ES"/>
              <a:t> </a:t>
            </a:r>
            <a:r>
              <a:rPr lang="es-ES" err="1"/>
              <a:t>específicament</a:t>
            </a:r>
            <a:r>
              <a:rPr lang="es-ES"/>
              <a:t> per a dades de recerca i bases de dades. </a:t>
            </a:r>
            <a:r>
              <a:rPr lang="es-ES" err="1"/>
              <a:t>Exemple</a:t>
            </a:r>
            <a:r>
              <a:rPr lang="es-ES"/>
              <a:t>: </a:t>
            </a:r>
            <a:r>
              <a:rPr lang="es-ES" b="1"/>
              <a:t>ODC-BY</a:t>
            </a:r>
          </a:p>
          <a:p>
            <a:pPr marL="171450" indent="-171450">
              <a:buFont typeface="Arial" panose="020B0604020202020204" pitchFamily="34" charset="0"/>
              <a:buChar char="•"/>
            </a:pPr>
            <a:r>
              <a:rPr lang="es-ES" b="0" err="1"/>
              <a:t>Pel</a:t>
            </a:r>
            <a:r>
              <a:rPr lang="es-ES" b="0"/>
              <a:t> que fa al </a:t>
            </a:r>
            <a:r>
              <a:rPr lang="es-ES" b="0" err="1"/>
              <a:t>programari</a:t>
            </a:r>
            <a:r>
              <a:rPr lang="es-ES" b="0"/>
              <a:t>:  </a:t>
            </a:r>
            <a:r>
              <a:rPr lang="en-US" b="0" i="0">
                <a:solidFill>
                  <a:srgbClr val="202122"/>
                </a:solidFill>
                <a:effectLst/>
                <a:latin typeface="Arial" panose="020B0604020202020204" pitchFamily="34" charset="0"/>
              </a:rPr>
              <a:t> </a:t>
            </a:r>
            <a:r>
              <a:rPr lang="en-US" b="1" i="0">
                <a:solidFill>
                  <a:srgbClr val="202122"/>
                </a:solidFill>
                <a:effectLst/>
                <a:latin typeface="Arial" panose="020B0604020202020204" pitchFamily="34" charset="0"/>
              </a:rPr>
              <a:t>GNU General Public License</a:t>
            </a:r>
            <a:r>
              <a:rPr lang="en-US" b="0" i="0">
                <a:solidFill>
                  <a:srgbClr val="202122"/>
                </a:solidFill>
                <a:effectLst/>
                <a:latin typeface="Arial" panose="020B0604020202020204" pitchFamily="34" charset="0"/>
              </a:rPr>
              <a:t> (</a:t>
            </a:r>
            <a:r>
              <a:rPr lang="en-US" b="1" i="0">
                <a:solidFill>
                  <a:srgbClr val="202122"/>
                </a:solidFill>
                <a:effectLst/>
                <a:latin typeface="Arial" panose="020B0604020202020204" pitchFamily="34" charset="0"/>
              </a:rPr>
              <a:t>GNU GPL</a:t>
            </a:r>
            <a:r>
              <a:rPr lang="en-US" b="0" i="0">
                <a:solidFill>
                  <a:srgbClr val="202122"/>
                </a:solidFill>
                <a:effectLst/>
                <a:latin typeface="Arial" panose="020B0604020202020204" pitchFamily="34" charset="0"/>
              </a:rPr>
              <a:t> or simply </a:t>
            </a:r>
            <a:r>
              <a:rPr lang="en-US" b="1" i="0">
                <a:solidFill>
                  <a:srgbClr val="202122"/>
                </a:solidFill>
                <a:effectLst/>
                <a:latin typeface="Arial" panose="020B0604020202020204" pitchFamily="34" charset="0"/>
              </a:rPr>
              <a:t>GPL</a:t>
            </a:r>
            <a:r>
              <a:rPr lang="en-US" b="0" i="0">
                <a:solidFill>
                  <a:srgbClr val="202122"/>
                </a:solidFill>
                <a:effectLst/>
                <a:latin typeface="Arial" panose="020B0604020202020204" pitchFamily="34" charset="0"/>
              </a:rPr>
              <a:t>) is a series of widely used </a:t>
            </a:r>
            <a:r>
              <a:rPr lang="en-US" b="0" i="0" u="none" strike="noStrike">
                <a:solidFill>
                  <a:srgbClr val="0645AD"/>
                </a:solidFill>
                <a:effectLst/>
                <a:latin typeface="Arial" panose="020B0604020202020204" pitchFamily="34" charset="0"/>
                <a:hlinkClick r:id="rId3" tooltip="Free software license"/>
              </a:rPr>
              <a:t>free software licenses</a:t>
            </a:r>
            <a:r>
              <a:rPr lang="en-US" b="0" i="0">
                <a:solidFill>
                  <a:srgbClr val="202122"/>
                </a:solidFill>
                <a:effectLst/>
                <a:latin typeface="Arial" panose="020B0604020202020204" pitchFamily="34" charset="0"/>
              </a:rPr>
              <a:t> that guarantee </a:t>
            </a:r>
            <a:r>
              <a:rPr lang="en-US" b="0" i="0" u="none" strike="noStrike">
                <a:solidFill>
                  <a:srgbClr val="0645AD"/>
                </a:solidFill>
                <a:effectLst/>
                <a:latin typeface="Arial" panose="020B0604020202020204" pitchFamily="34" charset="0"/>
                <a:hlinkClick r:id="rId4" tooltip="End user"/>
              </a:rPr>
              <a:t>end users</a:t>
            </a:r>
            <a:r>
              <a:rPr lang="en-US" b="0" i="0">
                <a:solidFill>
                  <a:srgbClr val="202122"/>
                </a:solidFill>
                <a:effectLst/>
                <a:latin typeface="Arial" panose="020B0604020202020204" pitchFamily="34" charset="0"/>
              </a:rPr>
              <a:t> the freedom to run, study, share, and modify the software.</a:t>
            </a:r>
          </a:p>
          <a:p>
            <a:pPr marL="171450" indent="-171450">
              <a:buFont typeface="Arial" panose="020B0604020202020204" pitchFamily="34" charset="0"/>
              <a:buChar char="•"/>
            </a:pPr>
            <a:endParaRPr lang="en-US" b="0" i="0">
              <a:solidFill>
                <a:srgbClr val="202122"/>
              </a:solidFill>
              <a:effectLst/>
              <a:latin typeface="Arial" panose="020B0604020202020204" pitchFamily="34" charset="0"/>
            </a:endParaRPr>
          </a:p>
          <a:p>
            <a:pPr marL="171450" indent="-171450">
              <a:buFont typeface="Arial" panose="020B0604020202020204" pitchFamily="34" charset="0"/>
              <a:buChar char="•"/>
            </a:pPr>
            <a:endParaRPr lang="en-US" b="0" i="0">
              <a:solidFill>
                <a:srgbClr val="202122"/>
              </a:solidFill>
              <a:effectLst/>
              <a:latin typeface="Arial" panose="020B0604020202020204" pitchFamily="34" charset="0"/>
            </a:endParaRPr>
          </a:p>
          <a:p>
            <a:pPr marL="0" indent="0">
              <a:buFont typeface="Arial" panose="020B0604020202020204" pitchFamily="34" charset="0"/>
              <a:buNone/>
            </a:pPr>
            <a:r>
              <a:rPr lang="en-US" b="1" i="0" err="1">
                <a:solidFill>
                  <a:srgbClr val="202122"/>
                </a:solidFill>
                <a:effectLst/>
                <a:latin typeface="Arial" panose="020B0604020202020204" pitchFamily="34" charset="0"/>
              </a:rPr>
              <a:t>Accés</a:t>
            </a:r>
            <a:r>
              <a:rPr lang="en-US" b="1" i="0">
                <a:solidFill>
                  <a:srgbClr val="202122"/>
                </a:solidFill>
                <a:effectLst/>
                <a:latin typeface="Arial" panose="020B0604020202020204" pitchFamily="34" charset="0"/>
              </a:rPr>
              <a:t> </a:t>
            </a:r>
            <a:r>
              <a:rPr lang="en-US" b="1" i="0" err="1">
                <a:solidFill>
                  <a:srgbClr val="202122"/>
                </a:solidFill>
                <a:effectLst/>
                <a:latin typeface="Arial" panose="020B0604020202020204" pitchFamily="34" charset="0"/>
              </a:rPr>
              <a:t>obert</a:t>
            </a:r>
            <a:r>
              <a:rPr lang="en-US" b="1" i="0">
                <a:solidFill>
                  <a:srgbClr val="202122"/>
                </a:solidFill>
                <a:effectLst/>
                <a:latin typeface="Arial" panose="020B0604020202020204" pitchFamily="34" charset="0"/>
              </a:rPr>
              <a:t> no </a:t>
            </a:r>
            <a:r>
              <a:rPr lang="en-US" b="1" i="0" err="1">
                <a:solidFill>
                  <a:srgbClr val="202122"/>
                </a:solidFill>
                <a:effectLst/>
                <a:latin typeface="Arial" panose="020B0604020202020204" pitchFamily="34" charset="0"/>
              </a:rPr>
              <a:t>significa</a:t>
            </a:r>
            <a:r>
              <a:rPr lang="en-US" b="1" i="0">
                <a:solidFill>
                  <a:srgbClr val="202122"/>
                </a:solidFill>
                <a:effectLst/>
                <a:latin typeface="Arial" panose="020B0604020202020204" pitchFamily="34" charset="0"/>
              </a:rPr>
              <a:t> que no </a:t>
            </a:r>
            <a:r>
              <a:rPr lang="en-US" b="1" i="0" err="1">
                <a:solidFill>
                  <a:srgbClr val="202122"/>
                </a:solidFill>
                <a:effectLst/>
                <a:latin typeface="Arial" panose="020B0604020202020204" pitchFamily="34" charset="0"/>
              </a:rPr>
              <a:t>té</a:t>
            </a:r>
            <a:r>
              <a:rPr lang="en-US" b="1" i="0">
                <a:solidFill>
                  <a:srgbClr val="202122"/>
                </a:solidFill>
                <a:effectLst/>
                <a:latin typeface="Arial" panose="020B0604020202020204" pitchFamily="34" charset="0"/>
              </a:rPr>
              <a:t> </a:t>
            </a:r>
            <a:r>
              <a:rPr lang="en-US" b="1" i="0" err="1">
                <a:solidFill>
                  <a:srgbClr val="202122"/>
                </a:solidFill>
                <a:effectLst/>
                <a:latin typeface="Arial" panose="020B0604020202020204" pitchFamily="34" charset="0"/>
              </a:rPr>
              <a:t>drets</a:t>
            </a:r>
            <a:r>
              <a:rPr lang="en-US" b="1" i="0">
                <a:solidFill>
                  <a:srgbClr val="202122"/>
                </a:solidFill>
                <a:effectLst/>
                <a:latin typeface="Arial" panose="020B0604020202020204" pitchFamily="34" charset="0"/>
              </a:rPr>
              <a:t> </a:t>
            </a:r>
            <a:r>
              <a:rPr lang="en-US" b="1" i="0" err="1">
                <a:solidFill>
                  <a:srgbClr val="202122"/>
                </a:solidFill>
                <a:effectLst/>
                <a:latin typeface="Arial" panose="020B0604020202020204" pitchFamily="34" charset="0"/>
              </a:rPr>
              <a:t>d’autor</a:t>
            </a:r>
            <a:r>
              <a:rPr lang="en-US" b="1" i="0">
                <a:solidFill>
                  <a:srgbClr val="202122"/>
                </a:solidFill>
                <a:effectLst/>
                <a:latin typeface="Arial" panose="020B0604020202020204" pitchFamily="34" charset="0"/>
              </a:rPr>
              <a:t>.</a:t>
            </a:r>
            <a:endParaRPr lang="es-ES" b="1"/>
          </a:p>
        </p:txBody>
      </p:sp>
      <p:sp>
        <p:nvSpPr>
          <p:cNvPr id="4" name="Marcador de número de diapositiva 3"/>
          <p:cNvSpPr>
            <a:spLocks noGrp="1"/>
          </p:cNvSpPr>
          <p:nvPr>
            <p:ph type="sldNum" sz="quarter" idx="5"/>
          </p:nvPr>
        </p:nvSpPr>
        <p:spPr/>
        <p:txBody>
          <a:bodyPr/>
          <a:lstStyle/>
          <a:p>
            <a:fld id="{F6DE8F2A-B3D4-43F2-B39B-CD77F64A1950}" type="slidenum">
              <a:rPr lang="en-GB" smtClean="0"/>
              <a:t>9</a:t>
            </a:fld>
            <a:endParaRPr lang="en-GB"/>
          </a:p>
        </p:txBody>
      </p:sp>
    </p:spTree>
    <p:extLst>
      <p:ext uri="{BB962C8B-B14F-4D97-AF65-F5344CB8AC3E}">
        <p14:creationId xmlns:p14="http://schemas.microsoft.com/office/powerpoint/2010/main" val="3815681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a:t>i</a:t>
            </a:r>
            <a:endParaRPr lang="es-ES"/>
          </a:p>
        </p:txBody>
      </p:sp>
      <p:sp>
        <p:nvSpPr>
          <p:cNvPr id="4" name="Contenidor de número de diapositiva 3"/>
          <p:cNvSpPr>
            <a:spLocks noGrp="1"/>
          </p:cNvSpPr>
          <p:nvPr>
            <p:ph type="sldNum" sz="quarter" idx="5"/>
          </p:nvPr>
        </p:nvSpPr>
        <p:spPr/>
        <p:txBody>
          <a:bodyPr/>
          <a:lstStyle/>
          <a:p>
            <a:fld id="{F6DE8F2A-B3D4-43F2-B39B-CD77F64A1950}" type="slidenum">
              <a:rPr lang="en-GB" smtClean="0"/>
              <a:t>53</a:t>
            </a:fld>
            <a:endParaRPr lang="en-GB"/>
          </a:p>
        </p:txBody>
      </p:sp>
    </p:spTree>
    <p:extLst>
      <p:ext uri="{BB962C8B-B14F-4D97-AF65-F5344CB8AC3E}">
        <p14:creationId xmlns:p14="http://schemas.microsoft.com/office/powerpoint/2010/main" val="3715559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1C085-CBC3-9DC6-2DB2-4A6B0DB4AA9A}"/>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45474AAD-E0D3-394E-32BC-F972FD6ED498}"/>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2698CFB0-CBE6-BFDF-5799-A68D24AF4362}"/>
              </a:ext>
            </a:extLst>
          </p:cNvPr>
          <p:cNvSpPr>
            <a:spLocks noGrp="1"/>
          </p:cNvSpPr>
          <p:nvPr>
            <p:ph type="body" idx="1"/>
          </p:nvPr>
        </p:nvSpPr>
        <p:spPr/>
        <p:txBody>
          <a:bodyPr/>
          <a:lstStyle/>
          <a:p>
            <a:r>
              <a:rPr lang="ca-ES" sz="1100" dirty="0"/>
              <a:t>Informació del Delegat de Protecció de Dades </a:t>
            </a:r>
            <a:endParaRPr lang="es-ES" dirty="0"/>
          </a:p>
        </p:txBody>
      </p:sp>
      <p:sp>
        <p:nvSpPr>
          <p:cNvPr id="4" name="Contenidor de número de diapositiva 3">
            <a:extLst>
              <a:ext uri="{FF2B5EF4-FFF2-40B4-BE49-F238E27FC236}">
                <a16:creationId xmlns:a16="http://schemas.microsoft.com/office/drawing/2014/main" id="{F560CB4E-BEDC-F947-5C2C-FBFA64FE50D7}"/>
              </a:ext>
            </a:extLst>
          </p:cNvPr>
          <p:cNvSpPr>
            <a:spLocks noGrp="1"/>
          </p:cNvSpPr>
          <p:nvPr>
            <p:ph type="sldNum" sz="quarter" idx="5"/>
          </p:nvPr>
        </p:nvSpPr>
        <p:spPr/>
        <p:txBody>
          <a:bodyPr/>
          <a:lstStyle/>
          <a:p>
            <a:fld id="{F6DE8F2A-B3D4-43F2-B39B-CD77F64A1950}" type="slidenum">
              <a:rPr lang="en-GB" smtClean="0"/>
              <a:t>54</a:t>
            </a:fld>
            <a:endParaRPr lang="en-GB"/>
          </a:p>
        </p:txBody>
      </p:sp>
    </p:spTree>
    <p:extLst>
      <p:ext uri="{BB962C8B-B14F-4D97-AF65-F5344CB8AC3E}">
        <p14:creationId xmlns:p14="http://schemas.microsoft.com/office/powerpoint/2010/main" val="2616754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7FDDD-3E0B-D9E3-0057-BAB9C4803D30}"/>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FAD8B925-DECA-2BFE-0D27-3E1D41C181AA}"/>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970A170C-AAE0-C5BA-8F00-87053C1C8925}"/>
              </a:ext>
            </a:extLst>
          </p:cNvPr>
          <p:cNvSpPr>
            <a:spLocks noGrp="1"/>
          </p:cNvSpPr>
          <p:nvPr>
            <p:ph type="body" idx="1"/>
          </p:nvPr>
        </p:nvSpPr>
        <p:spPr/>
        <p:txBody>
          <a:bodyPr/>
          <a:lstStyle/>
          <a:p>
            <a:pPr marL="0" marR="0" lvl="0" indent="0" algn="l" defTabSz="816214" rtl="0" eaLnBrk="1" fontAlgn="auto" latinLnBrk="0" hangingPunct="1">
              <a:lnSpc>
                <a:spcPct val="100000"/>
              </a:lnSpc>
              <a:spcBef>
                <a:spcPts val="0"/>
              </a:spcBef>
              <a:spcAft>
                <a:spcPts val="0"/>
              </a:spcAft>
              <a:buClrTx/>
              <a:buSzTx/>
              <a:buFontTx/>
              <a:buNone/>
              <a:tabLst/>
              <a:defRPr/>
            </a:pPr>
            <a:r>
              <a:rPr lang="ca-ES" sz="1100" dirty="0"/>
              <a:t>Informació del Gabinet Jurídic</a:t>
            </a:r>
          </a:p>
          <a:p>
            <a:pPr marL="0" marR="0" lvl="0" indent="0" algn="l" defTabSz="816214" rtl="0" eaLnBrk="1" fontAlgn="auto" latinLnBrk="0" hangingPunct="1">
              <a:lnSpc>
                <a:spcPct val="100000"/>
              </a:lnSpc>
              <a:spcBef>
                <a:spcPts val="0"/>
              </a:spcBef>
              <a:spcAft>
                <a:spcPts val="0"/>
              </a:spcAft>
              <a:buClrTx/>
              <a:buSzTx/>
              <a:buFontTx/>
              <a:buNone/>
              <a:tabLst/>
              <a:defRPr/>
            </a:pPr>
            <a:r>
              <a:rPr lang="ca-ES" sz="1100" dirty="0"/>
              <a:t>Important: revisar periòdicament les polítiques de privacitat de </a:t>
            </a:r>
            <a:r>
              <a:rPr lang="ca-ES" sz="1100"/>
              <a:t>les plataformes</a:t>
            </a:r>
            <a:endParaRPr lang="es-ES" dirty="0"/>
          </a:p>
        </p:txBody>
      </p:sp>
      <p:sp>
        <p:nvSpPr>
          <p:cNvPr id="4" name="Contenidor de número de diapositiva 3">
            <a:extLst>
              <a:ext uri="{FF2B5EF4-FFF2-40B4-BE49-F238E27FC236}">
                <a16:creationId xmlns:a16="http://schemas.microsoft.com/office/drawing/2014/main" id="{40A8DF83-9879-C755-CF9F-0F8BDFE4B66E}"/>
              </a:ext>
            </a:extLst>
          </p:cNvPr>
          <p:cNvSpPr>
            <a:spLocks noGrp="1"/>
          </p:cNvSpPr>
          <p:nvPr>
            <p:ph type="sldNum" sz="quarter" idx="5"/>
          </p:nvPr>
        </p:nvSpPr>
        <p:spPr/>
        <p:txBody>
          <a:bodyPr/>
          <a:lstStyle/>
          <a:p>
            <a:fld id="{F6DE8F2A-B3D4-43F2-B39B-CD77F64A1950}" type="slidenum">
              <a:rPr lang="en-GB" smtClean="0"/>
              <a:t>55</a:t>
            </a:fld>
            <a:endParaRPr lang="en-GB"/>
          </a:p>
        </p:txBody>
      </p:sp>
    </p:spTree>
    <p:extLst>
      <p:ext uri="{BB962C8B-B14F-4D97-AF65-F5344CB8AC3E}">
        <p14:creationId xmlns:p14="http://schemas.microsoft.com/office/powerpoint/2010/main" val="1259452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30F59-DC5B-C81D-AF71-964DC9D5F52F}"/>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71273264-43D5-428B-72DE-33B0E0EDC81C}"/>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337A629A-A146-6E46-1804-C6FA7CE124B0}"/>
              </a:ext>
            </a:extLst>
          </p:cNvPr>
          <p:cNvSpPr>
            <a:spLocks noGrp="1"/>
          </p:cNvSpPr>
          <p:nvPr>
            <p:ph type="body" idx="1"/>
          </p:nvPr>
        </p:nvSpPr>
        <p:spPr/>
        <p:txBody>
          <a:bodyPr/>
          <a:lstStyle/>
          <a:p>
            <a:r>
              <a:rPr lang="ca-ES"/>
              <a:t>Important:</a:t>
            </a:r>
          </a:p>
          <a:p>
            <a:pPr marL="171450" indent="-171450">
              <a:buFontTx/>
              <a:buChar char="-"/>
            </a:pPr>
            <a:r>
              <a:rPr lang="ca-ES"/>
              <a:t>Tenir present les condicions d’ús de cada xat/model.</a:t>
            </a:r>
          </a:p>
          <a:p>
            <a:pPr marL="171450" indent="-171450">
              <a:buFontTx/>
              <a:buChar char="-"/>
            </a:pPr>
            <a:r>
              <a:rPr lang="ca-ES"/>
              <a:t>Si fan una modificació unilateral de les condicions d’ús: això podria arribar a ser abusiu i podria arribar a un tribunal. L’ideal és que quan rebem aquesta informació del canvi de condicions ho llegim i si no ens interessa ens donem de baixa.</a:t>
            </a:r>
            <a:endParaRPr lang="es-ES"/>
          </a:p>
        </p:txBody>
      </p:sp>
      <p:sp>
        <p:nvSpPr>
          <p:cNvPr id="4" name="Contenidor de número de diapositiva 3">
            <a:extLst>
              <a:ext uri="{FF2B5EF4-FFF2-40B4-BE49-F238E27FC236}">
                <a16:creationId xmlns:a16="http://schemas.microsoft.com/office/drawing/2014/main" id="{B9C18705-8C75-318D-293D-E32E05A94115}"/>
              </a:ext>
            </a:extLst>
          </p:cNvPr>
          <p:cNvSpPr>
            <a:spLocks noGrp="1"/>
          </p:cNvSpPr>
          <p:nvPr>
            <p:ph type="sldNum" sz="quarter" idx="5"/>
          </p:nvPr>
        </p:nvSpPr>
        <p:spPr/>
        <p:txBody>
          <a:bodyPr/>
          <a:lstStyle/>
          <a:p>
            <a:fld id="{F6DE8F2A-B3D4-43F2-B39B-CD77F64A1950}" type="slidenum">
              <a:rPr lang="en-GB" smtClean="0"/>
              <a:t>56</a:t>
            </a:fld>
            <a:endParaRPr lang="en-GB"/>
          </a:p>
        </p:txBody>
      </p:sp>
    </p:spTree>
    <p:extLst>
      <p:ext uri="{BB962C8B-B14F-4D97-AF65-F5344CB8AC3E}">
        <p14:creationId xmlns:p14="http://schemas.microsoft.com/office/powerpoint/2010/main" val="4053612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fr-FR" sz="1100" b="0" i="0" kern="1200" err="1">
                <a:solidFill>
                  <a:schemeClr val="tx1"/>
                </a:solidFill>
                <a:effectLst/>
                <a:latin typeface="+mn-lt"/>
                <a:ea typeface="+mn-ea"/>
                <a:cs typeface="+mn-cs"/>
              </a:rPr>
              <a:t>Política</a:t>
            </a:r>
            <a:r>
              <a:rPr lang="fr-FR" sz="1100" b="0" i="0" kern="1200" baseline="0">
                <a:solidFill>
                  <a:schemeClr val="tx1"/>
                </a:solidFill>
                <a:effectLst/>
                <a:latin typeface="+mn-lt"/>
                <a:ea typeface="+mn-ea"/>
                <a:cs typeface="+mn-cs"/>
              </a:rPr>
              <a:t> AO-UAB: </a:t>
            </a:r>
            <a:r>
              <a:rPr lang="fr-FR" sz="1100" b="0" i="0" kern="1200">
                <a:solidFill>
                  <a:schemeClr val="tx1"/>
                </a:solidFill>
                <a:effectLst/>
                <a:latin typeface="+mn-lt"/>
                <a:ea typeface="+mn-ea"/>
                <a:cs typeface="+mn-cs"/>
              </a:rPr>
              <a:t>Sempre respectant les </a:t>
            </a:r>
            <a:r>
              <a:rPr lang="fr-FR" sz="1100" b="0" i="0" kern="1200" err="1">
                <a:solidFill>
                  <a:schemeClr val="tx1"/>
                </a:solidFill>
                <a:effectLst/>
                <a:latin typeface="+mn-lt"/>
                <a:ea typeface="+mn-ea"/>
                <a:cs typeface="+mn-cs"/>
              </a:rPr>
              <a:t>condicions</a:t>
            </a:r>
            <a:r>
              <a:rPr lang="fr-FR" sz="1100" b="0" i="0" kern="1200">
                <a:solidFill>
                  <a:schemeClr val="tx1"/>
                </a:solidFill>
                <a:effectLst/>
                <a:latin typeface="+mn-lt"/>
                <a:ea typeface="+mn-ea"/>
                <a:cs typeface="+mn-cs"/>
              </a:rPr>
              <a:t> </a:t>
            </a:r>
            <a:r>
              <a:rPr lang="fr-FR" sz="1100" b="0" i="0" kern="1200" err="1">
                <a:solidFill>
                  <a:schemeClr val="tx1"/>
                </a:solidFill>
                <a:effectLst/>
                <a:latin typeface="+mn-lt"/>
                <a:ea typeface="+mn-ea"/>
                <a:cs typeface="+mn-cs"/>
              </a:rPr>
              <a:t>establertes</a:t>
            </a:r>
            <a:r>
              <a:rPr lang="fr-FR" sz="1100" b="0" i="0" kern="1200">
                <a:solidFill>
                  <a:schemeClr val="tx1"/>
                </a:solidFill>
                <a:effectLst/>
                <a:latin typeface="+mn-lt"/>
                <a:ea typeface="+mn-ea"/>
                <a:cs typeface="+mn-cs"/>
              </a:rPr>
              <a:t> per les </a:t>
            </a:r>
            <a:r>
              <a:rPr lang="fr-FR" sz="1100" b="0" i="0" kern="1200" err="1">
                <a:solidFill>
                  <a:schemeClr val="tx1"/>
                </a:solidFill>
                <a:effectLst/>
                <a:latin typeface="+mn-lt"/>
                <a:ea typeface="+mn-ea"/>
                <a:cs typeface="+mn-cs"/>
              </a:rPr>
              <a:t>editorials</a:t>
            </a:r>
            <a:r>
              <a:rPr lang="fr-FR" sz="1100" b="0" i="0" kern="1200">
                <a:solidFill>
                  <a:schemeClr val="tx1"/>
                </a:solidFill>
                <a:effectLst/>
                <a:latin typeface="+mn-lt"/>
                <a:ea typeface="+mn-ea"/>
                <a:cs typeface="+mn-cs"/>
              </a:rPr>
              <a:t> en </a:t>
            </a:r>
            <a:r>
              <a:rPr lang="fr-FR" sz="1100" b="0" i="0" kern="1200" err="1">
                <a:solidFill>
                  <a:schemeClr val="tx1"/>
                </a:solidFill>
                <a:effectLst/>
                <a:latin typeface="+mn-lt"/>
                <a:ea typeface="+mn-ea"/>
                <a:cs typeface="+mn-cs"/>
              </a:rPr>
              <a:t>relació</a:t>
            </a:r>
            <a:r>
              <a:rPr lang="fr-FR" sz="1100" b="0" i="0" kern="1200">
                <a:solidFill>
                  <a:schemeClr val="tx1"/>
                </a:solidFill>
                <a:effectLst/>
                <a:latin typeface="+mn-lt"/>
                <a:ea typeface="+mn-ea"/>
                <a:cs typeface="+mn-cs"/>
              </a:rPr>
              <a:t> </a:t>
            </a:r>
            <a:r>
              <a:rPr lang="fr-FR" sz="1100" b="0" i="0" kern="1200" err="1">
                <a:solidFill>
                  <a:schemeClr val="tx1"/>
                </a:solidFill>
                <a:effectLst/>
                <a:latin typeface="+mn-lt"/>
                <a:ea typeface="+mn-ea"/>
                <a:cs typeface="+mn-cs"/>
              </a:rPr>
              <a:t>amb</a:t>
            </a:r>
            <a:r>
              <a:rPr lang="fr-FR" sz="1100" b="0" i="0" kern="1200">
                <a:solidFill>
                  <a:schemeClr val="tx1"/>
                </a:solidFill>
                <a:effectLst/>
                <a:latin typeface="+mn-lt"/>
                <a:ea typeface="+mn-ea"/>
                <a:cs typeface="+mn-cs"/>
              </a:rPr>
              <a:t> l’</a:t>
            </a:r>
            <a:r>
              <a:rPr lang="fr-FR" sz="1100" b="0" i="0" kern="1200" err="1">
                <a:solidFill>
                  <a:schemeClr val="tx1"/>
                </a:solidFill>
                <a:effectLst/>
                <a:latin typeface="+mn-lt"/>
                <a:ea typeface="+mn-ea"/>
                <a:cs typeface="+mn-cs"/>
              </a:rPr>
              <a:t>arxiu</a:t>
            </a:r>
            <a:r>
              <a:rPr lang="fr-FR" sz="1100" b="0" i="0" kern="1200">
                <a:solidFill>
                  <a:schemeClr val="tx1"/>
                </a:solidFill>
                <a:effectLst/>
                <a:latin typeface="+mn-lt"/>
                <a:ea typeface="+mn-ea"/>
                <a:cs typeface="+mn-cs"/>
              </a:rPr>
              <a:t> de documents en </a:t>
            </a:r>
            <a:r>
              <a:rPr lang="fr-FR" sz="1100" b="0" i="0" kern="1200" err="1">
                <a:solidFill>
                  <a:schemeClr val="tx1"/>
                </a:solidFill>
                <a:effectLst/>
                <a:latin typeface="+mn-lt"/>
                <a:ea typeface="+mn-ea"/>
                <a:cs typeface="+mn-cs"/>
              </a:rPr>
              <a:t>dipòsits</a:t>
            </a:r>
            <a:r>
              <a:rPr lang="fr-FR" sz="1100" b="0" i="0" kern="1200">
                <a:solidFill>
                  <a:schemeClr val="tx1"/>
                </a:solidFill>
                <a:effectLst/>
                <a:latin typeface="+mn-lt"/>
                <a:ea typeface="+mn-ea"/>
                <a:cs typeface="+mn-cs"/>
              </a:rPr>
              <a:t> </a:t>
            </a:r>
            <a:r>
              <a:rPr lang="fr-FR" sz="1100" b="0" i="0" kern="1200" err="1">
                <a:solidFill>
                  <a:schemeClr val="tx1"/>
                </a:solidFill>
                <a:effectLst/>
                <a:latin typeface="+mn-lt"/>
                <a:ea typeface="+mn-ea"/>
                <a:cs typeface="+mn-cs"/>
              </a:rPr>
              <a:t>digitals</a:t>
            </a:r>
            <a:r>
              <a:rPr lang="fr-FR" sz="1100" b="0" i="0" kern="1200">
                <a:solidFill>
                  <a:schemeClr val="tx1"/>
                </a:solidFill>
                <a:effectLst/>
                <a:latin typeface="+mn-lt"/>
                <a:ea typeface="+mn-ea"/>
                <a:cs typeface="+mn-cs"/>
              </a:rPr>
              <a:t> d’</a:t>
            </a:r>
            <a:r>
              <a:rPr lang="fr-FR" sz="1100" b="0" i="0" kern="1200" err="1">
                <a:solidFill>
                  <a:schemeClr val="tx1"/>
                </a:solidFill>
                <a:effectLst/>
                <a:latin typeface="+mn-lt"/>
                <a:ea typeface="+mn-ea"/>
                <a:cs typeface="+mn-cs"/>
              </a:rPr>
              <a:t>accés</a:t>
            </a:r>
            <a:r>
              <a:rPr lang="fr-FR" sz="1100" b="0" i="0" kern="1200">
                <a:solidFill>
                  <a:schemeClr val="tx1"/>
                </a:solidFill>
                <a:effectLst/>
                <a:latin typeface="+mn-lt"/>
                <a:ea typeface="+mn-ea"/>
                <a:cs typeface="+mn-cs"/>
              </a:rPr>
              <a:t> </a:t>
            </a:r>
            <a:r>
              <a:rPr lang="fr-FR" sz="1100" b="0" i="0" kern="1200" err="1">
                <a:solidFill>
                  <a:schemeClr val="tx1"/>
                </a:solidFill>
                <a:effectLst/>
                <a:latin typeface="+mn-lt"/>
                <a:ea typeface="+mn-ea"/>
                <a:cs typeface="+mn-cs"/>
              </a:rPr>
              <a:t>obert</a:t>
            </a:r>
            <a:r>
              <a:rPr lang="fr-FR" sz="1100" b="0" i="0" kern="1200">
                <a:solidFill>
                  <a:schemeClr val="tx1"/>
                </a:solidFill>
                <a:effectLst/>
                <a:latin typeface="+mn-lt"/>
                <a:ea typeface="+mn-ea"/>
                <a:cs typeface="+mn-cs"/>
              </a:rPr>
              <a:t>.</a:t>
            </a:r>
          </a:p>
          <a:p>
            <a:endParaRPr lang="fr-FR" sz="1100" b="0" i="0" kern="1200">
              <a:solidFill>
                <a:schemeClr val="tx1"/>
              </a:solidFill>
              <a:effectLst/>
              <a:latin typeface="+mn-lt"/>
              <a:ea typeface="+mn-ea"/>
              <a:cs typeface="+mn-cs"/>
            </a:endParaRPr>
          </a:p>
          <a:p>
            <a:r>
              <a:rPr lang="es-ES_tradnl"/>
              <a:t>A </a:t>
            </a:r>
            <a:r>
              <a:rPr lang="es-ES_tradnl" err="1"/>
              <a:t>part</a:t>
            </a:r>
            <a:r>
              <a:rPr lang="es-ES_tradnl"/>
              <a:t> de </a:t>
            </a:r>
            <a:r>
              <a:rPr lang="es-ES_tradnl" err="1"/>
              <a:t>l’obligatorietat</a:t>
            </a:r>
            <a:r>
              <a:rPr lang="es-ES_tradnl" baseline="0"/>
              <a:t> també hi ha </a:t>
            </a:r>
            <a:r>
              <a:rPr lang="es-ES_tradnl" baseline="0" err="1"/>
              <a:t>uns</a:t>
            </a:r>
            <a:r>
              <a:rPr lang="es-ES_tradnl" baseline="0"/>
              <a:t> </a:t>
            </a:r>
            <a:r>
              <a:rPr lang="es-ES_tradnl" baseline="0" err="1"/>
              <a:t>beneficis</a:t>
            </a:r>
            <a:r>
              <a:rPr lang="es-ES_tradnl" baseline="0"/>
              <a:t>:</a:t>
            </a:r>
          </a:p>
          <a:p>
            <a:endParaRPr lang="es-ES_tradnl" baseline="0"/>
          </a:p>
          <a:p>
            <a:pPr marL="171450" indent="-171450">
              <a:buClr>
                <a:schemeClr val="accent3">
                  <a:lumMod val="50000"/>
                </a:schemeClr>
              </a:buClr>
              <a:buFontTx/>
              <a:buChar char="-"/>
            </a:pPr>
            <a:r>
              <a:rPr lang="es-ES" err="1">
                <a:cs typeface="Arial" charset="0"/>
              </a:rPr>
              <a:t>Major</a:t>
            </a:r>
            <a:r>
              <a:rPr lang="es-ES">
                <a:cs typeface="Arial" charset="0"/>
              </a:rPr>
              <a:t> impacte</a:t>
            </a:r>
            <a:r>
              <a:rPr lang="es-ES" baseline="0">
                <a:cs typeface="Arial" charset="0"/>
              </a:rPr>
              <a:t> i </a:t>
            </a:r>
            <a:r>
              <a:rPr lang="es-ES" baseline="0" err="1">
                <a:cs typeface="Arial" charset="0"/>
              </a:rPr>
              <a:t>visibilitat</a:t>
            </a:r>
            <a:endParaRPr lang="es-ES" baseline="0">
              <a:cs typeface="Arial" charset="0"/>
            </a:endParaRPr>
          </a:p>
          <a:p>
            <a:pPr marL="171450" indent="-171450">
              <a:buClr>
                <a:schemeClr val="accent3">
                  <a:lumMod val="50000"/>
                </a:schemeClr>
              </a:buClr>
              <a:buFontTx/>
              <a:buChar char="-"/>
            </a:pPr>
            <a:r>
              <a:rPr lang="es-ES" err="1">
                <a:cs typeface="Arial" charset="0"/>
              </a:rPr>
              <a:t>Permet</a:t>
            </a:r>
            <a:r>
              <a:rPr lang="es-ES">
                <a:cs typeface="Arial" charset="0"/>
              </a:rPr>
              <a:t> que </a:t>
            </a:r>
            <a:r>
              <a:rPr lang="es-ES" err="1">
                <a:cs typeface="Arial" charset="0"/>
              </a:rPr>
              <a:t>els</a:t>
            </a:r>
            <a:r>
              <a:rPr lang="es-ES">
                <a:cs typeface="Arial" charset="0"/>
              </a:rPr>
              <a:t> </a:t>
            </a:r>
            <a:r>
              <a:rPr lang="es-ES" b="1" err="1">
                <a:cs typeface="Arial" charset="0"/>
              </a:rPr>
              <a:t>autors</a:t>
            </a:r>
            <a:r>
              <a:rPr lang="es-ES" b="1">
                <a:cs typeface="Arial" charset="0"/>
              </a:rPr>
              <a:t> </a:t>
            </a:r>
            <a:r>
              <a:rPr lang="es-ES" b="1" err="1">
                <a:cs typeface="Arial" charset="0"/>
              </a:rPr>
              <a:t>decideixin</a:t>
            </a:r>
            <a:r>
              <a:rPr lang="es-ES" b="1">
                <a:cs typeface="Arial" charset="0"/>
              </a:rPr>
              <a:t> </a:t>
            </a:r>
            <a:r>
              <a:rPr lang="es-ES" b="1" err="1">
                <a:cs typeface="Arial" charset="0"/>
              </a:rPr>
              <a:t>quins</a:t>
            </a:r>
            <a:r>
              <a:rPr lang="es-ES" b="1">
                <a:cs typeface="Arial" charset="0"/>
              </a:rPr>
              <a:t> </a:t>
            </a:r>
            <a:r>
              <a:rPr lang="es-ES" b="1" err="1">
                <a:cs typeface="Arial" charset="0"/>
              </a:rPr>
              <a:t>drets</a:t>
            </a:r>
            <a:r>
              <a:rPr lang="es-ES" b="1">
                <a:cs typeface="Arial" charset="0"/>
              </a:rPr>
              <a:t> conserven i </a:t>
            </a:r>
            <a:r>
              <a:rPr lang="es-ES" b="1" err="1">
                <a:cs typeface="Arial" charset="0"/>
              </a:rPr>
              <a:t>quins</a:t>
            </a:r>
            <a:r>
              <a:rPr lang="es-ES" b="1">
                <a:cs typeface="Arial" charset="0"/>
              </a:rPr>
              <a:t> </a:t>
            </a:r>
            <a:r>
              <a:rPr lang="es-ES" b="1" err="1">
                <a:cs typeface="Arial" charset="0"/>
              </a:rPr>
              <a:t>cedeixen</a:t>
            </a:r>
            <a:r>
              <a:rPr lang="es-ES" b="1">
                <a:cs typeface="Arial" charset="0"/>
              </a:rPr>
              <a:t> </a:t>
            </a:r>
            <a:r>
              <a:rPr lang="es-ES">
                <a:cs typeface="Arial" charset="0"/>
              </a:rPr>
              <a:t>i en </a:t>
            </a:r>
            <a:r>
              <a:rPr lang="es-ES" err="1">
                <a:cs typeface="Arial" charset="0"/>
              </a:rPr>
              <a:t>quines</a:t>
            </a:r>
            <a:r>
              <a:rPr lang="es-ES">
                <a:cs typeface="Arial" charset="0"/>
              </a:rPr>
              <a:t> </a:t>
            </a:r>
            <a:r>
              <a:rPr lang="es-ES" err="1">
                <a:cs typeface="Arial" charset="0"/>
              </a:rPr>
              <a:t>condicions</a:t>
            </a:r>
            <a:endParaRPr lang="es-ES">
              <a:cs typeface="Arial" charset="0"/>
            </a:endParaRPr>
          </a:p>
          <a:p>
            <a:pPr marL="171450" indent="-171450">
              <a:buClr>
                <a:schemeClr val="accent3">
                  <a:lumMod val="50000"/>
                </a:schemeClr>
              </a:buClr>
              <a:buFontTx/>
              <a:buChar char="-"/>
            </a:pPr>
            <a:r>
              <a:rPr lang="es-ES" b="1">
                <a:cs typeface="Arial" charset="0"/>
              </a:rPr>
              <a:t>Preserva </a:t>
            </a:r>
            <a:r>
              <a:rPr lang="es-ES" b="1" err="1">
                <a:cs typeface="Arial" charset="0"/>
              </a:rPr>
              <a:t>els</a:t>
            </a:r>
            <a:r>
              <a:rPr lang="es-ES" b="1">
                <a:cs typeface="Arial" charset="0"/>
              </a:rPr>
              <a:t> </a:t>
            </a:r>
            <a:r>
              <a:rPr lang="es-ES" b="1" err="1">
                <a:cs typeface="Arial" charset="0"/>
              </a:rPr>
              <a:t>resultats</a:t>
            </a:r>
            <a:r>
              <a:rPr lang="es-ES" b="1">
                <a:cs typeface="Arial" charset="0"/>
              </a:rPr>
              <a:t> </a:t>
            </a:r>
            <a:r>
              <a:rPr lang="es-ES">
                <a:cs typeface="Arial" charset="0"/>
              </a:rPr>
              <a:t>a </a:t>
            </a:r>
            <a:r>
              <a:rPr lang="es-ES" err="1">
                <a:cs typeface="Arial" charset="0"/>
              </a:rPr>
              <a:t>llarg</a:t>
            </a:r>
            <a:r>
              <a:rPr lang="es-ES">
                <a:cs typeface="Arial" charset="0"/>
              </a:rPr>
              <a:t> </a:t>
            </a:r>
            <a:r>
              <a:rPr lang="es-ES" err="1">
                <a:cs typeface="Arial" charset="0"/>
              </a:rPr>
              <a:t>termini</a:t>
            </a:r>
            <a:endParaRPr lang="es-ES">
              <a:cs typeface="Arial" charset="0"/>
            </a:endParaRPr>
          </a:p>
          <a:p>
            <a:pPr marL="171450" indent="-171450">
              <a:buClr>
                <a:schemeClr val="accent3">
                  <a:lumMod val="50000"/>
                </a:schemeClr>
              </a:buClr>
              <a:buFontTx/>
              <a:buChar char="-"/>
            </a:pPr>
            <a:r>
              <a:rPr lang="es-ES">
                <a:cs typeface="Arial" charset="0"/>
              </a:rPr>
              <a:t>Etc.</a:t>
            </a:r>
            <a:endParaRPr lang="en-US">
              <a:cs typeface="Arial" charset="0"/>
            </a:endParaRPr>
          </a:p>
          <a:p>
            <a:endParaRPr lang="ca-ES"/>
          </a:p>
        </p:txBody>
      </p:sp>
      <p:sp>
        <p:nvSpPr>
          <p:cNvPr id="4" name="3 Marcador de número de diapositiva"/>
          <p:cNvSpPr>
            <a:spLocks noGrp="1"/>
          </p:cNvSpPr>
          <p:nvPr>
            <p:ph type="sldNum" sz="quarter" idx="10"/>
          </p:nvPr>
        </p:nvSpPr>
        <p:spPr/>
        <p:txBody>
          <a:bodyPr/>
          <a:lstStyle/>
          <a:p>
            <a:fld id="{F6DE8F2A-B3D4-43F2-B39B-CD77F64A1950}" type="slidenum">
              <a:rPr lang="en-GB" smtClean="0"/>
              <a:t>57</a:t>
            </a:fld>
            <a:endParaRPr lang="en-GB"/>
          </a:p>
        </p:txBody>
      </p:sp>
    </p:spTree>
    <p:extLst>
      <p:ext uri="{BB962C8B-B14F-4D97-AF65-F5344CB8AC3E}">
        <p14:creationId xmlns:p14="http://schemas.microsoft.com/office/powerpoint/2010/main" val="27784803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6: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2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6DE8F2A-B3D4-43F2-B39B-CD77F64A1950}" type="slidenum">
              <a:rPr lang="en-GB" smtClean="0"/>
              <a:t>10</a:t>
            </a:fld>
            <a:endParaRPr lang="en-GB"/>
          </a:p>
        </p:txBody>
      </p:sp>
    </p:spTree>
    <p:extLst>
      <p:ext uri="{BB962C8B-B14F-4D97-AF65-F5344CB8AC3E}">
        <p14:creationId xmlns:p14="http://schemas.microsoft.com/office/powerpoint/2010/main" val="67209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Recordar que signar el </a:t>
            </a:r>
            <a:r>
              <a:rPr lang="es-ES" i="1"/>
              <a:t>copyright transfer </a:t>
            </a:r>
            <a:r>
              <a:rPr lang="es-ES" i="1" err="1"/>
              <a:t>agreement</a:t>
            </a:r>
            <a:r>
              <a:rPr lang="es-ES" i="1"/>
              <a:t> </a:t>
            </a:r>
            <a:r>
              <a:rPr lang="es-ES"/>
              <a:t>implica </a:t>
            </a:r>
            <a:r>
              <a:rPr lang="es-ES" err="1"/>
              <a:t>cedir</a:t>
            </a:r>
            <a:r>
              <a:rPr lang="es-ES"/>
              <a:t> ”en exclusiva" </a:t>
            </a:r>
            <a:r>
              <a:rPr lang="es-ES" err="1"/>
              <a:t>els</a:t>
            </a:r>
            <a:r>
              <a:rPr lang="es-ES"/>
              <a:t> </a:t>
            </a:r>
            <a:r>
              <a:rPr lang="es-ES" err="1"/>
              <a:t>drets</a:t>
            </a:r>
            <a:r>
              <a:rPr lang="es-ES"/>
              <a:t> </a:t>
            </a:r>
            <a:r>
              <a:rPr lang="es-ES" err="1"/>
              <a:t>d'explotació</a:t>
            </a:r>
            <a:r>
              <a:rPr lang="es-ES"/>
              <a:t> de </a:t>
            </a:r>
            <a:r>
              <a:rPr lang="es-ES" err="1"/>
              <a:t>l'obra</a:t>
            </a:r>
            <a:r>
              <a:rPr lang="es-ES"/>
              <a:t> i </a:t>
            </a:r>
            <a:r>
              <a:rPr lang="es-ES" err="1"/>
              <a:t>això</a:t>
            </a:r>
            <a:r>
              <a:rPr lang="es-ES"/>
              <a:t> té </a:t>
            </a:r>
            <a:r>
              <a:rPr lang="es-ES" err="1"/>
              <a:t>moltes</a:t>
            </a:r>
            <a:r>
              <a:rPr lang="es-ES"/>
              <a:t> </a:t>
            </a:r>
            <a:r>
              <a:rPr lang="es-ES" err="1"/>
              <a:t>implicacions</a:t>
            </a:r>
            <a:r>
              <a:rPr lang="es-ES"/>
              <a:t>.</a:t>
            </a:r>
          </a:p>
          <a:p>
            <a:r>
              <a:rPr lang="es-ES" err="1">
                <a:cs typeface="Calibri"/>
              </a:rPr>
              <a:t>L’autoria</a:t>
            </a:r>
            <a:r>
              <a:rPr lang="es-ES">
                <a:cs typeface="Calibri"/>
              </a:rPr>
              <a:t> del TFE </a:t>
            </a:r>
            <a:r>
              <a:rPr lang="es-ES" err="1">
                <a:cs typeface="Calibri"/>
              </a:rPr>
              <a:t>recau</a:t>
            </a:r>
            <a:r>
              <a:rPr lang="es-ES">
                <a:cs typeface="Calibri"/>
              </a:rPr>
              <a:t> en </a:t>
            </a:r>
            <a:r>
              <a:rPr lang="es-ES" err="1">
                <a:cs typeface="Calibri"/>
              </a:rPr>
              <a:t>l’alumnat</a:t>
            </a:r>
            <a:r>
              <a:rPr lang="es-ES">
                <a:cs typeface="Calibri"/>
              </a:rPr>
              <a:t>.</a:t>
            </a:r>
          </a:p>
        </p:txBody>
      </p:sp>
      <p:sp>
        <p:nvSpPr>
          <p:cNvPr id="4" name="Marcador de número de diapositiva 3"/>
          <p:cNvSpPr>
            <a:spLocks noGrp="1"/>
          </p:cNvSpPr>
          <p:nvPr>
            <p:ph type="sldNum" sz="quarter" idx="5"/>
          </p:nvPr>
        </p:nvSpPr>
        <p:spPr/>
        <p:txBody>
          <a:bodyPr/>
          <a:lstStyle/>
          <a:p>
            <a:fld id="{F6DE8F2A-B3D4-43F2-B39B-CD77F64A1950}" type="slidenum">
              <a:rPr lang="en-GB" smtClean="0"/>
              <a:t>11</a:t>
            </a:fld>
            <a:endParaRPr lang="en-GB"/>
          </a:p>
        </p:txBody>
      </p:sp>
    </p:spTree>
    <p:extLst>
      <p:ext uri="{BB962C8B-B14F-4D97-AF65-F5344CB8AC3E}">
        <p14:creationId xmlns:p14="http://schemas.microsoft.com/office/powerpoint/2010/main" val="247301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S" err="1"/>
              <a:t>Recomanacions</a:t>
            </a:r>
            <a:r>
              <a:rPr lang="es-ES"/>
              <a:t> de la Wikipedia: BY o BY-SA. </a:t>
            </a:r>
            <a:r>
              <a:rPr lang="es-ES" err="1"/>
              <a:t>Aquest</a:t>
            </a:r>
            <a:r>
              <a:rPr lang="es-ES"/>
              <a:t> </a:t>
            </a:r>
            <a:r>
              <a:rPr lang="es-ES" err="1"/>
              <a:t>és</a:t>
            </a:r>
            <a:r>
              <a:rPr lang="es-ES"/>
              <a:t> un </a:t>
            </a:r>
            <a:r>
              <a:rPr lang="es-ES" err="1"/>
              <a:t>dels</a:t>
            </a:r>
            <a:r>
              <a:rPr lang="es-ES"/>
              <a:t> </a:t>
            </a:r>
            <a:r>
              <a:rPr lang="es-ES" err="1"/>
              <a:t>motius</a:t>
            </a:r>
            <a:r>
              <a:rPr lang="es-ES"/>
              <a:t> del </a:t>
            </a:r>
            <a:r>
              <a:rPr lang="es-ES" err="1"/>
              <a:t>canvi</a:t>
            </a:r>
            <a:r>
              <a:rPr lang="es-ES"/>
              <a:t> en les </a:t>
            </a:r>
            <a:r>
              <a:rPr lang="es-ES" err="1"/>
              <a:t>recomanacions</a:t>
            </a:r>
            <a:r>
              <a:rPr lang="es-ES"/>
              <a:t> de la </a:t>
            </a:r>
            <a:r>
              <a:rPr lang="es-ES" err="1"/>
              <a:t>universitat</a:t>
            </a:r>
            <a:r>
              <a:rPr lang="es-ES"/>
              <a:t>, ja que la UAB té </a:t>
            </a:r>
            <a:r>
              <a:rPr lang="es-ES" err="1"/>
              <a:t>signat</a:t>
            </a:r>
            <a:r>
              <a:rPr lang="es-ES"/>
              <a:t> un </a:t>
            </a:r>
            <a:r>
              <a:rPr lang="es-ES" err="1"/>
              <a:t>conveni</a:t>
            </a:r>
            <a:r>
              <a:rPr lang="es-ES"/>
              <a:t> </a:t>
            </a:r>
            <a:r>
              <a:rPr lang="es-ES" err="1"/>
              <a:t>amb</a:t>
            </a:r>
            <a:r>
              <a:rPr lang="es-ES"/>
              <a:t> </a:t>
            </a:r>
            <a:r>
              <a:rPr lang="es-ES" b="1"/>
              <a:t>Wikimedia</a:t>
            </a:r>
            <a:r>
              <a:rPr lang="es-ES"/>
              <a:t>.</a:t>
            </a:r>
          </a:p>
        </p:txBody>
      </p:sp>
      <p:sp>
        <p:nvSpPr>
          <p:cNvPr id="4" name="Marcador de número de diapositiva 3"/>
          <p:cNvSpPr>
            <a:spLocks noGrp="1"/>
          </p:cNvSpPr>
          <p:nvPr>
            <p:ph type="sldNum" sz="quarter" idx="5"/>
          </p:nvPr>
        </p:nvSpPr>
        <p:spPr/>
        <p:txBody>
          <a:bodyPr/>
          <a:lstStyle/>
          <a:p>
            <a:fld id="{F6DE8F2A-B3D4-43F2-B39B-CD77F64A1950}" type="slidenum">
              <a:rPr lang="en-GB" smtClean="0"/>
              <a:t>14</a:t>
            </a:fld>
            <a:endParaRPr lang="en-GB"/>
          </a:p>
        </p:txBody>
      </p:sp>
    </p:spTree>
    <p:extLst>
      <p:ext uri="{BB962C8B-B14F-4D97-AF65-F5344CB8AC3E}">
        <p14:creationId xmlns:p14="http://schemas.microsoft.com/office/powerpoint/2010/main" val="354475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600"/>
              <a:t>Ajuda de les biblioteques per posar la menció de drets a l’inici de les versions </a:t>
            </a:r>
            <a:r>
              <a:rPr lang="ca-ES" sz="1600" err="1"/>
              <a:t>preprint</a:t>
            </a:r>
            <a:r>
              <a:rPr lang="ca-ES" sz="1600"/>
              <a:t> i </a:t>
            </a:r>
            <a:r>
              <a:rPr lang="ca-ES" sz="1600" err="1"/>
              <a:t>postprint</a:t>
            </a:r>
            <a:r>
              <a:rPr lang="ca-ES" sz="1600"/>
              <a:t> d’articles, llibres i capítols de llibre. Es crea una </a:t>
            </a:r>
            <a:r>
              <a:rPr lang="ca-ES" sz="1600" b="1"/>
              <a:t>portadella</a:t>
            </a:r>
            <a:r>
              <a:rPr lang="ca-ES" sz="1600"/>
              <a:t> que inclou el logotip DDD, la citació i la menció de drets.</a:t>
            </a:r>
            <a:endParaRPr lang="es-ES" sz="1600"/>
          </a:p>
        </p:txBody>
      </p:sp>
      <p:sp>
        <p:nvSpPr>
          <p:cNvPr id="4" name="Marcador de número de diapositiva 3"/>
          <p:cNvSpPr>
            <a:spLocks noGrp="1"/>
          </p:cNvSpPr>
          <p:nvPr>
            <p:ph type="sldNum" sz="quarter" idx="5"/>
          </p:nvPr>
        </p:nvSpPr>
        <p:spPr/>
        <p:txBody>
          <a:bodyPr/>
          <a:lstStyle/>
          <a:p>
            <a:fld id="{F6DE8F2A-B3D4-43F2-B39B-CD77F64A1950}" type="slidenum">
              <a:rPr lang="en-GB" smtClean="0"/>
              <a:t>16</a:t>
            </a:fld>
            <a:endParaRPr lang="en-GB"/>
          </a:p>
        </p:txBody>
      </p:sp>
    </p:spTree>
    <p:extLst>
      <p:ext uri="{BB962C8B-B14F-4D97-AF65-F5344CB8AC3E}">
        <p14:creationId xmlns:p14="http://schemas.microsoft.com/office/powerpoint/2010/main" val="33858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F6DE8F2A-B3D4-43F2-B39B-CD77F64A1950}" type="slidenum">
              <a:rPr lang="en-GB" smtClean="0"/>
              <a:t>18</a:t>
            </a:fld>
            <a:endParaRPr lang="en-GB"/>
          </a:p>
        </p:txBody>
      </p:sp>
    </p:spTree>
    <p:extLst>
      <p:ext uri="{BB962C8B-B14F-4D97-AF65-F5344CB8AC3E}">
        <p14:creationId xmlns:p14="http://schemas.microsoft.com/office/powerpoint/2010/main" val="313792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C60C720-12D4-63EB-E0CB-5F152D872FC7}"/>
              </a:ext>
            </a:extLst>
          </p:cNvPr>
          <p:cNvSpPr>
            <a:spLocks noGrp="1"/>
          </p:cNvSpPr>
          <p:nvPr>
            <p:ph type="ctrTitle"/>
          </p:nvPr>
        </p:nvSpPr>
        <p:spPr>
          <a:xfrm>
            <a:off x="1143000" y="841772"/>
            <a:ext cx="6858000" cy="1790700"/>
          </a:xfrm>
        </p:spPr>
        <p:txBody>
          <a:bodyPr anchor="b"/>
          <a:lstStyle>
            <a:lvl1pPr algn="ctr">
              <a:defRPr sz="4500"/>
            </a:lvl1pPr>
          </a:lstStyle>
          <a:p>
            <a:r>
              <a:rPr lang="ca-ES"/>
              <a:t>Feu clic aquí per editar l'estil</a:t>
            </a:r>
            <a:endParaRPr lang="es-ES"/>
          </a:p>
        </p:txBody>
      </p:sp>
      <p:sp>
        <p:nvSpPr>
          <p:cNvPr id="3" name="Subtítol 2">
            <a:extLst>
              <a:ext uri="{FF2B5EF4-FFF2-40B4-BE49-F238E27FC236}">
                <a16:creationId xmlns:a16="http://schemas.microsoft.com/office/drawing/2014/main" id="{1E26707C-7FDC-12AD-9B38-0FCFA0A251B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a-ES"/>
              <a:t>Feu clic aquí per editar l'estil de subtítols del patró</a:t>
            </a:r>
            <a:endParaRPr lang="es-ES"/>
          </a:p>
        </p:txBody>
      </p:sp>
      <p:sp>
        <p:nvSpPr>
          <p:cNvPr id="4" name="Contenidor de data 3">
            <a:extLst>
              <a:ext uri="{FF2B5EF4-FFF2-40B4-BE49-F238E27FC236}">
                <a16:creationId xmlns:a16="http://schemas.microsoft.com/office/drawing/2014/main" id="{16F37AAA-6CC9-9B80-B736-809A523B322A}"/>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4D347777-331D-CFA8-E642-89745E6292FD}"/>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0B327261-0104-A2D9-6921-27BBF1DC5973}"/>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131494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76F56E6-7880-3681-918B-4C095D46B83C}"/>
              </a:ext>
            </a:extLst>
          </p:cNvPr>
          <p:cNvSpPr>
            <a:spLocks noGrp="1"/>
          </p:cNvSpPr>
          <p:nvPr>
            <p:ph type="title"/>
          </p:nvPr>
        </p:nvSpPr>
        <p:spPr/>
        <p:txBody>
          <a:bodyPr/>
          <a:lstStyle/>
          <a:p>
            <a:r>
              <a:rPr lang="ca-ES"/>
              <a:t>Feu clic aquí per editar l'estil</a:t>
            </a:r>
            <a:endParaRPr lang="es-ES"/>
          </a:p>
        </p:txBody>
      </p:sp>
      <p:sp>
        <p:nvSpPr>
          <p:cNvPr id="3" name="Contenidor de text vertical 2">
            <a:extLst>
              <a:ext uri="{FF2B5EF4-FFF2-40B4-BE49-F238E27FC236}">
                <a16:creationId xmlns:a16="http://schemas.microsoft.com/office/drawing/2014/main" id="{35A23CAC-D8BA-FA99-A8F9-2BF13A8EB71F}"/>
              </a:ext>
            </a:extLst>
          </p:cNvPr>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E3863A0F-0CE4-BFE9-D82E-C6F4F9443EB0}"/>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80585DB8-969C-FFC6-BBC4-6306F68C3F02}"/>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28939FBC-90B6-2CB6-1AB7-BFC5EFDA54CE}"/>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18600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73477CAF-ECBC-EE78-F3B6-53F051A3374B}"/>
              </a:ext>
            </a:extLst>
          </p:cNvPr>
          <p:cNvSpPr>
            <a:spLocks noGrp="1"/>
          </p:cNvSpPr>
          <p:nvPr>
            <p:ph type="title" orient="vert"/>
          </p:nvPr>
        </p:nvSpPr>
        <p:spPr>
          <a:xfrm>
            <a:off x="6543675" y="273844"/>
            <a:ext cx="1971675" cy="4358879"/>
          </a:xfrm>
        </p:spPr>
        <p:txBody>
          <a:bodyPr vert="eaVert"/>
          <a:lstStyle/>
          <a:p>
            <a:r>
              <a:rPr lang="ca-ES"/>
              <a:t>Feu clic aquí per editar l'estil</a:t>
            </a:r>
            <a:endParaRPr lang="es-ES"/>
          </a:p>
        </p:txBody>
      </p:sp>
      <p:sp>
        <p:nvSpPr>
          <p:cNvPr id="3" name="Contenidor de text vertical 2">
            <a:extLst>
              <a:ext uri="{FF2B5EF4-FFF2-40B4-BE49-F238E27FC236}">
                <a16:creationId xmlns:a16="http://schemas.microsoft.com/office/drawing/2014/main" id="{5FC6B38A-DEE5-C05E-9584-3E334BDA5522}"/>
              </a:ext>
            </a:extLst>
          </p:cNvPr>
          <p:cNvSpPr>
            <a:spLocks noGrp="1"/>
          </p:cNvSpPr>
          <p:nvPr>
            <p:ph type="body" orient="vert" idx="1"/>
          </p:nvPr>
        </p:nvSpPr>
        <p:spPr>
          <a:xfrm>
            <a:off x="628650" y="273844"/>
            <a:ext cx="5800725" cy="4358879"/>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D2ED0D69-B5B0-5A52-5280-C98FBA557F0F}"/>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2B654BD7-CF1A-E061-EB2F-4F9355F31EE9}"/>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85B4ED00-5651-5FE7-C3DA-5C56CD3ECEAA}"/>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653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C60C720-12D4-63EB-E0CB-5F152D872FC7}"/>
              </a:ext>
            </a:extLst>
          </p:cNvPr>
          <p:cNvSpPr>
            <a:spLocks noGrp="1"/>
          </p:cNvSpPr>
          <p:nvPr>
            <p:ph type="ctrTitle"/>
          </p:nvPr>
        </p:nvSpPr>
        <p:spPr>
          <a:xfrm>
            <a:off x="1143000" y="841772"/>
            <a:ext cx="6858000" cy="1790700"/>
          </a:xfrm>
        </p:spPr>
        <p:txBody>
          <a:bodyPr anchor="b"/>
          <a:lstStyle>
            <a:lvl1pPr algn="ctr">
              <a:defRPr sz="4500"/>
            </a:lvl1pPr>
          </a:lstStyle>
          <a:p>
            <a:r>
              <a:rPr lang="ca-ES"/>
              <a:t>Feu clic aquí per editar l'estil</a:t>
            </a:r>
            <a:endParaRPr lang="es-ES"/>
          </a:p>
        </p:txBody>
      </p:sp>
      <p:sp>
        <p:nvSpPr>
          <p:cNvPr id="3" name="Subtítol 2">
            <a:extLst>
              <a:ext uri="{FF2B5EF4-FFF2-40B4-BE49-F238E27FC236}">
                <a16:creationId xmlns:a16="http://schemas.microsoft.com/office/drawing/2014/main" id="{1E26707C-7FDC-12AD-9B38-0FCFA0A251B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a-ES"/>
              <a:t>Feu clic aquí per editar l'estil de subtítols del patró</a:t>
            </a:r>
            <a:endParaRPr lang="es-ES"/>
          </a:p>
        </p:txBody>
      </p:sp>
      <p:sp>
        <p:nvSpPr>
          <p:cNvPr id="4" name="Contenidor de data 3">
            <a:extLst>
              <a:ext uri="{FF2B5EF4-FFF2-40B4-BE49-F238E27FC236}">
                <a16:creationId xmlns:a16="http://schemas.microsoft.com/office/drawing/2014/main" id="{16F37AAA-6CC9-9B80-B736-809A523B322A}"/>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4D347777-331D-CFA8-E642-89745E6292FD}"/>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0B327261-0104-A2D9-6921-27BBF1DC5973}"/>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2050071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8C24807-A39E-6895-3A53-5BE0749B821D}"/>
              </a:ext>
            </a:extLst>
          </p:cNvPr>
          <p:cNvSpPr>
            <a:spLocks noGrp="1"/>
          </p:cNvSpPr>
          <p:nvPr>
            <p:ph type="title"/>
          </p:nvPr>
        </p:nvSpPr>
        <p:spPr/>
        <p:txBody>
          <a:body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2CFF6B6A-68F5-251F-1C76-CD0F20AEE47B}"/>
              </a:ext>
            </a:extLst>
          </p:cNvPr>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3193E63C-043D-5689-7A69-1D3C35CFDA4D}"/>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015DDA49-2A01-7097-1FA4-C754EC923FB3}"/>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47417C50-6480-D6C7-3034-D43E342B5459}"/>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426832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4009A31-BFAE-4A29-143B-705606513C8B}"/>
              </a:ext>
            </a:extLst>
          </p:cNvPr>
          <p:cNvSpPr>
            <a:spLocks noGrp="1"/>
          </p:cNvSpPr>
          <p:nvPr>
            <p:ph type="title"/>
          </p:nvPr>
        </p:nvSpPr>
        <p:spPr>
          <a:xfrm>
            <a:off x="623888" y="1282304"/>
            <a:ext cx="7886700" cy="2139553"/>
          </a:xfrm>
        </p:spPr>
        <p:txBody>
          <a:bodyPr anchor="b"/>
          <a:lstStyle>
            <a:lvl1pPr>
              <a:defRPr sz="4500"/>
            </a:lvl1pPr>
          </a:lstStyle>
          <a:p>
            <a:r>
              <a:rPr lang="ca-ES"/>
              <a:t>Feu clic aquí per editar l'estil</a:t>
            </a:r>
            <a:endParaRPr lang="es-ES"/>
          </a:p>
        </p:txBody>
      </p:sp>
      <p:sp>
        <p:nvSpPr>
          <p:cNvPr id="3" name="Contenidor de text 2">
            <a:extLst>
              <a:ext uri="{FF2B5EF4-FFF2-40B4-BE49-F238E27FC236}">
                <a16:creationId xmlns:a16="http://schemas.microsoft.com/office/drawing/2014/main" id="{542E1E62-550C-A2DE-6648-572FACC3F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a-ES"/>
              <a:t>Feu clic per editar els estils del text del patró</a:t>
            </a:r>
          </a:p>
        </p:txBody>
      </p:sp>
      <p:sp>
        <p:nvSpPr>
          <p:cNvPr id="4" name="Contenidor de data 3">
            <a:extLst>
              <a:ext uri="{FF2B5EF4-FFF2-40B4-BE49-F238E27FC236}">
                <a16:creationId xmlns:a16="http://schemas.microsoft.com/office/drawing/2014/main" id="{2440861F-91BB-69DD-F9A5-5AECD52969B4}"/>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B98D7D42-1398-0903-5847-99FA024E4941}"/>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78731DEE-91A9-5287-3145-5F2187BD287C}"/>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247563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A38B09AF-C923-417E-ABE0-292E0AE62065}"/>
              </a:ext>
            </a:extLst>
          </p:cNvPr>
          <p:cNvSpPr>
            <a:spLocks noGrp="1"/>
          </p:cNvSpPr>
          <p:nvPr>
            <p:ph type="title"/>
          </p:nvPr>
        </p:nvSpPr>
        <p:spPr/>
        <p:txBody>
          <a:body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03D460DA-5B4F-0DDD-7407-3275958AE848}"/>
              </a:ext>
            </a:extLst>
          </p:cNvPr>
          <p:cNvSpPr>
            <a:spLocks noGrp="1"/>
          </p:cNvSpPr>
          <p:nvPr>
            <p:ph sz="half" idx="1"/>
          </p:nvPr>
        </p:nvSpPr>
        <p:spPr>
          <a:xfrm>
            <a:off x="628650" y="1369219"/>
            <a:ext cx="3886200" cy="3263504"/>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contingut 3">
            <a:extLst>
              <a:ext uri="{FF2B5EF4-FFF2-40B4-BE49-F238E27FC236}">
                <a16:creationId xmlns:a16="http://schemas.microsoft.com/office/drawing/2014/main" id="{9987BE41-B3BD-D64D-C6C9-7B00B2F0DB62}"/>
              </a:ext>
            </a:extLst>
          </p:cNvPr>
          <p:cNvSpPr>
            <a:spLocks noGrp="1"/>
          </p:cNvSpPr>
          <p:nvPr>
            <p:ph sz="half" idx="2"/>
          </p:nvPr>
        </p:nvSpPr>
        <p:spPr>
          <a:xfrm>
            <a:off x="4629150" y="1369219"/>
            <a:ext cx="3886200" cy="3263504"/>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data 4">
            <a:extLst>
              <a:ext uri="{FF2B5EF4-FFF2-40B4-BE49-F238E27FC236}">
                <a16:creationId xmlns:a16="http://schemas.microsoft.com/office/drawing/2014/main" id="{F23173DF-E149-0A32-6841-A0C6B3DE394A}"/>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6" name="Contenidor de peu de pàgina 5">
            <a:extLst>
              <a:ext uri="{FF2B5EF4-FFF2-40B4-BE49-F238E27FC236}">
                <a16:creationId xmlns:a16="http://schemas.microsoft.com/office/drawing/2014/main" id="{6283C0BC-5C53-9E9B-1CCB-2BBC59116C26}"/>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C25B6194-E90B-EB54-06E2-D5BE9A02C472}"/>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2168379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F771F96-BDBB-0E85-FD01-9691CFCECCD0}"/>
              </a:ext>
            </a:extLst>
          </p:cNvPr>
          <p:cNvSpPr>
            <a:spLocks noGrp="1"/>
          </p:cNvSpPr>
          <p:nvPr>
            <p:ph type="title"/>
          </p:nvPr>
        </p:nvSpPr>
        <p:spPr>
          <a:xfrm>
            <a:off x="629841" y="273844"/>
            <a:ext cx="7886700" cy="994172"/>
          </a:xfrm>
        </p:spPr>
        <p:txBody>
          <a:bodyPr/>
          <a:lstStyle/>
          <a:p>
            <a:r>
              <a:rPr lang="ca-ES"/>
              <a:t>Feu clic aquí per editar l'estil</a:t>
            </a:r>
            <a:endParaRPr lang="es-ES"/>
          </a:p>
        </p:txBody>
      </p:sp>
      <p:sp>
        <p:nvSpPr>
          <p:cNvPr id="3" name="Contenidor de text 2">
            <a:extLst>
              <a:ext uri="{FF2B5EF4-FFF2-40B4-BE49-F238E27FC236}">
                <a16:creationId xmlns:a16="http://schemas.microsoft.com/office/drawing/2014/main" id="{D677A410-07B1-CFFF-3C1D-1F39A75415D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4" name="Contenidor de contingut 3">
            <a:extLst>
              <a:ext uri="{FF2B5EF4-FFF2-40B4-BE49-F238E27FC236}">
                <a16:creationId xmlns:a16="http://schemas.microsoft.com/office/drawing/2014/main" id="{77EF0A59-5471-DE11-64EE-A2E33CF676F3}"/>
              </a:ext>
            </a:extLst>
          </p:cNvPr>
          <p:cNvSpPr>
            <a:spLocks noGrp="1"/>
          </p:cNvSpPr>
          <p:nvPr>
            <p:ph sz="half" idx="2"/>
          </p:nvPr>
        </p:nvSpPr>
        <p:spPr>
          <a:xfrm>
            <a:off x="629842" y="1878806"/>
            <a:ext cx="3868340" cy="2763441"/>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text 4">
            <a:extLst>
              <a:ext uri="{FF2B5EF4-FFF2-40B4-BE49-F238E27FC236}">
                <a16:creationId xmlns:a16="http://schemas.microsoft.com/office/drawing/2014/main" id="{E0116985-46FF-80DB-4526-970C2F6535D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6" name="Contenidor de contingut 5">
            <a:extLst>
              <a:ext uri="{FF2B5EF4-FFF2-40B4-BE49-F238E27FC236}">
                <a16:creationId xmlns:a16="http://schemas.microsoft.com/office/drawing/2014/main" id="{524DBFA3-6B9C-7A78-9268-636917B03A44}"/>
              </a:ext>
            </a:extLst>
          </p:cNvPr>
          <p:cNvSpPr>
            <a:spLocks noGrp="1"/>
          </p:cNvSpPr>
          <p:nvPr>
            <p:ph sz="quarter" idx="4"/>
          </p:nvPr>
        </p:nvSpPr>
        <p:spPr>
          <a:xfrm>
            <a:off x="4629150" y="1878806"/>
            <a:ext cx="3887391" cy="2763441"/>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7" name="Contenidor de data 6">
            <a:extLst>
              <a:ext uri="{FF2B5EF4-FFF2-40B4-BE49-F238E27FC236}">
                <a16:creationId xmlns:a16="http://schemas.microsoft.com/office/drawing/2014/main" id="{40A5D46A-3183-6985-8D18-0FB47B76173C}"/>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8" name="Contenidor de peu de pàgina 7">
            <a:extLst>
              <a:ext uri="{FF2B5EF4-FFF2-40B4-BE49-F238E27FC236}">
                <a16:creationId xmlns:a16="http://schemas.microsoft.com/office/drawing/2014/main" id="{20D79D87-5632-AD70-611F-AC0D14309564}"/>
              </a:ext>
            </a:extLst>
          </p:cNvPr>
          <p:cNvSpPr>
            <a:spLocks noGrp="1"/>
          </p:cNvSpPr>
          <p:nvPr>
            <p:ph type="ftr" sz="quarter" idx="11"/>
          </p:nvPr>
        </p:nvSpPr>
        <p:spPr/>
        <p:txBody>
          <a:bodyPr/>
          <a:lstStyle/>
          <a:p>
            <a:endParaRPr lang="es-ES"/>
          </a:p>
        </p:txBody>
      </p:sp>
      <p:sp>
        <p:nvSpPr>
          <p:cNvPr id="9" name="Contenidor de número de diapositiva 8">
            <a:extLst>
              <a:ext uri="{FF2B5EF4-FFF2-40B4-BE49-F238E27FC236}">
                <a16:creationId xmlns:a16="http://schemas.microsoft.com/office/drawing/2014/main" id="{964A3120-424A-4500-811F-9393AD6CD977}"/>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441034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F2E475A-D921-9303-3F6E-A243A9E8A381}"/>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3AD1BBE6-A0B3-7163-D449-013FAF5F8AFD}"/>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4" name="Contenidor de peu de pàgina 3">
            <a:extLst>
              <a:ext uri="{FF2B5EF4-FFF2-40B4-BE49-F238E27FC236}">
                <a16:creationId xmlns:a16="http://schemas.microsoft.com/office/drawing/2014/main" id="{B53BC8F0-21F4-7BCE-B4FB-E91ED86E0B3C}"/>
              </a:ext>
            </a:extLst>
          </p:cNvPr>
          <p:cNvSpPr>
            <a:spLocks noGrp="1"/>
          </p:cNvSpPr>
          <p:nvPr>
            <p:ph type="ftr" sz="quarter" idx="11"/>
          </p:nvPr>
        </p:nvSpPr>
        <p:spPr/>
        <p:txBody>
          <a:bodyPr/>
          <a:lstStyle/>
          <a:p>
            <a:endParaRPr lang="es-ES"/>
          </a:p>
        </p:txBody>
      </p:sp>
      <p:sp>
        <p:nvSpPr>
          <p:cNvPr id="5" name="Contenidor de número de diapositiva 4">
            <a:extLst>
              <a:ext uri="{FF2B5EF4-FFF2-40B4-BE49-F238E27FC236}">
                <a16:creationId xmlns:a16="http://schemas.microsoft.com/office/drawing/2014/main" id="{1C6B3E02-A001-70FD-639A-7043B0A8DF99}"/>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963008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F9EA4E30-4649-83A9-614E-F7160F844672}"/>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3" name="Contenidor de peu de pàgina 2">
            <a:extLst>
              <a:ext uri="{FF2B5EF4-FFF2-40B4-BE49-F238E27FC236}">
                <a16:creationId xmlns:a16="http://schemas.microsoft.com/office/drawing/2014/main" id="{42934C54-B13E-299C-FEF8-9AA37B06B5F7}"/>
              </a:ext>
            </a:extLst>
          </p:cNvPr>
          <p:cNvSpPr>
            <a:spLocks noGrp="1"/>
          </p:cNvSpPr>
          <p:nvPr>
            <p:ph type="ftr" sz="quarter" idx="11"/>
          </p:nvPr>
        </p:nvSpPr>
        <p:spPr/>
        <p:txBody>
          <a:bodyPr/>
          <a:lstStyle/>
          <a:p>
            <a:endParaRPr lang="es-ES"/>
          </a:p>
        </p:txBody>
      </p:sp>
      <p:sp>
        <p:nvSpPr>
          <p:cNvPr id="4" name="Contenidor de número de diapositiva 3">
            <a:extLst>
              <a:ext uri="{FF2B5EF4-FFF2-40B4-BE49-F238E27FC236}">
                <a16:creationId xmlns:a16="http://schemas.microsoft.com/office/drawing/2014/main" id="{4C712D93-E98D-4F63-2CAC-32B95EA638AD}"/>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2254354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3799354-21F7-6231-E4EC-43BF5C49C8D4}"/>
              </a:ext>
            </a:extLst>
          </p:cNvPr>
          <p:cNvSpPr>
            <a:spLocks noGrp="1"/>
          </p:cNvSpPr>
          <p:nvPr>
            <p:ph type="title"/>
          </p:nvPr>
        </p:nvSpPr>
        <p:spPr>
          <a:xfrm>
            <a:off x="629841" y="342900"/>
            <a:ext cx="2949178" cy="1200150"/>
          </a:xfrm>
        </p:spPr>
        <p:txBody>
          <a:bodyPr anchor="b"/>
          <a:lstStyle>
            <a:lvl1pPr>
              <a:defRPr sz="2400"/>
            </a:lvl1p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7668AB82-1230-6315-D52B-01451E56D5F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text 3">
            <a:extLst>
              <a:ext uri="{FF2B5EF4-FFF2-40B4-BE49-F238E27FC236}">
                <a16:creationId xmlns:a16="http://schemas.microsoft.com/office/drawing/2014/main" id="{E9A1670A-D5C2-4488-663D-FB8A86A32E6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E3BF23DE-79C7-AB2B-616E-4A1D8B642007}"/>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6" name="Contenidor de peu de pàgina 5">
            <a:extLst>
              <a:ext uri="{FF2B5EF4-FFF2-40B4-BE49-F238E27FC236}">
                <a16:creationId xmlns:a16="http://schemas.microsoft.com/office/drawing/2014/main" id="{F5D9F71D-DA90-1327-07CE-1C512E74988B}"/>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E530B6E3-9F0C-688A-C598-44912DAC0E20}"/>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424197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8C24807-A39E-6895-3A53-5BE0749B821D}"/>
              </a:ext>
            </a:extLst>
          </p:cNvPr>
          <p:cNvSpPr>
            <a:spLocks noGrp="1"/>
          </p:cNvSpPr>
          <p:nvPr>
            <p:ph type="title"/>
          </p:nvPr>
        </p:nvSpPr>
        <p:spPr/>
        <p:txBody>
          <a:body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2CFF6B6A-68F5-251F-1C76-CD0F20AEE47B}"/>
              </a:ext>
            </a:extLst>
          </p:cNvPr>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3193E63C-043D-5689-7A69-1D3C35CFDA4D}"/>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015DDA49-2A01-7097-1FA4-C754EC923FB3}"/>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47417C50-6480-D6C7-3034-D43E342B5459}"/>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814990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11B7627-9EA6-DAA5-3BBA-347228BB9996}"/>
              </a:ext>
            </a:extLst>
          </p:cNvPr>
          <p:cNvSpPr>
            <a:spLocks noGrp="1"/>
          </p:cNvSpPr>
          <p:nvPr>
            <p:ph type="title"/>
          </p:nvPr>
        </p:nvSpPr>
        <p:spPr>
          <a:xfrm>
            <a:off x="629841" y="342900"/>
            <a:ext cx="2949178" cy="1200150"/>
          </a:xfrm>
        </p:spPr>
        <p:txBody>
          <a:bodyPr anchor="b"/>
          <a:lstStyle>
            <a:lvl1pPr>
              <a:defRPr sz="2400"/>
            </a:lvl1pPr>
          </a:lstStyle>
          <a:p>
            <a:r>
              <a:rPr lang="ca-ES"/>
              <a:t>Feu clic aquí per editar l'estil</a:t>
            </a:r>
            <a:endParaRPr lang="es-ES"/>
          </a:p>
        </p:txBody>
      </p:sp>
      <p:sp>
        <p:nvSpPr>
          <p:cNvPr id="3" name="Contenidor d'imatge 2">
            <a:extLst>
              <a:ext uri="{FF2B5EF4-FFF2-40B4-BE49-F238E27FC236}">
                <a16:creationId xmlns:a16="http://schemas.microsoft.com/office/drawing/2014/main" id="{FC90C68E-5482-61C5-D6CB-0242019C4D4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Contenidor de text 3">
            <a:extLst>
              <a:ext uri="{FF2B5EF4-FFF2-40B4-BE49-F238E27FC236}">
                <a16:creationId xmlns:a16="http://schemas.microsoft.com/office/drawing/2014/main" id="{E7BD76F3-5B96-636B-F29D-E1343A9D443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CCCCFAC2-A74F-155D-CE80-8587C333E0CC}"/>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6" name="Contenidor de peu de pàgina 5">
            <a:extLst>
              <a:ext uri="{FF2B5EF4-FFF2-40B4-BE49-F238E27FC236}">
                <a16:creationId xmlns:a16="http://schemas.microsoft.com/office/drawing/2014/main" id="{112C747A-214D-3C74-F4C3-599E2503DA1B}"/>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8598439C-BF9D-8544-57E0-3E662E166920}"/>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907926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76F56E6-7880-3681-918B-4C095D46B83C}"/>
              </a:ext>
            </a:extLst>
          </p:cNvPr>
          <p:cNvSpPr>
            <a:spLocks noGrp="1"/>
          </p:cNvSpPr>
          <p:nvPr>
            <p:ph type="title"/>
          </p:nvPr>
        </p:nvSpPr>
        <p:spPr/>
        <p:txBody>
          <a:bodyPr/>
          <a:lstStyle/>
          <a:p>
            <a:r>
              <a:rPr lang="ca-ES"/>
              <a:t>Feu clic aquí per editar l'estil</a:t>
            </a:r>
            <a:endParaRPr lang="es-ES"/>
          </a:p>
        </p:txBody>
      </p:sp>
      <p:sp>
        <p:nvSpPr>
          <p:cNvPr id="3" name="Contenidor de text vertical 2">
            <a:extLst>
              <a:ext uri="{FF2B5EF4-FFF2-40B4-BE49-F238E27FC236}">
                <a16:creationId xmlns:a16="http://schemas.microsoft.com/office/drawing/2014/main" id="{35A23CAC-D8BA-FA99-A8F9-2BF13A8EB71F}"/>
              </a:ext>
            </a:extLst>
          </p:cNvPr>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E3863A0F-0CE4-BFE9-D82E-C6F4F9443EB0}"/>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80585DB8-969C-FFC6-BBC4-6306F68C3F02}"/>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28939FBC-90B6-2CB6-1AB7-BFC5EFDA54CE}"/>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935839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73477CAF-ECBC-EE78-F3B6-53F051A3374B}"/>
              </a:ext>
            </a:extLst>
          </p:cNvPr>
          <p:cNvSpPr>
            <a:spLocks noGrp="1"/>
          </p:cNvSpPr>
          <p:nvPr>
            <p:ph type="title" orient="vert"/>
          </p:nvPr>
        </p:nvSpPr>
        <p:spPr>
          <a:xfrm>
            <a:off x="6543675" y="273844"/>
            <a:ext cx="1971675" cy="4358879"/>
          </a:xfrm>
        </p:spPr>
        <p:txBody>
          <a:bodyPr vert="eaVert"/>
          <a:lstStyle/>
          <a:p>
            <a:r>
              <a:rPr lang="ca-ES"/>
              <a:t>Feu clic aquí per editar l'estil</a:t>
            </a:r>
            <a:endParaRPr lang="es-ES"/>
          </a:p>
        </p:txBody>
      </p:sp>
      <p:sp>
        <p:nvSpPr>
          <p:cNvPr id="3" name="Contenidor de text vertical 2">
            <a:extLst>
              <a:ext uri="{FF2B5EF4-FFF2-40B4-BE49-F238E27FC236}">
                <a16:creationId xmlns:a16="http://schemas.microsoft.com/office/drawing/2014/main" id="{5FC6B38A-DEE5-C05E-9584-3E334BDA5522}"/>
              </a:ext>
            </a:extLst>
          </p:cNvPr>
          <p:cNvSpPr>
            <a:spLocks noGrp="1"/>
          </p:cNvSpPr>
          <p:nvPr>
            <p:ph type="body" orient="vert" idx="1"/>
          </p:nvPr>
        </p:nvSpPr>
        <p:spPr>
          <a:xfrm>
            <a:off x="628650" y="273844"/>
            <a:ext cx="5800725" cy="4358879"/>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D2ED0D69-B5B0-5A52-5280-C98FBA557F0F}"/>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2B654BD7-CF1A-E061-EB2F-4F9355F31EE9}"/>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85B4ED00-5651-5FE7-C3DA-5C56CD3ECEAA}"/>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774150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C60C720-12D4-63EB-E0CB-5F152D872FC7}"/>
              </a:ext>
            </a:extLst>
          </p:cNvPr>
          <p:cNvSpPr>
            <a:spLocks noGrp="1"/>
          </p:cNvSpPr>
          <p:nvPr>
            <p:ph type="ctrTitle"/>
          </p:nvPr>
        </p:nvSpPr>
        <p:spPr>
          <a:xfrm>
            <a:off x="1143000" y="841772"/>
            <a:ext cx="6858000" cy="1790700"/>
          </a:xfrm>
        </p:spPr>
        <p:txBody>
          <a:bodyPr anchor="b"/>
          <a:lstStyle>
            <a:lvl1pPr algn="ctr">
              <a:defRPr sz="4500"/>
            </a:lvl1pPr>
          </a:lstStyle>
          <a:p>
            <a:r>
              <a:rPr lang="ca-ES"/>
              <a:t>Feu clic aquí per editar l'estil</a:t>
            </a:r>
            <a:endParaRPr lang="es-ES"/>
          </a:p>
        </p:txBody>
      </p:sp>
      <p:sp>
        <p:nvSpPr>
          <p:cNvPr id="3" name="Subtítol 2">
            <a:extLst>
              <a:ext uri="{FF2B5EF4-FFF2-40B4-BE49-F238E27FC236}">
                <a16:creationId xmlns:a16="http://schemas.microsoft.com/office/drawing/2014/main" id="{1E26707C-7FDC-12AD-9B38-0FCFA0A251B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a-ES"/>
              <a:t>Feu clic aquí per editar l'estil de subtítols del patró</a:t>
            </a:r>
            <a:endParaRPr lang="es-ES"/>
          </a:p>
        </p:txBody>
      </p:sp>
      <p:sp>
        <p:nvSpPr>
          <p:cNvPr id="4" name="Contenidor de data 3">
            <a:extLst>
              <a:ext uri="{FF2B5EF4-FFF2-40B4-BE49-F238E27FC236}">
                <a16:creationId xmlns:a16="http://schemas.microsoft.com/office/drawing/2014/main" id="{16F37AAA-6CC9-9B80-B736-809A523B322A}"/>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4D347777-331D-CFA8-E642-89745E6292FD}"/>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0B327261-0104-A2D9-6921-27BBF1DC5973}"/>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377015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8C24807-A39E-6895-3A53-5BE0749B821D}"/>
              </a:ext>
            </a:extLst>
          </p:cNvPr>
          <p:cNvSpPr>
            <a:spLocks noGrp="1"/>
          </p:cNvSpPr>
          <p:nvPr>
            <p:ph type="title"/>
          </p:nvPr>
        </p:nvSpPr>
        <p:spPr/>
        <p:txBody>
          <a:body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2CFF6B6A-68F5-251F-1C76-CD0F20AEE47B}"/>
              </a:ext>
            </a:extLst>
          </p:cNvPr>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3193E63C-043D-5689-7A69-1D3C35CFDA4D}"/>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015DDA49-2A01-7097-1FA4-C754EC923FB3}"/>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47417C50-6480-D6C7-3034-D43E342B5459}"/>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618216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4009A31-BFAE-4A29-143B-705606513C8B}"/>
              </a:ext>
            </a:extLst>
          </p:cNvPr>
          <p:cNvSpPr>
            <a:spLocks noGrp="1"/>
          </p:cNvSpPr>
          <p:nvPr>
            <p:ph type="title"/>
          </p:nvPr>
        </p:nvSpPr>
        <p:spPr>
          <a:xfrm>
            <a:off x="623888" y="1282304"/>
            <a:ext cx="7886700" cy="2139553"/>
          </a:xfrm>
        </p:spPr>
        <p:txBody>
          <a:bodyPr anchor="b"/>
          <a:lstStyle>
            <a:lvl1pPr>
              <a:defRPr sz="4500"/>
            </a:lvl1pPr>
          </a:lstStyle>
          <a:p>
            <a:r>
              <a:rPr lang="ca-ES"/>
              <a:t>Feu clic aquí per editar l'estil</a:t>
            </a:r>
            <a:endParaRPr lang="es-ES"/>
          </a:p>
        </p:txBody>
      </p:sp>
      <p:sp>
        <p:nvSpPr>
          <p:cNvPr id="3" name="Contenidor de text 2">
            <a:extLst>
              <a:ext uri="{FF2B5EF4-FFF2-40B4-BE49-F238E27FC236}">
                <a16:creationId xmlns:a16="http://schemas.microsoft.com/office/drawing/2014/main" id="{542E1E62-550C-A2DE-6648-572FACC3F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a-ES"/>
              <a:t>Feu clic per editar els estils del text del patró</a:t>
            </a:r>
          </a:p>
        </p:txBody>
      </p:sp>
      <p:sp>
        <p:nvSpPr>
          <p:cNvPr id="4" name="Contenidor de data 3">
            <a:extLst>
              <a:ext uri="{FF2B5EF4-FFF2-40B4-BE49-F238E27FC236}">
                <a16:creationId xmlns:a16="http://schemas.microsoft.com/office/drawing/2014/main" id="{2440861F-91BB-69DD-F9A5-5AECD52969B4}"/>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B98D7D42-1398-0903-5847-99FA024E4941}"/>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78731DEE-91A9-5287-3145-5F2187BD287C}"/>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4162926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A38B09AF-C923-417E-ABE0-292E0AE62065}"/>
              </a:ext>
            </a:extLst>
          </p:cNvPr>
          <p:cNvSpPr>
            <a:spLocks noGrp="1"/>
          </p:cNvSpPr>
          <p:nvPr>
            <p:ph type="title"/>
          </p:nvPr>
        </p:nvSpPr>
        <p:spPr/>
        <p:txBody>
          <a:body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03D460DA-5B4F-0DDD-7407-3275958AE848}"/>
              </a:ext>
            </a:extLst>
          </p:cNvPr>
          <p:cNvSpPr>
            <a:spLocks noGrp="1"/>
          </p:cNvSpPr>
          <p:nvPr>
            <p:ph sz="half" idx="1"/>
          </p:nvPr>
        </p:nvSpPr>
        <p:spPr>
          <a:xfrm>
            <a:off x="628650" y="1369219"/>
            <a:ext cx="3886200" cy="3263504"/>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contingut 3">
            <a:extLst>
              <a:ext uri="{FF2B5EF4-FFF2-40B4-BE49-F238E27FC236}">
                <a16:creationId xmlns:a16="http://schemas.microsoft.com/office/drawing/2014/main" id="{9987BE41-B3BD-D64D-C6C9-7B00B2F0DB62}"/>
              </a:ext>
            </a:extLst>
          </p:cNvPr>
          <p:cNvSpPr>
            <a:spLocks noGrp="1"/>
          </p:cNvSpPr>
          <p:nvPr>
            <p:ph sz="half" idx="2"/>
          </p:nvPr>
        </p:nvSpPr>
        <p:spPr>
          <a:xfrm>
            <a:off x="4629150" y="1369219"/>
            <a:ext cx="3886200" cy="3263504"/>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data 4">
            <a:extLst>
              <a:ext uri="{FF2B5EF4-FFF2-40B4-BE49-F238E27FC236}">
                <a16:creationId xmlns:a16="http://schemas.microsoft.com/office/drawing/2014/main" id="{F23173DF-E149-0A32-6841-A0C6B3DE394A}"/>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6" name="Contenidor de peu de pàgina 5">
            <a:extLst>
              <a:ext uri="{FF2B5EF4-FFF2-40B4-BE49-F238E27FC236}">
                <a16:creationId xmlns:a16="http://schemas.microsoft.com/office/drawing/2014/main" id="{6283C0BC-5C53-9E9B-1CCB-2BBC59116C26}"/>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C25B6194-E90B-EB54-06E2-D5BE9A02C472}"/>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1063491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F771F96-BDBB-0E85-FD01-9691CFCECCD0}"/>
              </a:ext>
            </a:extLst>
          </p:cNvPr>
          <p:cNvSpPr>
            <a:spLocks noGrp="1"/>
          </p:cNvSpPr>
          <p:nvPr>
            <p:ph type="title"/>
          </p:nvPr>
        </p:nvSpPr>
        <p:spPr>
          <a:xfrm>
            <a:off x="629841" y="273844"/>
            <a:ext cx="7886700" cy="994172"/>
          </a:xfrm>
        </p:spPr>
        <p:txBody>
          <a:bodyPr/>
          <a:lstStyle/>
          <a:p>
            <a:r>
              <a:rPr lang="ca-ES"/>
              <a:t>Feu clic aquí per editar l'estil</a:t>
            </a:r>
            <a:endParaRPr lang="es-ES"/>
          </a:p>
        </p:txBody>
      </p:sp>
      <p:sp>
        <p:nvSpPr>
          <p:cNvPr id="3" name="Contenidor de text 2">
            <a:extLst>
              <a:ext uri="{FF2B5EF4-FFF2-40B4-BE49-F238E27FC236}">
                <a16:creationId xmlns:a16="http://schemas.microsoft.com/office/drawing/2014/main" id="{D677A410-07B1-CFFF-3C1D-1F39A75415D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4" name="Contenidor de contingut 3">
            <a:extLst>
              <a:ext uri="{FF2B5EF4-FFF2-40B4-BE49-F238E27FC236}">
                <a16:creationId xmlns:a16="http://schemas.microsoft.com/office/drawing/2014/main" id="{77EF0A59-5471-DE11-64EE-A2E33CF676F3}"/>
              </a:ext>
            </a:extLst>
          </p:cNvPr>
          <p:cNvSpPr>
            <a:spLocks noGrp="1"/>
          </p:cNvSpPr>
          <p:nvPr>
            <p:ph sz="half" idx="2"/>
          </p:nvPr>
        </p:nvSpPr>
        <p:spPr>
          <a:xfrm>
            <a:off x="629842" y="1878806"/>
            <a:ext cx="3868340" cy="2763441"/>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text 4">
            <a:extLst>
              <a:ext uri="{FF2B5EF4-FFF2-40B4-BE49-F238E27FC236}">
                <a16:creationId xmlns:a16="http://schemas.microsoft.com/office/drawing/2014/main" id="{E0116985-46FF-80DB-4526-970C2F6535D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6" name="Contenidor de contingut 5">
            <a:extLst>
              <a:ext uri="{FF2B5EF4-FFF2-40B4-BE49-F238E27FC236}">
                <a16:creationId xmlns:a16="http://schemas.microsoft.com/office/drawing/2014/main" id="{524DBFA3-6B9C-7A78-9268-636917B03A44}"/>
              </a:ext>
            </a:extLst>
          </p:cNvPr>
          <p:cNvSpPr>
            <a:spLocks noGrp="1"/>
          </p:cNvSpPr>
          <p:nvPr>
            <p:ph sz="quarter" idx="4"/>
          </p:nvPr>
        </p:nvSpPr>
        <p:spPr>
          <a:xfrm>
            <a:off x="4629150" y="1878806"/>
            <a:ext cx="3887391" cy="2763441"/>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7" name="Contenidor de data 6">
            <a:extLst>
              <a:ext uri="{FF2B5EF4-FFF2-40B4-BE49-F238E27FC236}">
                <a16:creationId xmlns:a16="http://schemas.microsoft.com/office/drawing/2014/main" id="{40A5D46A-3183-6985-8D18-0FB47B76173C}"/>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8" name="Contenidor de peu de pàgina 7">
            <a:extLst>
              <a:ext uri="{FF2B5EF4-FFF2-40B4-BE49-F238E27FC236}">
                <a16:creationId xmlns:a16="http://schemas.microsoft.com/office/drawing/2014/main" id="{20D79D87-5632-AD70-611F-AC0D14309564}"/>
              </a:ext>
            </a:extLst>
          </p:cNvPr>
          <p:cNvSpPr>
            <a:spLocks noGrp="1"/>
          </p:cNvSpPr>
          <p:nvPr>
            <p:ph type="ftr" sz="quarter" idx="11"/>
          </p:nvPr>
        </p:nvSpPr>
        <p:spPr/>
        <p:txBody>
          <a:bodyPr/>
          <a:lstStyle/>
          <a:p>
            <a:endParaRPr lang="es-ES"/>
          </a:p>
        </p:txBody>
      </p:sp>
      <p:sp>
        <p:nvSpPr>
          <p:cNvPr id="9" name="Contenidor de número de diapositiva 8">
            <a:extLst>
              <a:ext uri="{FF2B5EF4-FFF2-40B4-BE49-F238E27FC236}">
                <a16:creationId xmlns:a16="http://schemas.microsoft.com/office/drawing/2014/main" id="{964A3120-424A-4500-811F-9393AD6CD977}"/>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292046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F2E475A-D921-9303-3F6E-A243A9E8A381}"/>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3AD1BBE6-A0B3-7163-D449-013FAF5F8AFD}"/>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4" name="Contenidor de peu de pàgina 3">
            <a:extLst>
              <a:ext uri="{FF2B5EF4-FFF2-40B4-BE49-F238E27FC236}">
                <a16:creationId xmlns:a16="http://schemas.microsoft.com/office/drawing/2014/main" id="{B53BC8F0-21F4-7BCE-B4FB-E91ED86E0B3C}"/>
              </a:ext>
            </a:extLst>
          </p:cNvPr>
          <p:cNvSpPr>
            <a:spLocks noGrp="1"/>
          </p:cNvSpPr>
          <p:nvPr>
            <p:ph type="ftr" sz="quarter" idx="11"/>
          </p:nvPr>
        </p:nvSpPr>
        <p:spPr/>
        <p:txBody>
          <a:bodyPr/>
          <a:lstStyle/>
          <a:p>
            <a:endParaRPr lang="es-ES"/>
          </a:p>
        </p:txBody>
      </p:sp>
      <p:sp>
        <p:nvSpPr>
          <p:cNvPr id="5" name="Contenidor de número de diapositiva 4">
            <a:extLst>
              <a:ext uri="{FF2B5EF4-FFF2-40B4-BE49-F238E27FC236}">
                <a16:creationId xmlns:a16="http://schemas.microsoft.com/office/drawing/2014/main" id="{1C6B3E02-A001-70FD-639A-7043B0A8DF99}"/>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883874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F9EA4E30-4649-83A9-614E-F7160F844672}"/>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3" name="Contenidor de peu de pàgina 2">
            <a:extLst>
              <a:ext uri="{FF2B5EF4-FFF2-40B4-BE49-F238E27FC236}">
                <a16:creationId xmlns:a16="http://schemas.microsoft.com/office/drawing/2014/main" id="{42934C54-B13E-299C-FEF8-9AA37B06B5F7}"/>
              </a:ext>
            </a:extLst>
          </p:cNvPr>
          <p:cNvSpPr>
            <a:spLocks noGrp="1"/>
          </p:cNvSpPr>
          <p:nvPr>
            <p:ph type="ftr" sz="quarter" idx="11"/>
          </p:nvPr>
        </p:nvSpPr>
        <p:spPr/>
        <p:txBody>
          <a:bodyPr/>
          <a:lstStyle/>
          <a:p>
            <a:endParaRPr lang="es-ES"/>
          </a:p>
        </p:txBody>
      </p:sp>
      <p:sp>
        <p:nvSpPr>
          <p:cNvPr id="4" name="Contenidor de número de diapositiva 3">
            <a:extLst>
              <a:ext uri="{FF2B5EF4-FFF2-40B4-BE49-F238E27FC236}">
                <a16:creationId xmlns:a16="http://schemas.microsoft.com/office/drawing/2014/main" id="{4C712D93-E98D-4F63-2CAC-32B95EA638AD}"/>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23560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4009A31-BFAE-4A29-143B-705606513C8B}"/>
              </a:ext>
            </a:extLst>
          </p:cNvPr>
          <p:cNvSpPr>
            <a:spLocks noGrp="1"/>
          </p:cNvSpPr>
          <p:nvPr>
            <p:ph type="title"/>
          </p:nvPr>
        </p:nvSpPr>
        <p:spPr>
          <a:xfrm>
            <a:off x="623888" y="1282304"/>
            <a:ext cx="7886700" cy="2139553"/>
          </a:xfrm>
        </p:spPr>
        <p:txBody>
          <a:bodyPr anchor="b"/>
          <a:lstStyle>
            <a:lvl1pPr>
              <a:defRPr sz="4500"/>
            </a:lvl1pPr>
          </a:lstStyle>
          <a:p>
            <a:r>
              <a:rPr lang="ca-ES"/>
              <a:t>Feu clic aquí per editar l'estil</a:t>
            </a:r>
            <a:endParaRPr lang="es-ES"/>
          </a:p>
        </p:txBody>
      </p:sp>
      <p:sp>
        <p:nvSpPr>
          <p:cNvPr id="3" name="Contenidor de text 2">
            <a:extLst>
              <a:ext uri="{FF2B5EF4-FFF2-40B4-BE49-F238E27FC236}">
                <a16:creationId xmlns:a16="http://schemas.microsoft.com/office/drawing/2014/main" id="{542E1E62-550C-A2DE-6648-572FACC3F3A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a-ES"/>
              <a:t>Feu clic per editar els estils del text del patró</a:t>
            </a:r>
          </a:p>
        </p:txBody>
      </p:sp>
      <p:sp>
        <p:nvSpPr>
          <p:cNvPr id="4" name="Contenidor de data 3">
            <a:extLst>
              <a:ext uri="{FF2B5EF4-FFF2-40B4-BE49-F238E27FC236}">
                <a16:creationId xmlns:a16="http://schemas.microsoft.com/office/drawing/2014/main" id="{2440861F-91BB-69DD-F9A5-5AECD52969B4}"/>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B98D7D42-1398-0903-5847-99FA024E4941}"/>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78731DEE-91A9-5287-3145-5F2187BD287C}"/>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2099464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3799354-21F7-6231-E4EC-43BF5C49C8D4}"/>
              </a:ext>
            </a:extLst>
          </p:cNvPr>
          <p:cNvSpPr>
            <a:spLocks noGrp="1"/>
          </p:cNvSpPr>
          <p:nvPr>
            <p:ph type="title"/>
          </p:nvPr>
        </p:nvSpPr>
        <p:spPr>
          <a:xfrm>
            <a:off x="629841" y="342900"/>
            <a:ext cx="2949178" cy="1200150"/>
          </a:xfrm>
        </p:spPr>
        <p:txBody>
          <a:bodyPr anchor="b"/>
          <a:lstStyle>
            <a:lvl1pPr>
              <a:defRPr sz="2400"/>
            </a:lvl1p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7668AB82-1230-6315-D52B-01451E56D5F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text 3">
            <a:extLst>
              <a:ext uri="{FF2B5EF4-FFF2-40B4-BE49-F238E27FC236}">
                <a16:creationId xmlns:a16="http://schemas.microsoft.com/office/drawing/2014/main" id="{E9A1670A-D5C2-4488-663D-FB8A86A32E6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E3BF23DE-79C7-AB2B-616E-4A1D8B642007}"/>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6" name="Contenidor de peu de pàgina 5">
            <a:extLst>
              <a:ext uri="{FF2B5EF4-FFF2-40B4-BE49-F238E27FC236}">
                <a16:creationId xmlns:a16="http://schemas.microsoft.com/office/drawing/2014/main" id="{F5D9F71D-DA90-1327-07CE-1C512E74988B}"/>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E530B6E3-9F0C-688A-C598-44912DAC0E20}"/>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439536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11B7627-9EA6-DAA5-3BBA-347228BB9996}"/>
              </a:ext>
            </a:extLst>
          </p:cNvPr>
          <p:cNvSpPr>
            <a:spLocks noGrp="1"/>
          </p:cNvSpPr>
          <p:nvPr>
            <p:ph type="title"/>
          </p:nvPr>
        </p:nvSpPr>
        <p:spPr>
          <a:xfrm>
            <a:off x="629841" y="342900"/>
            <a:ext cx="2949178" cy="1200150"/>
          </a:xfrm>
        </p:spPr>
        <p:txBody>
          <a:bodyPr anchor="b"/>
          <a:lstStyle>
            <a:lvl1pPr>
              <a:defRPr sz="2400"/>
            </a:lvl1pPr>
          </a:lstStyle>
          <a:p>
            <a:r>
              <a:rPr lang="ca-ES"/>
              <a:t>Feu clic aquí per editar l'estil</a:t>
            </a:r>
            <a:endParaRPr lang="es-ES"/>
          </a:p>
        </p:txBody>
      </p:sp>
      <p:sp>
        <p:nvSpPr>
          <p:cNvPr id="3" name="Contenidor d'imatge 2">
            <a:extLst>
              <a:ext uri="{FF2B5EF4-FFF2-40B4-BE49-F238E27FC236}">
                <a16:creationId xmlns:a16="http://schemas.microsoft.com/office/drawing/2014/main" id="{FC90C68E-5482-61C5-D6CB-0242019C4D4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Contenidor de text 3">
            <a:extLst>
              <a:ext uri="{FF2B5EF4-FFF2-40B4-BE49-F238E27FC236}">
                <a16:creationId xmlns:a16="http://schemas.microsoft.com/office/drawing/2014/main" id="{E7BD76F3-5B96-636B-F29D-E1343A9D443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CCCCFAC2-A74F-155D-CE80-8587C333E0CC}"/>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6" name="Contenidor de peu de pàgina 5">
            <a:extLst>
              <a:ext uri="{FF2B5EF4-FFF2-40B4-BE49-F238E27FC236}">
                <a16:creationId xmlns:a16="http://schemas.microsoft.com/office/drawing/2014/main" id="{112C747A-214D-3C74-F4C3-599E2503DA1B}"/>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8598439C-BF9D-8544-57E0-3E662E166920}"/>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2923319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76F56E6-7880-3681-918B-4C095D46B83C}"/>
              </a:ext>
            </a:extLst>
          </p:cNvPr>
          <p:cNvSpPr>
            <a:spLocks noGrp="1"/>
          </p:cNvSpPr>
          <p:nvPr>
            <p:ph type="title"/>
          </p:nvPr>
        </p:nvSpPr>
        <p:spPr/>
        <p:txBody>
          <a:bodyPr/>
          <a:lstStyle/>
          <a:p>
            <a:r>
              <a:rPr lang="ca-ES"/>
              <a:t>Feu clic aquí per editar l'estil</a:t>
            </a:r>
            <a:endParaRPr lang="es-ES"/>
          </a:p>
        </p:txBody>
      </p:sp>
      <p:sp>
        <p:nvSpPr>
          <p:cNvPr id="3" name="Contenidor de text vertical 2">
            <a:extLst>
              <a:ext uri="{FF2B5EF4-FFF2-40B4-BE49-F238E27FC236}">
                <a16:creationId xmlns:a16="http://schemas.microsoft.com/office/drawing/2014/main" id="{35A23CAC-D8BA-FA99-A8F9-2BF13A8EB71F}"/>
              </a:ext>
            </a:extLst>
          </p:cNvPr>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E3863A0F-0CE4-BFE9-D82E-C6F4F9443EB0}"/>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80585DB8-969C-FFC6-BBC4-6306F68C3F02}"/>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28939FBC-90B6-2CB6-1AB7-BFC5EFDA54CE}"/>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2604801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73477CAF-ECBC-EE78-F3B6-53F051A3374B}"/>
              </a:ext>
            </a:extLst>
          </p:cNvPr>
          <p:cNvSpPr>
            <a:spLocks noGrp="1"/>
          </p:cNvSpPr>
          <p:nvPr>
            <p:ph type="title" orient="vert"/>
          </p:nvPr>
        </p:nvSpPr>
        <p:spPr>
          <a:xfrm>
            <a:off x="6543675" y="273844"/>
            <a:ext cx="1971675" cy="4358879"/>
          </a:xfrm>
        </p:spPr>
        <p:txBody>
          <a:bodyPr vert="eaVert"/>
          <a:lstStyle/>
          <a:p>
            <a:r>
              <a:rPr lang="ca-ES"/>
              <a:t>Feu clic aquí per editar l'estil</a:t>
            </a:r>
            <a:endParaRPr lang="es-ES"/>
          </a:p>
        </p:txBody>
      </p:sp>
      <p:sp>
        <p:nvSpPr>
          <p:cNvPr id="3" name="Contenidor de text vertical 2">
            <a:extLst>
              <a:ext uri="{FF2B5EF4-FFF2-40B4-BE49-F238E27FC236}">
                <a16:creationId xmlns:a16="http://schemas.microsoft.com/office/drawing/2014/main" id="{5FC6B38A-DEE5-C05E-9584-3E334BDA5522}"/>
              </a:ext>
            </a:extLst>
          </p:cNvPr>
          <p:cNvSpPr>
            <a:spLocks noGrp="1"/>
          </p:cNvSpPr>
          <p:nvPr>
            <p:ph type="body" orient="vert" idx="1"/>
          </p:nvPr>
        </p:nvSpPr>
        <p:spPr>
          <a:xfrm>
            <a:off x="628650" y="273844"/>
            <a:ext cx="5800725" cy="4358879"/>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D2ED0D69-B5B0-5A52-5280-C98FBA557F0F}"/>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2B654BD7-CF1A-E061-EB2F-4F9355F31EE9}"/>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85B4ED00-5651-5FE7-C3DA-5C56CD3ECEAA}"/>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4075599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ca-ES"/>
              <a:t>Feu clic aquí per editar l'estil</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a-ES"/>
              <a:t>Feu clic aquí per editar l'estil de subtítols del patró</a:t>
            </a:r>
            <a:endParaRPr lang="en-US"/>
          </a:p>
        </p:txBody>
      </p:sp>
      <p:sp>
        <p:nvSpPr>
          <p:cNvPr id="4" name="Date Placeholder 3"/>
          <p:cNvSpPr>
            <a:spLocks noGrp="1"/>
          </p:cNvSpPr>
          <p:nvPr>
            <p:ph type="dt" sz="half" idx="10"/>
          </p:nvPr>
        </p:nvSpPr>
        <p:spPr/>
        <p:txBody>
          <a:bodyPr/>
          <a:lstStyle/>
          <a:p>
            <a:fld id="{4BDF68E2-58F2-4D09-BE8B-E3BD06533059}"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7" name="Flowchart: Document 3">
            <a:extLst>
              <a:ext uri="{FF2B5EF4-FFF2-40B4-BE49-F238E27FC236}">
                <a16:creationId xmlns:a16="http://schemas.microsoft.com/office/drawing/2014/main" id="{A0D68FC2-59EC-CF48-99B2-7E5317E6049F}"/>
              </a:ext>
            </a:extLst>
          </p:cNvPr>
          <p:cNvSpPr/>
          <p:nvPr userDrawn="1"/>
        </p:nvSpPr>
        <p:spPr>
          <a:xfrm flipH="1">
            <a:off x="92991" y="93717"/>
            <a:ext cx="8965062" cy="3306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290B1A00-FDFE-3033-2E15-770B21AB2037}"/>
              </a:ext>
            </a:extLst>
          </p:cNvPr>
          <p:cNvSpPr/>
          <p:nvPr userDrawn="1"/>
        </p:nvSpPr>
        <p:spPr>
          <a:xfrm>
            <a:off x="326573" y="3544839"/>
            <a:ext cx="54429"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GB"/>
          </a:p>
        </p:txBody>
      </p:sp>
    </p:spTree>
    <p:extLst>
      <p:ext uri="{BB962C8B-B14F-4D97-AF65-F5344CB8AC3E}">
        <p14:creationId xmlns:p14="http://schemas.microsoft.com/office/powerpoint/2010/main" val="1629442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Content Placeholder 2"/>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528FC5F6-F338-4AE4-BB23-26385BCFC42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a:p>
        </p:txBody>
      </p:sp>
      <p:sp>
        <p:nvSpPr>
          <p:cNvPr id="7" name="Frame 7">
            <a:extLst>
              <a:ext uri="{FF2B5EF4-FFF2-40B4-BE49-F238E27FC236}">
                <a16:creationId xmlns:a16="http://schemas.microsoft.com/office/drawing/2014/main" id="{071DCB69-1F04-57E5-232F-38DC27E111AA}"/>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8" name="Rectangle 7">
            <a:extLst>
              <a:ext uri="{FF2B5EF4-FFF2-40B4-BE49-F238E27FC236}">
                <a16:creationId xmlns:a16="http://schemas.microsoft.com/office/drawing/2014/main" id="{7DE7E5F4-4023-EFB2-2446-29CD3EC441FF}"/>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35691B33-3CF3-E99F-CDF5-BA125F4E052C}"/>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Slide Number Placeholder 5">
            <a:extLst>
              <a:ext uri="{FF2B5EF4-FFF2-40B4-BE49-F238E27FC236}">
                <a16:creationId xmlns:a16="http://schemas.microsoft.com/office/drawing/2014/main" id="{8C99497E-E57A-A1A3-7866-10AE979C2BC5}"/>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Tree>
    <p:extLst>
      <p:ext uri="{BB962C8B-B14F-4D97-AF65-F5344CB8AC3E}">
        <p14:creationId xmlns:p14="http://schemas.microsoft.com/office/powerpoint/2010/main" val="1726749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ca-ES"/>
              <a:t>Feu clic aquí per editar l'estil</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a-ES"/>
              <a:t>Feu clic per editar els estils del text del patró</a:t>
            </a:r>
          </a:p>
        </p:txBody>
      </p:sp>
      <p:sp>
        <p:nvSpPr>
          <p:cNvPr id="4" name="Date Placeholder 3"/>
          <p:cNvSpPr>
            <a:spLocks noGrp="1"/>
          </p:cNvSpPr>
          <p:nvPr>
            <p:ph type="dt" sz="half" idx="10"/>
          </p:nvPr>
        </p:nvSpPr>
        <p:spPr/>
        <p:txBody>
          <a:bodyPr/>
          <a:lstStyle/>
          <a:p>
            <a:fld id="{20EBB0C4-6273-4C6E-B9BD-2EDC30F1CD52}"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7" name="Flowchart: Document 3">
            <a:extLst>
              <a:ext uri="{FF2B5EF4-FFF2-40B4-BE49-F238E27FC236}">
                <a16:creationId xmlns:a16="http://schemas.microsoft.com/office/drawing/2014/main" id="{61C35D0C-BC75-389F-F802-CB8CD2FA329F}"/>
              </a:ext>
            </a:extLst>
          </p:cNvPr>
          <p:cNvSpPr/>
          <p:nvPr userDrawn="1"/>
        </p:nvSpPr>
        <p:spPr>
          <a:xfrm flipH="1" flipV="1">
            <a:off x="85946" y="3436122"/>
            <a:ext cx="8972111" cy="1614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C4E6F475-C964-65F6-3021-3D8B8FF4AE53}"/>
              </a:ext>
            </a:extLst>
          </p:cNvPr>
          <p:cNvSpPr/>
          <p:nvPr userDrawn="1"/>
        </p:nvSpPr>
        <p:spPr>
          <a:xfrm>
            <a:off x="326573" y="1149037"/>
            <a:ext cx="54429"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GB"/>
          </a:p>
        </p:txBody>
      </p:sp>
      <p:sp>
        <p:nvSpPr>
          <p:cNvPr id="9" name="Rectangle 8">
            <a:extLst>
              <a:ext uri="{FF2B5EF4-FFF2-40B4-BE49-F238E27FC236}">
                <a16:creationId xmlns:a16="http://schemas.microsoft.com/office/drawing/2014/main" id="{BA161FEB-A6C4-A03C-E97B-5CD1631EC753}"/>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Slide Number Placeholder 5">
            <a:extLst>
              <a:ext uri="{FF2B5EF4-FFF2-40B4-BE49-F238E27FC236}">
                <a16:creationId xmlns:a16="http://schemas.microsoft.com/office/drawing/2014/main" id="{E138957F-BB99-230B-C682-D9773EA288D7}"/>
              </a:ext>
            </a:extLst>
          </p:cNvPr>
          <p:cNvSpPr txBox="1">
            <a:spLocks/>
          </p:cNvSpPr>
          <p:nvPr userDrawn="1"/>
        </p:nvSpPr>
        <p:spPr>
          <a:xfrm>
            <a:off x="8520012" y="4776789"/>
            <a:ext cx="251932" cy="273844"/>
          </a:xfrm>
          <a:prstGeom prst="rect">
            <a:avLst/>
          </a:prstGeom>
          <a:solidFill>
            <a:schemeClr val="bg1">
              <a:lumMod val="85000"/>
            </a:schemeClr>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a:solidFill>
                <a:schemeClr val="tx1"/>
              </a:solidFill>
            </a:endParaRPr>
          </a:p>
        </p:txBody>
      </p:sp>
    </p:spTree>
    <p:extLst>
      <p:ext uri="{BB962C8B-B14F-4D97-AF65-F5344CB8AC3E}">
        <p14:creationId xmlns:p14="http://schemas.microsoft.com/office/powerpoint/2010/main" val="3353119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5" name="Date Placeholder 4"/>
          <p:cNvSpPr>
            <a:spLocks noGrp="1"/>
          </p:cNvSpPr>
          <p:nvPr>
            <p:ph type="dt" sz="half" idx="10"/>
          </p:nvPr>
        </p:nvSpPr>
        <p:spPr/>
        <p:txBody>
          <a:bodyPr/>
          <a:lstStyle/>
          <a:p>
            <a:fld id="{19AB4D41-86C1-4908-B66A-0B50CEB3BF29}"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
        <p:nvSpPr>
          <p:cNvPr id="8" name="Frame 7">
            <a:extLst>
              <a:ext uri="{FF2B5EF4-FFF2-40B4-BE49-F238E27FC236}">
                <a16:creationId xmlns:a16="http://schemas.microsoft.com/office/drawing/2014/main" id="{4FE489F8-F2AB-C16C-8883-7D1DE690539A}"/>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D907B3C7-75FE-83C1-DD46-D7F02A6091A3}"/>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Rectangle 9">
            <a:extLst>
              <a:ext uri="{FF2B5EF4-FFF2-40B4-BE49-F238E27FC236}">
                <a16:creationId xmlns:a16="http://schemas.microsoft.com/office/drawing/2014/main" id="{49943514-6FD7-6EEC-635C-F2A59D5DE88F}"/>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372A32F3-BFBA-4DFA-F9EB-5E3263C21A26}"/>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Tree>
    <p:extLst>
      <p:ext uri="{BB962C8B-B14F-4D97-AF65-F5344CB8AC3E}">
        <p14:creationId xmlns:p14="http://schemas.microsoft.com/office/powerpoint/2010/main" val="1430641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ca-ES"/>
              <a:t>Feu clic aquí per editar l'estil</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4" name="Content Placeholder 3"/>
          <p:cNvSpPr>
            <a:spLocks noGrp="1"/>
          </p:cNvSpPr>
          <p:nvPr>
            <p:ph sz="half" idx="2"/>
          </p:nvPr>
        </p:nvSpPr>
        <p:spPr>
          <a:xfrm>
            <a:off x="629842" y="1878806"/>
            <a:ext cx="3868340" cy="2763441"/>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6" name="Content Placeholder 5"/>
          <p:cNvSpPr>
            <a:spLocks noGrp="1"/>
          </p:cNvSpPr>
          <p:nvPr>
            <p:ph sz="quarter" idx="4"/>
          </p:nvPr>
        </p:nvSpPr>
        <p:spPr>
          <a:xfrm>
            <a:off x="4629150" y="1878806"/>
            <a:ext cx="3887391" cy="2763441"/>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7" name="Date Placeholder 6"/>
          <p:cNvSpPr>
            <a:spLocks noGrp="1"/>
          </p:cNvSpPr>
          <p:nvPr>
            <p:ph type="dt" sz="half" idx="10"/>
          </p:nvPr>
        </p:nvSpPr>
        <p:spPr/>
        <p:txBody>
          <a:bodyPr/>
          <a:lstStyle/>
          <a:p>
            <a:fld id="{E6426E2C-56C1-4E0D-A793-0088A7FDD37E}" type="datetimeFigureOut">
              <a:rPr lang="en-US" smtClean="0"/>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Frame 7">
            <a:extLst>
              <a:ext uri="{FF2B5EF4-FFF2-40B4-BE49-F238E27FC236}">
                <a16:creationId xmlns:a16="http://schemas.microsoft.com/office/drawing/2014/main" id="{DB5B5937-2C5E-96AE-BFA5-4A223108CBE0}"/>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1" name="Rectangle 10">
            <a:extLst>
              <a:ext uri="{FF2B5EF4-FFF2-40B4-BE49-F238E27FC236}">
                <a16:creationId xmlns:a16="http://schemas.microsoft.com/office/drawing/2014/main" id="{592A221E-CDB9-5ADB-47E3-A71BCB13EC05}"/>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Rectangle 11">
            <a:extLst>
              <a:ext uri="{FF2B5EF4-FFF2-40B4-BE49-F238E27FC236}">
                <a16:creationId xmlns:a16="http://schemas.microsoft.com/office/drawing/2014/main" id="{81D7DC28-6FA7-57FE-6B92-4A1865FFF903}"/>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3" name="Slide Number Placeholder 5">
            <a:extLst>
              <a:ext uri="{FF2B5EF4-FFF2-40B4-BE49-F238E27FC236}">
                <a16:creationId xmlns:a16="http://schemas.microsoft.com/office/drawing/2014/main" id="{A69BE358-676B-610F-E23B-0D15F11C89C9}"/>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Tree>
    <p:extLst>
      <p:ext uri="{BB962C8B-B14F-4D97-AF65-F5344CB8AC3E}">
        <p14:creationId xmlns:p14="http://schemas.microsoft.com/office/powerpoint/2010/main" val="1038420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a:xfrm>
            <a:off x="628650" y="102393"/>
            <a:ext cx="7886700" cy="994172"/>
          </a:xfrm>
        </p:spPr>
        <p:txBody>
          <a:bodyPr/>
          <a:lstStyle/>
          <a:p>
            <a:r>
              <a:rPr lang="ca-ES"/>
              <a:t>Feu clic aquí per editar l'estil</a:t>
            </a:r>
            <a:endParaRPr lang="en-US"/>
          </a:p>
        </p:txBody>
      </p:sp>
      <p:sp>
        <p:nvSpPr>
          <p:cNvPr id="3" name="Date Placeholder 2"/>
          <p:cNvSpPr>
            <a:spLocks noGrp="1"/>
          </p:cNvSpPr>
          <p:nvPr>
            <p:ph type="dt" sz="half" idx="10"/>
          </p:nvPr>
        </p:nvSpPr>
        <p:spPr/>
        <p:txBody>
          <a:bodyPr/>
          <a:lstStyle/>
          <a:p>
            <a:fld id="{C8C39B41-D8B5-4052-B551-9B5525EAA8B6}" type="datetimeFigureOut">
              <a:rPr lang="en-US" smtClean="0"/>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Rectangle 5">
            <a:extLst>
              <a:ext uri="{FF2B5EF4-FFF2-40B4-BE49-F238E27FC236}">
                <a16:creationId xmlns:a16="http://schemas.microsoft.com/office/drawing/2014/main" id="{21FAE8AD-4010-A93D-DFC5-0B4A1409C74D}"/>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Tree>
    <p:extLst>
      <p:ext uri="{BB962C8B-B14F-4D97-AF65-F5344CB8AC3E}">
        <p14:creationId xmlns:p14="http://schemas.microsoft.com/office/powerpoint/2010/main" val="310832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A38B09AF-C923-417E-ABE0-292E0AE62065}"/>
              </a:ext>
            </a:extLst>
          </p:cNvPr>
          <p:cNvSpPr>
            <a:spLocks noGrp="1"/>
          </p:cNvSpPr>
          <p:nvPr>
            <p:ph type="title"/>
          </p:nvPr>
        </p:nvSpPr>
        <p:spPr/>
        <p:txBody>
          <a:body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03D460DA-5B4F-0DDD-7407-3275958AE848}"/>
              </a:ext>
            </a:extLst>
          </p:cNvPr>
          <p:cNvSpPr>
            <a:spLocks noGrp="1"/>
          </p:cNvSpPr>
          <p:nvPr>
            <p:ph sz="half" idx="1"/>
          </p:nvPr>
        </p:nvSpPr>
        <p:spPr>
          <a:xfrm>
            <a:off x="628650" y="1369219"/>
            <a:ext cx="3886200" cy="3263504"/>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contingut 3">
            <a:extLst>
              <a:ext uri="{FF2B5EF4-FFF2-40B4-BE49-F238E27FC236}">
                <a16:creationId xmlns:a16="http://schemas.microsoft.com/office/drawing/2014/main" id="{9987BE41-B3BD-D64D-C6C9-7B00B2F0DB62}"/>
              </a:ext>
            </a:extLst>
          </p:cNvPr>
          <p:cNvSpPr>
            <a:spLocks noGrp="1"/>
          </p:cNvSpPr>
          <p:nvPr>
            <p:ph sz="half" idx="2"/>
          </p:nvPr>
        </p:nvSpPr>
        <p:spPr>
          <a:xfrm>
            <a:off x="4629150" y="1369219"/>
            <a:ext cx="3886200" cy="3263504"/>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data 4">
            <a:extLst>
              <a:ext uri="{FF2B5EF4-FFF2-40B4-BE49-F238E27FC236}">
                <a16:creationId xmlns:a16="http://schemas.microsoft.com/office/drawing/2014/main" id="{F23173DF-E149-0A32-6841-A0C6B3DE394A}"/>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6" name="Contenidor de peu de pàgina 5">
            <a:extLst>
              <a:ext uri="{FF2B5EF4-FFF2-40B4-BE49-F238E27FC236}">
                <a16:creationId xmlns:a16="http://schemas.microsoft.com/office/drawing/2014/main" id="{6283C0BC-5C53-9E9B-1CCB-2BBC59116C26}"/>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C25B6194-E90B-EB54-06E2-D5BE9A02C472}"/>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71563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89039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ca-ES"/>
              <a:t>Feu clic aquí per editar l'estil</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32ABBEA6-7C60-4B02-AE87-00D78D8422AF}"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
        <p:nvSpPr>
          <p:cNvPr id="8" name="Frame 7">
            <a:extLst>
              <a:ext uri="{FF2B5EF4-FFF2-40B4-BE49-F238E27FC236}">
                <a16:creationId xmlns:a16="http://schemas.microsoft.com/office/drawing/2014/main" id="{ADCE3818-667F-903D-B078-C54433525130}"/>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2A8B225C-AC8D-A0FF-9029-CCBDD80A15B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Rectangle 9">
            <a:extLst>
              <a:ext uri="{FF2B5EF4-FFF2-40B4-BE49-F238E27FC236}">
                <a16:creationId xmlns:a16="http://schemas.microsoft.com/office/drawing/2014/main" id="{F6ECB10D-F9B3-F581-566A-FA9FFA37FEF5}"/>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DA27A1D6-95E6-422E-3D02-33BC44282C55}"/>
              </a:ext>
            </a:extLst>
          </p:cNvPr>
          <p:cNvSpPr txBox="1">
            <a:spLocks/>
          </p:cNvSpPr>
          <p:nvPr userDrawn="1"/>
        </p:nvSpPr>
        <p:spPr>
          <a:xfrm>
            <a:off x="8520012" y="4776789"/>
            <a:ext cx="251932" cy="273844"/>
          </a:xfrm>
          <a:prstGeom prst="rect">
            <a:avLst/>
          </a:prstGeom>
          <a:solidFill>
            <a:srgbClr val="008539"/>
          </a:solidFill>
          <a:ln>
            <a:noFill/>
          </a:ln>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Tree>
    <p:extLst>
      <p:ext uri="{BB962C8B-B14F-4D97-AF65-F5344CB8AC3E}">
        <p14:creationId xmlns:p14="http://schemas.microsoft.com/office/powerpoint/2010/main" val="4282695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ca-ES"/>
              <a:t>Feu clic aquí per editar l'estil</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a-ES"/>
              <a:t>Feu clic a la icona per afegir una imatge</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C9CAD897-D46E-4AD2-BD9B-49DD3E6408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
        <p:nvSpPr>
          <p:cNvPr id="8" name="Frame 7">
            <a:extLst>
              <a:ext uri="{FF2B5EF4-FFF2-40B4-BE49-F238E27FC236}">
                <a16:creationId xmlns:a16="http://schemas.microsoft.com/office/drawing/2014/main" id="{567C64D4-0902-E7A6-2FAF-F83BDAD92FFE}"/>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20323308-0554-B4EB-C3B5-B521F2830A96}"/>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Rectangle 9">
            <a:extLst>
              <a:ext uri="{FF2B5EF4-FFF2-40B4-BE49-F238E27FC236}">
                <a16:creationId xmlns:a16="http://schemas.microsoft.com/office/drawing/2014/main" id="{5FA33E47-244E-4B24-63E4-565092F0DFF8}"/>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BF606D8C-6239-2A4B-C84C-27D4A500F6A9}"/>
              </a:ext>
            </a:extLst>
          </p:cNvPr>
          <p:cNvSpPr txBox="1">
            <a:spLocks/>
          </p:cNvSpPr>
          <p:nvPr userDrawn="1"/>
        </p:nvSpPr>
        <p:spPr>
          <a:xfrm>
            <a:off x="8520012" y="4776789"/>
            <a:ext cx="251932" cy="273844"/>
          </a:xfrm>
          <a:prstGeom prst="rect">
            <a:avLst/>
          </a:prstGeom>
          <a:solidFill>
            <a:srgbClr val="008539"/>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Tree>
    <p:extLst>
      <p:ext uri="{BB962C8B-B14F-4D97-AF65-F5344CB8AC3E}">
        <p14:creationId xmlns:p14="http://schemas.microsoft.com/office/powerpoint/2010/main" val="1208359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a:p>
        </p:txBody>
      </p:sp>
      <p:sp>
        <p:nvSpPr>
          <p:cNvPr id="3" name="Vertical Text Placeholder 2"/>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2E2D6473-DF6D-4702-B328-E0DD40540A4E}"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2977809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ca-ES"/>
              <a:t>Feu clic aquí per editar l'estil</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10"/>
          </p:nvPr>
        </p:nvSpPr>
        <p:spPr/>
        <p:txBody>
          <a:bodyPr/>
          <a:lstStyle/>
          <a:p>
            <a:fld id="{E26F7E3A-B166-407D-9866-32884E7D5B37}"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14002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9144001" cy="51435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GB">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154" y="4202387"/>
            <a:ext cx="6858000" cy="304018"/>
          </a:xfrm>
        </p:spPr>
        <p:txBody>
          <a:bodyPr vert="horz" lIns="81621" tIns="40811" rIns="81621" bIns="40811" rtlCol="0">
            <a:spAutoFit/>
          </a:bodyPr>
          <a:lstStyle>
            <a:lvl1pPr marL="0" indent="0">
              <a:buNone/>
              <a:defRPr lang="en-GB" sz="1600" dirty="0">
                <a:solidFill>
                  <a:schemeClr val="accent2">
                    <a:lumMod val="50000"/>
                  </a:schemeClr>
                </a:solidFill>
                <a:latin typeface="+mn-lt"/>
              </a:defRPr>
            </a:lvl1pPr>
          </a:lstStyle>
          <a:p>
            <a:pPr marL="204053" lvl="0" indent="-204053"/>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6" y="3579822"/>
            <a:ext cx="7955279" cy="622567"/>
          </a:xfrm>
        </p:spPr>
        <p:txBody>
          <a:bodyPr vert="horz" lIns="81621" tIns="40811" rIns="81621" bIns="40811" rtlCol="0" anchor="b">
            <a:spAutoFit/>
          </a:bodyPr>
          <a:lstStyle>
            <a:lvl1pPr>
              <a:defRPr lang="en-GB" sz="3900" b="1" dirty="0">
                <a:solidFill>
                  <a:schemeClr val="tx1">
                    <a:lumMod val="75000"/>
                    <a:lumOff val="25000"/>
                  </a:schemeClr>
                </a:solidFill>
                <a:latin typeface="+mj-lt"/>
              </a:defRPr>
            </a:lvl1pPr>
          </a:lstStyle>
          <a:p>
            <a:pPr marL="0" lvl="0"/>
            <a:r>
              <a:rPr lang="en-US"/>
              <a:t>Title</a:t>
            </a:r>
            <a:endParaRPr lang="en-GB"/>
          </a:p>
        </p:txBody>
      </p:sp>
    </p:spTree>
    <p:extLst>
      <p:ext uri="{BB962C8B-B14F-4D97-AF65-F5344CB8AC3E}">
        <p14:creationId xmlns:p14="http://schemas.microsoft.com/office/powerpoint/2010/main" val="3118280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ítol i objectes">
  <p:cSld name="1_Títol i objectes">
    <p:bg>
      <p:bgPr>
        <a:solidFill>
          <a:srgbClr val="F2F2F2"/>
        </a:solidFill>
        <a:effectLst/>
      </p:bgPr>
    </p:bg>
    <p:spTree>
      <p:nvGrpSpPr>
        <p:cNvPr id="1" name="Shape 38"/>
        <p:cNvGrpSpPr/>
        <p:nvPr/>
      </p:nvGrpSpPr>
      <p:grpSpPr>
        <a:xfrm>
          <a:off x="0" y="0"/>
          <a:ext cx="0" cy="0"/>
          <a:chOff x="0" y="0"/>
          <a:chExt cx="0" cy="0"/>
        </a:xfrm>
      </p:grpSpPr>
      <p:sp>
        <p:nvSpPr>
          <p:cNvPr id="43" name="Google Shape;43;p6"/>
          <p:cNvSpPr txBox="1">
            <a:spLocks noGrp="1"/>
          </p:cNvSpPr>
          <p:nvPr>
            <p:ph type="title"/>
          </p:nvPr>
        </p:nvSpPr>
        <p:spPr>
          <a:xfrm>
            <a:off x="334736" y="375163"/>
            <a:ext cx="8380800" cy="443100"/>
          </a:xfrm>
          <a:prstGeom prst="rect">
            <a:avLst/>
          </a:prstGeom>
          <a:noFill/>
          <a:ln>
            <a:noFill/>
          </a:ln>
        </p:spPr>
        <p:txBody>
          <a:bodyPr spcFirstLastPara="1" wrap="square" lIns="83800" tIns="41875" rIns="83800" bIns="41875" anchor="ctr" anchorCtr="0">
            <a:noAutofit/>
          </a:bodyPr>
          <a:lstStyle>
            <a:lvl1pPr lvl="0" algn="l">
              <a:lnSpc>
                <a:spcPct val="90000"/>
              </a:lnSpc>
              <a:spcBef>
                <a:spcPts val="0"/>
              </a:spcBef>
              <a:spcAft>
                <a:spcPts val="0"/>
              </a:spcAft>
              <a:buClr>
                <a:schemeClr val="dk1"/>
              </a:buClr>
              <a:buSzPts val="16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44" name="Google Shape;44;p6"/>
          <p:cNvSpPr txBox="1">
            <a:spLocks noGrp="1"/>
          </p:cNvSpPr>
          <p:nvPr>
            <p:ph type="body" idx="1"/>
          </p:nvPr>
        </p:nvSpPr>
        <p:spPr>
          <a:xfrm>
            <a:off x="334737" y="1097280"/>
            <a:ext cx="6023100" cy="3577500"/>
          </a:xfrm>
          <a:prstGeom prst="rect">
            <a:avLst/>
          </a:prstGeom>
          <a:noFill/>
          <a:ln>
            <a:noFill/>
          </a:ln>
        </p:spPr>
        <p:txBody>
          <a:bodyPr spcFirstLastPara="1" wrap="square" lIns="83800" tIns="41875" rIns="83800" bIns="41875" anchor="t" anchorCtr="0">
            <a:noAutofit/>
          </a:bodyPr>
          <a:lstStyle>
            <a:lvl1pPr marL="457200" lvl="0" indent="-330200" algn="l">
              <a:lnSpc>
                <a:spcPct val="100000"/>
              </a:lnSpc>
              <a:spcBef>
                <a:spcPts val="500"/>
              </a:spcBef>
              <a:spcAft>
                <a:spcPts val="0"/>
              </a:spcAft>
              <a:buClr>
                <a:srgbClr val="3F3F3F"/>
              </a:buClr>
              <a:buSzPts val="1600"/>
              <a:buChar char="•"/>
              <a:defRPr sz="1600">
                <a:solidFill>
                  <a:srgbClr val="3F3F3F"/>
                </a:solidFill>
              </a:defRPr>
            </a:lvl1pPr>
            <a:lvl2pPr marL="914400" lvl="1" indent="-323850" algn="l">
              <a:lnSpc>
                <a:spcPct val="100000"/>
              </a:lnSpc>
              <a:spcBef>
                <a:spcPts val="1100"/>
              </a:spcBef>
              <a:spcAft>
                <a:spcPts val="0"/>
              </a:spcAft>
              <a:buClr>
                <a:srgbClr val="3F3F3F"/>
              </a:buClr>
              <a:buSzPts val="1500"/>
              <a:buChar char="•"/>
              <a:defRPr sz="1500">
                <a:solidFill>
                  <a:srgbClr val="3F3F3F"/>
                </a:solidFill>
              </a:defRPr>
            </a:lvl2pPr>
            <a:lvl3pPr marL="1371600" lvl="2" indent="-311150" algn="l">
              <a:lnSpc>
                <a:spcPct val="100000"/>
              </a:lnSpc>
              <a:spcBef>
                <a:spcPts val="1100"/>
              </a:spcBef>
              <a:spcAft>
                <a:spcPts val="0"/>
              </a:spcAft>
              <a:buClr>
                <a:srgbClr val="3F3F3F"/>
              </a:buClr>
              <a:buSzPts val="1300"/>
              <a:buChar char="•"/>
              <a:defRPr sz="1300">
                <a:solidFill>
                  <a:srgbClr val="3F3F3F"/>
                </a:solidFill>
              </a:defRPr>
            </a:lvl3pPr>
            <a:lvl4pPr marL="1828800" lvl="3" indent="-311150" algn="l">
              <a:lnSpc>
                <a:spcPct val="90000"/>
              </a:lnSpc>
              <a:spcBef>
                <a:spcPts val="1100"/>
              </a:spcBef>
              <a:spcAft>
                <a:spcPts val="0"/>
              </a:spcAft>
              <a:buClr>
                <a:schemeClr val="dk1"/>
              </a:buClr>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30200" algn="l">
              <a:lnSpc>
                <a:spcPct val="90000"/>
              </a:lnSpc>
              <a:spcBef>
                <a:spcPts val="500"/>
              </a:spcBef>
              <a:spcAft>
                <a:spcPts val="0"/>
              </a:spcAft>
              <a:buClr>
                <a:schemeClr val="dk1"/>
              </a:buClr>
              <a:buSzPts val="1600"/>
              <a:buChar char="•"/>
              <a:defRPr/>
            </a:lvl6pPr>
            <a:lvl7pPr marL="3200400" lvl="6" indent="-330200" algn="l">
              <a:lnSpc>
                <a:spcPct val="90000"/>
              </a:lnSpc>
              <a:spcBef>
                <a:spcPts val="500"/>
              </a:spcBef>
              <a:spcAft>
                <a:spcPts val="0"/>
              </a:spcAft>
              <a:buClr>
                <a:schemeClr val="dk1"/>
              </a:buClr>
              <a:buSzPts val="1600"/>
              <a:buChar char="•"/>
              <a:defRPr/>
            </a:lvl7pPr>
            <a:lvl8pPr marL="3657600" lvl="7" indent="-330200" algn="l">
              <a:lnSpc>
                <a:spcPct val="90000"/>
              </a:lnSpc>
              <a:spcBef>
                <a:spcPts val="500"/>
              </a:spcBef>
              <a:spcAft>
                <a:spcPts val="0"/>
              </a:spcAft>
              <a:buClr>
                <a:schemeClr val="dk1"/>
              </a:buClr>
              <a:buSzPts val="1600"/>
              <a:buChar char="•"/>
              <a:defRPr/>
            </a:lvl8pPr>
            <a:lvl9pPr marL="4114800" lvl="8" indent="-330200" algn="l">
              <a:lnSpc>
                <a:spcPct val="90000"/>
              </a:lnSpc>
              <a:spcBef>
                <a:spcPts val="500"/>
              </a:spcBef>
              <a:spcAft>
                <a:spcPts val="0"/>
              </a:spcAft>
              <a:buClr>
                <a:schemeClr val="dk1"/>
              </a:buClr>
              <a:buSzPts val="1600"/>
              <a:buChar char="•"/>
              <a:defRPr/>
            </a:lvl9pPr>
          </a:lstStyle>
          <a:p>
            <a:endParaRPr/>
          </a:p>
        </p:txBody>
      </p:sp>
    </p:spTree>
    <p:extLst>
      <p:ext uri="{BB962C8B-B14F-4D97-AF65-F5344CB8AC3E}">
        <p14:creationId xmlns:p14="http://schemas.microsoft.com/office/powerpoint/2010/main" val="3638912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2" y="0"/>
            <a:ext cx="9143999" cy="2971800"/>
          </a:xfrm>
          <a:solidFill>
            <a:schemeClr val="bg1">
              <a:lumMod val="95000"/>
            </a:schemeClr>
          </a:solidFill>
        </p:spPr>
        <p:txBody>
          <a:bodyPr vert="horz" wrap="square" lIns="81621" tIns="40811" rIns="81621" bIns="40811" rtlCol="0" anchor="ctr" anchorCtr="1">
            <a:noAutofit/>
          </a:bodyPr>
          <a:lstStyle>
            <a:lvl1pPr marL="0" indent="0">
              <a:buNone/>
              <a:defRPr lang="en-GB" sz="1600" dirty="0"/>
            </a:lvl1pPr>
          </a:lstStyle>
          <a:p>
            <a:pPr marL="204053" lvl="0" indent="-204053" algn="ctr"/>
            <a:r>
              <a:rPr lang="en-US"/>
              <a:t>Insert Image</a:t>
            </a:r>
            <a:endParaRPr lang="en-GB"/>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154" y="4202387"/>
            <a:ext cx="6858000" cy="304018"/>
          </a:xfrm>
        </p:spPr>
        <p:txBody>
          <a:bodyPr vert="horz" lIns="81621" tIns="40811" rIns="81621" bIns="40811" rtlCol="0">
            <a:spAutoFit/>
          </a:bodyPr>
          <a:lstStyle>
            <a:lvl1pPr marL="0" indent="0">
              <a:buNone/>
              <a:defRPr lang="en-GB" sz="1600" dirty="0">
                <a:solidFill>
                  <a:schemeClr val="accent3"/>
                </a:solidFill>
                <a:latin typeface="+mn-lt"/>
              </a:defRPr>
            </a:lvl1pPr>
          </a:lstStyle>
          <a:p>
            <a:pPr marL="204053" lvl="0" indent="-204053"/>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6" y="3579822"/>
            <a:ext cx="7955279" cy="622567"/>
          </a:xfrm>
        </p:spPr>
        <p:txBody>
          <a:bodyPr vert="horz" lIns="81621" tIns="40811" rIns="81621" bIns="40811" rtlCol="0" anchor="b">
            <a:spAutoFit/>
          </a:bodyPr>
          <a:lstStyle>
            <a:lvl1pPr>
              <a:defRPr lang="en-GB" sz="39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26573" y="3544839"/>
            <a:ext cx="54429"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GB"/>
          </a:p>
        </p:txBody>
      </p:sp>
      <p:sp>
        <p:nvSpPr>
          <p:cNvPr id="4" name="Rectangle 3">
            <a:extLst>
              <a:ext uri="{FF2B5EF4-FFF2-40B4-BE49-F238E27FC236}">
                <a16:creationId xmlns:a16="http://schemas.microsoft.com/office/drawing/2014/main" id="{7B386286-CEE2-E94A-BBC0-0A3723EB14DE}"/>
              </a:ext>
            </a:extLst>
          </p:cNvPr>
          <p:cNvSpPr/>
          <p:nvPr userDrawn="1"/>
        </p:nvSpPr>
        <p:spPr>
          <a:xfrm>
            <a:off x="8256674" y="4665244"/>
            <a:ext cx="649704" cy="478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US">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1"/>
            <a:ext cx="9144001" cy="5143502"/>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GB"/>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92994" y="3440910"/>
            <a:ext cx="8958010" cy="161008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81621" tIns="40811" rIns="81621" bIns="40811" rtlCol="0" anchor="ctr" anchorCtr="1">
            <a:noAutofit/>
          </a:bodyPr>
          <a:lstStyle>
            <a:lvl1pPr marL="0" indent="0">
              <a:buNone/>
              <a:defRPr lang="en-GB" sz="1600" dirty="0"/>
            </a:lvl1pPr>
          </a:lstStyle>
          <a:p>
            <a:pPr marL="204053" lvl="0" indent="-204053"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515" y="1208538"/>
            <a:ext cx="7249885" cy="560135"/>
          </a:xfrm>
        </p:spPr>
        <p:txBody>
          <a:bodyPr anchor="t">
            <a:noAutofit/>
          </a:bodyPr>
          <a:lstStyle>
            <a:lvl1pPr>
              <a:defRPr sz="4300" spc="-134">
                <a:solidFill>
                  <a:schemeClr val="tx1">
                    <a:lumMod val="75000"/>
                    <a:lumOff val="25000"/>
                  </a:schemeClr>
                </a:solidFill>
              </a:defRPr>
            </a:lvl1pPr>
          </a:lstStyle>
          <a:p>
            <a:r>
              <a:rPr lang="en-US"/>
              <a:t>Section Header 1</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515" y="1848321"/>
            <a:ext cx="7249885" cy="193899"/>
          </a:xfrm>
        </p:spPr>
        <p:txBody>
          <a:bodyPr tIns="0" bIns="0">
            <a:spAutoFit/>
          </a:bodyPr>
          <a:lstStyle>
            <a:lvl1pPr marL="0" indent="0">
              <a:buNone/>
              <a:defRPr sz="1400">
                <a:solidFill>
                  <a:schemeClr val="accent3"/>
                </a:solidFill>
              </a:defRPr>
            </a:lvl1pPr>
            <a:lvl2pPr marL="408107" indent="0">
              <a:buNone/>
              <a:defRPr sz="1800">
                <a:solidFill>
                  <a:schemeClr val="tx1">
                    <a:tint val="75000"/>
                  </a:schemeClr>
                </a:solidFill>
              </a:defRPr>
            </a:lvl2pPr>
            <a:lvl3pPr marL="816214" indent="0">
              <a:buNone/>
              <a:defRPr sz="1600">
                <a:solidFill>
                  <a:schemeClr val="tx1">
                    <a:tint val="75000"/>
                  </a:schemeClr>
                </a:solidFill>
              </a:defRPr>
            </a:lvl3pPr>
            <a:lvl4pPr marL="1224321" indent="0">
              <a:buNone/>
              <a:defRPr sz="1400">
                <a:solidFill>
                  <a:schemeClr val="tx1">
                    <a:tint val="75000"/>
                  </a:schemeClr>
                </a:solidFill>
              </a:defRPr>
            </a:lvl4pPr>
            <a:lvl5pPr marL="1632429" indent="0">
              <a:buNone/>
              <a:defRPr sz="1400">
                <a:solidFill>
                  <a:schemeClr val="tx1">
                    <a:tint val="75000"/>
                  </a:schemeClr>
                </a:solidFill>
              </a:defRPr>
            </a:lvl5pPr>
            <a:lvl6pPr marL="2040535" indent="0">
              <a:buNone/>
              <a:defRPr sz="1400">
                <a:solidFill>
                  <a:schemeClr val="tx1">
                    <a:tint val="75000"/>
                  </a:schemeClr>
                </a:solidFill>
              </a:defRPr>
            </a:lvl6pPr>
            <a:lvl7pPr marL="2448642" indent="0">
              <a:buNone/>
              <a:defRPr sz="1400">
                <a:solidFill>
                  <a:schemeClr val="tx1">
                    <a:tint val="75000"/>
                  </a:schemeClr>
                </a:solidFill>
              </a:defRPr>
            </a:lvl7pPr>
            <a:lvl8pPr marL="2856749" indent="0">
              <a:buNone/>
              <a:defRPr sz="1400">
                <a:solidFill>
                  <a:schemeClr val="tx1">
                    <a:tint val="75000"/>
                  </a:schemeClr>
                </a:solidFill>
              </a:defRPr>
            </a:lvl8pPr>
            <a:lvl9pPr marL="3264857" indent="0">
              <a:buNone/>
              <a:defRPr sz="1400">
                <a:solidFill>
                  <a:schemeClr val="tx1">
                    <a:tint val="75000"/>
                  </a:schemeClr>
                </a:solidFill>
              </a:defRPr>
            </a:lvl9pPr>
          </a:lstStyle>
          <a:p>
            <a:pPr lvl="0"/>
            <a:r>
              <a:rPr lang="en-US"/>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326573" y="1149037"/>
            <a:ext cx="54429"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GB"/>
          </a:p>
        </p:txBody>
      </p:sp>
      <p:sp>
        <p:nvSpPr>
          <p:cNvPr id="8" name="Rectangle 7">
            <a:extLst>
              <a:ext uri="{FF2B5EF4-FFF2-40B4-BE49-F238E27FC236}">
                <a16:creationId xmlns:a16="http://schemas.microsoft.com/office/drawing/2014/main" id="{80D3D7B7-CDD7-4664-B2D8-6F60FEAEAC45}"/>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2" y="0"/>
            <a:ext cx="9143999" cy="5143500"/>
          </a:xfrm>
          <a:solidFill>
            <a:schemeClr val="bg1">
              <a:lumMod val="95000"/>
            </a:schemeClr>
          </a:solidFill>
        </p:spPr>
        <p:txBody>
          <a:bodyPr vert="horz" wrap="square" lIns="81621" tIns="40811" rIns="81621" bIns="40811" rtlCol="0" anchor="ctr" anchorCtr="1">
            <a:noAutofit/>
          </a:bodyPr>
          <a:lstStyle>
            <a:lvl1pPr marL="0" indent="0">
              <a:buNone/>
              <a:defRPr lang="en-GB" sz="1600" dirty="0">
                <a:solidFill>
                  <a:schemeClr val="tx1"/>
                </a:solidFill>
              </a:defRPr>
            </a:lvl1pPr>
          </a:lstStyle>
          <a:p>
            <a:pPr marL="204053" lvl="0" indent="-204053"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515" y="2895600"/>
            <a:ext cx="7249885" cy="1265040"/>
          </a:xfrm>
        </p:spPr>
        <p:txBody>
          <a:bodyPr anchor="b">
            <a:noAutofit/>
          </a:bodyPr>
          <a:lstStyle>
            <a:lvl1pPr>
              <a:defRPr sz="4300" spc="-134">
                <a:solidFill>
                  <a:schemeClr val="bg1"/>
                </a:solidFill>
              </a:defRPr>
            </a:lvl1pPr>
          </a:lstStyle>
          <a:p>
            <a:r>
              <a:rPr lang="en-US"/>
              <a:t>Section Header 2</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515" y="4207631"/>
            <a:ext cx="7249885" cy="193899"/>
          </a:xfrm>
        </p:spPr>
        <p:txBody>
          <a:bodyPr tIns="0" bIns="0">
            <a:spAutoFit/>
          </a:bodyPr>
          <a:lstStyle>
            <a:lvl1pPr marL="0" indent="0">
              <a:buNone/>
              <a:defRPr sz="1400">
                <a:solidFill>
                  <a:schemeClr val="bg1"/>
                </a:solidFill>
              </a:defRPr>
            </a:lvl1pPr>
            <a:lvl2pPr marL="408107" indent="0">
              <a:buNone/>
              <a:defRPr sz="1800">
                <a:solidFill>
                  <a:schemeClr val="tx1">
                    <a:tint val="75000"/>
                  </a:schemeClr>
                </a:solidFill>
              </a:defRPr>
            </a:lvl2pPr>
            <a:lvl3pPr marL="816214" indent="0">
              <a:buNone/>
              <a:defRPr sz="1600">
                <a:solidFill>
                  <a:schemeClr val="tx1">
                    <a:tint val="75000"/>
                  </a:schemeClr>
                </a:solidFill>
              </a:defRPr>
            </a:lvl3pPr>
            <a:lvl4pPr marL="1224321" indent="0">
              <a:buNone/>
              <a:defRPr sz="1400">
                <a:solidFill>
                  <a:schemeClr val="tx1">
                    <a:tint val="75000"/>
                  </a:schemeClr>
                </a:solidFill>
              </a:defRPr>
            </a:lvl4pPr>
            <a:lvl5pPr marL="1632429" indent="0">
              <a:buNone/>
              <a:defRPr sz="1400">
                <a:solidFill>
                  <a:schemeClr val="tx1">
                    <a:tint val="75000"/>
                  </a:schemeClr>
                </a:solidFill>
              </a:defRPr>
            </a:lvl5pPr>
            <a:lvl6pPr marL="2040535" indent="0">
              <a:buNone/>
              <a:defRPr sz="1400">
                <a:solidFill>
                  <a:schemeClr val="tx1">
                    <a:tint val="75000"/>
                  </a:schemeClr>
                </a:solidFill>
              </a:defRPr>
            </a:lvl6pPr>
            <a:lvl7pPr marL="2448642" indent="0">
              <a:buNone/>
              <a:defRPr sz="1400">
                <a:solidFill>
                  <a:schemeClr val="tx1">
                    <a:tint val="75000"/>
                  </a:schemeClr>
                </a:solidFill>
              </a:defRPr>
            </a:lvl7pPr>
            <a:lvl8pPr marL="2856749" indent="0">
              <a:buNone/>
              <a:defRPr sz="1400">
                <a:solidFill>
                  <a:schemeClr val="tx1">
                    <a:tint val="75000"/>
                  </a:schemeClr>
                </a:solidFill>
              </a:defRPr>
            </a:lvl8pPr>
            <a:lvl9pPr marL="3264857" indent="0">
              <a:buNone/>
              <a:defRPr sz="1400">
                <a:solidFill>
                  <a:schemeClr val="tx1">
                    <a:tint val="75000"/>
                  </a:schemeClr>
                </a:solidFill>
              </a:defRPr>
            </a:lvl9pPr>
          </a:lstStyle>
          <a:p>
            <a:pPr lvl="0"/>
            <a:r>
              <a:rPr lang="en-US"/>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F771F96-BDBB-0E85-FD01-9691CFCECCD0}"/>
              </a:ext>
            </a:extLst>
          </p:cNvPr>
          <p:cNvSpPr>
            <a:spLocks noGrp="1"/>
          </p:cNvSpPr>
          <p:nvPr>
            <p:ph type="title"/>
          </p:nvPr>
        </p:nvSpPr>
        <p:spPr>
          <a:xfrm>
            <a:off x="629841" y="273844"/>
            <a:ext cx="7886700" cy="994172"/>
          </a:xfrm>
        </p:spPr>
        <p:txBody>
          <a:bodyPr/>
          <a:lstStyle/>
          <a:p>
            <a:r>
              <a:rPr lang="ca-ES"/>
              <a:t>Feu clic aquí per editar l'estil</a:t>
            </a:r>
            <a:endParaRPr lang="es-ES"/>
          </a:p>
        </p:txBody>
      </p:sp>
      <p:sp>
        <p:nvSpPr>
          <p:cNvPr id="3" name="Contenidor de text 2">
            <a:extLst>
              <a:ext uri="{FF2B5EF4-FFF2-40B4-BE49-F238E27FC236}">
                <a16:creationId xmlns:a16="http://schemas.microsoft.com/office/drawing/2014/main" id="{D677A410-07B1-CFFF-3C1D-1F39A75415D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4" name="Contenidor de contingut 3">
            <a:extLst>
              <a:ext uri="{FF2B5EF4-FFF2-40B4-BE49-F238E27FC236}">
                <a16:creationId xmlns:a16="http://schemas.microsoft.com/office/drawing/2014/main" id="{77EF0A59-5471-DE11-64EE-A2E33CF676F3}"/>
              </a:ext>
            </a:extLst>
          </p:cNvPr>
          <p:cNvSpPr>
            <a:spLocks noGrp="1"/>
          </p:cNvSpPr>
          <p:nvPr>
            <p:ph sz="half" idx="2"/>
          </p:nvPr>
        </p:nvSpPr>
        <p:spPr>
          <a:xfrm>
            <a:off x="629842" y="1878806"/>
            <a:ext cx="3868340" cy="2763441"/>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text 4">
            <a:extLst>
              <a:ext uri="{FF2B5EF4-FFF2-40B4-BE49-F238E27FC236}">
                <a16:creationId xmlns:a16="http://schemas.microsoft.com/office/drawing/2014/main" id="{E0116985-46FF-80DB-4526-970C2F6535D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6" name="Contenidor de contingut 5">
            <a:extLst>
              <a:ext uri="{FF2B5EF4-FFF2-40B4-BE49-F238E27FC236}">
                <a16:creationId xmlns:a16="http://schemas.microsoft.com/office/drawing/2014/main" id="{524DBFA3-6B9C-7A78-9268-636917B03A44}"/>
              </a:ext>
            </a:extLst>
          </p:cNvPr>
          <p:cNvSpPr>
            <a:spLocks noGrp="1"/>
          </p:cNvSpPr>
          <p:nvPr>
            <p:ph sz="quarter" idx="4"/>
          </p:nvPr>
        </p:nvSpPr>
        <p:spPr>
          <a:xfrm>
            <a:off x="4629150" y="1878806"/>
            <a:ext cx="3887391" cy="2763441"/>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7" name="Contenidor de data 6">
            <a:extLst>
              <a:ext uri="{FF2B5EF4-FFF2-40B4-BE49-F238E27FC236}">
                <a16:creationId xmlns:a16="http://schemas.microsoft.com/office/drawing/2014/main" id="{40A5D46A-3183-6985-8D18-0FB47B76173C}"/>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8" name="Contenidor de peu de pàgina 7">
            <a:extLst>
              <a:ext uri="{FF2B5EF4-FFF2-40B4-BE49-F238E27FC236}">
                <a16:creationId xmlns:a16="http://schemas.microsoft.com/office/drawing/2014/main" id="{20D79D87-5632-AD70-611F-AC0D14309564}"/>
              </a:ext>
            </a:extLst>
          </p:cNvPr>
          <p:cNvSpPr>
            <a:spLocks noGrp="1"/>
          </p:cNvSpPr>
          <p:nvPr>
            <p:ph type="ftr" sz="quarter" idx="11"/>
          </p:nvPr>
        </p:nvSpPr>
        <p:spPr/>
        <p:txBody>
          <a:bodyPr/>
          <a:lstStyle/>
          <a:p>
            <a:endParaRPr lang="es-ES"/>
          </a:p>
        </p:txBody>
      </p:sp>
      <p:sp>
        <p:nvSpPr>
          <p:cNvPr id="9" name="Contenidor de número de diapositiva 8">
            <a:extLst>
              <a:ext uri="{FF2B5EF4-FFF2-40B4-BE49-F238E27FC236}">
                <a16:creationId xmlns:a16="http://schemas.microsoft.com/office/drawing/2014/main" id="{964A3120-424A-4500-811F-9393AD6CD977}"/>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413430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ítol i objectes">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ca-ES"/>
              <a:t>Feu clic aquí per editar l'estil</a:t>
            </a:r>
            <a:endParaRPr lang="en-US"/>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334738" y="1097281"/>
            <a:ext cx="6023201" cy="3577574"/>
          </a:xfrm>
        </p:spPr>
        <p:txBody>
          <a:bodyPr>
            <a:noAutofit/>
          </a:bodyPr>
          <a:lstStyle>
            <a:lvl1pPr>
              <a:lnSpc>
                <a:spcPct val="100000"/>
              </a:lnSpc>
              <a:spcBef>
                <a:spcPts val="536"/>
              </a:spcBef>
              <a:spcAft>
                <a:spcPts val="1071"/>
              </a:spcAft>
              <a:defRPr sz="1600">
                <a:solidFill>
                  <a:schemeClr val="tx1">
                    <a:lumMod val="75000"/>
                    <a:lumOff val="25000"/>
                  </a:schemeClr>
                </a:solidFill>
              </a:defRPr>
            </a:lvl1pPr>
            <a:lvl2pPr>
              <a:lnSpc>
                <a:spcPct val="100000"/>
              </a:lnSpc>
              <a:spcBef>
                <a:spcPts val="536"/>
              </a:spcBef>
              <a:spcAft>
                <a:spcPts val="1071"/>
              </a:spcAft>
              <a:defRPr sz="1400">
                <a:solidFill>
                  <a:schemeClr val="tx1">
                    <a:lumMod val="75000"/>
                    <a:lumOff val="25000"/>
                  </a:schemeClr>
                </a:solidFill>
              </a:defRPr>
            </a:lvl2pPr>
            <a:lvl3pPr>
              <a:lnSpc>
                <a:spcPct val="100000"/>
              </a:lnSpc>
              <a:spcBef>
                <a:spcPts val="536"/>
              </a:spcBef>
              <a:spcAft>
                <a:spcPts val="1071"/>
              </a:spcAft>
              <a:defRPr sz="1200">
                <a:solidFill>
                  <a:schemeClr val="tx1">
                    <a:lumMod val="75000"/>
                    <a:lumOff val="25000"/>
                  </a:schemeClr>
                </a:solidFill>
              </a:defRPr>
            </a:lvl3pPr>
            <a:lvl4pPr>
              <a:defRPr sz="1200"/>
            </a:lvl4pPr>
            <a:lvl5pPr>
              <a:defRPr sz="1200"/>
            </a:lvl5pPr>
          </a:lstStyle>
          <a:p>
            <a:pPr lvl="0"/>
            <a:r>
              <a:rPr lang="ca-ES"/>
              <a:t>Feu clic aquí per editar estils</a:t>
            </a:r>
          </a:p>
          <a:p>
            <a:pPr lvl="1"/>
            <a:r>
              <a:rPr lang="ca-ES"/>
              <a:t>Segon nivell</a:t>
            </a:r>
          </a:p>
          <a:p>
            <a:pPr lvl="2"/>
            <a:r>
              <a:rPr lang="ca-ES"/>
              <a:t>Tercer nivell</a:t>
            </a:r>
          </a:p>
        </p:txBody>
      </p:sp>
    </p:spTree>
    <p:extLst>
      <p:ext uri="{BB962C8B-B14F-4D97-AF65-F5344CB8AC3E}">
        <p14:creationId xmlns:p14="http://schemas.microsoft.com/office/powerpoint/2010/main" val="630125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Només títo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ca-ES"/>
              <a:t>Feu clic aquí per editar l'estil</a:t>
            </a:r>
            <a:endParaRPr lang="en-US"/>
          </a:p>
        </p:txBody>
      </p:sp>
    </p:spTree>
    <p:extLst>
      <p:ext uri="{BB962C8B-B14F-4D97-AF65-F5344CB8AC3E}">
        <p14:creationId xmlns:p14="http://schemas.microsoft.com/office/powerpoint/2010/main" val="214518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mparació">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ca-ES"/>
              <a:t>Feu clic aquí per editar l'estil</a:t>
            </a:r>
            <a:endParaRPr lang="en-US"/>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4829177" y="1097512"/>
            <a:ext cx="3886200" cy="365252"/>
          </a:xfrm>
        </p:spPr>
        <p:txBody>
          <a:bodyPr anchor="b">
            <a:normAutofit/>
          </a:bodyPr>
          <a:lstStyle>
            <a:lvl1pPr marL="0" indent="0">
              <a:buNone/>
              <a:defRPr sz="1400" b="1">
                <a:solidFill>
                  <a:schemeClr val="accent6"/>
                </a:solidFill>
              </a:defRPr>
            </a:lvl1pPr>
            <a:lvl2pPr marL="408107" indent="0">
              <a:buNone/>
              <a:defRPr sz="1800" b="1"/>
            </a:lvl2pPr>
            <a:lvl3pPr marL="816214" indent="0">
              <a:buNone/>
              <a:defRPr sz="1600" b="1"/>
            </a:lvl3pPr>
            <a:lvl4pPr marL="1224321" indent="0">
              <a:buNone/>
              <a:defRPr sz="1400" b="1"/>
            </a:lvl4pPr>
            <a:lvl5pPr marL="1632429" indent="0">
              <a:buNone/>
              <a:defRPr sz="1400" b="1"/>
            </a:lvl5pPr>
            <a:lvl6pPr marL="2040535" indent="0">
              <a:buNone/>
              <a:defRPr sz="1400" b="1"/>
            </a:lvl6pPr>
            <a:lvl7pPr marL="2448642" indent="0">
              <a:buNone/>
              <a:defRPr sz="1400" b="1"/>
            </a:lvl7pPr>
            <a:lvl8pPr marL="2856749" indent="0">
              <a:buNone/>
              <a:defRPr sz="1400" b="1"/>
            </a:lvl8pPr>
            <a:lvl9pPr marL="3264857" indent="0">
              <a:buNone/>
              <a:defRPr sz="1400" b="1"/>
            </a:lvl9pPr>
          </a:lstStyle>
          <a:p>
            <a:pPr lvl="0"/>
            <a:r>
              <a:rPr lang="ca-ES"/>
              <a:t>Feu clic aquí per editar estils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4829176" y="1611983"/>
            <a:ext cx="3886200" cy="3030264"/>
          </a:xfrm>
        </p:spPr>
        <p:txBody>
          <a:bodyPr>
            <a:normAutofit/>
          </a:bodyPr>
          <a:lstStyle>
            <a:lvl1pPr>
              <a:defRPr sz="1200"/>
            </a:lvl1pPr>
            <a:lvl2pPr>
              <a:defRPr sz="1200"/>
            </a:lvl2pPr>
            <a:lvl3pPr>
              <a:defRPr sz="1200"/>
            </a:lvl3pPr>
            <a:lvl4pPr>
              <a:defRPr sz="1200"/>
            </a:lvl4pPr>
            <a:lvl5pPr>
              <a:defRPr sz="120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334736" y="1097512"/>
            <a:ext cx="3980090" cy="365252"/>
          </a:xfrm>
        </p:spPr>
        <p:txBody>
          <a:bodyPr anchor="b">
            <a:normAutofit/>
          </a:bodyPr>
          <a:lstStyle>
            <a:lvl1pPr marL="0" indent="0">
              <a:buNone/>
              <a:defRPr sz="1400" b="1">
                <a:solidFill>
                  <a:schemeClr val="accent3"/>
                </a:solidFill>
              </a:defRPr>
            </a:lvl1pPr>
            <a:lvl2pPr marL="408107" indent="0">
              <a:buNone/>
              <a:defRPr sz="1800" b="1"/>
            </a:lvl2pPr>
            <a:lvl3pPr marL="816214" indent="0">
              <a:buNone/>
              <a:defRPr sz="1600" b="1"/>
            </a:lvl3pPr>
            <a:lvl4pPr marL="1224321" indent="0">
              <a:buNone/>
              <a:defRPr sz="1400" b="1"/>
            </a:lvl4pPr>
            <a:lvl5pPr marL="1632429" indent="0">
              <a:buNone/>
              <a:defRPr sz="1400" b="1"/>
            </a:lvl5pPr>
            <a:lvl6pPr marL="2040535" indent="0">
              <a:buNone/>
              <a:defRPr sz="1400" b="1"/>
            </a:lvl6pPr>
            <a:lvl7pPr marL="2448642" indent="0">
              <a:buNone/>
              <a:defRPr sz="1400" b="1"/>
            </a:lvl7pPr>
            <a:lvl8pPr marL="2856749" indent="0">
              <a:buNone/>
              <a:defRPr sz="1400" b="1"/>
            </a:lvl8pPr>
            <a:lvl9pPr marL="3264857" indent="0">
              <a:buNone/>
              <a:defRPr sz="1400" b="1"/>
            </a:lvl9pPr>
          </a:lstStyle>
          <a:p>
            <a:pPr lvl="0"/>
            <a:r>
              <a:rPr lang="ca-ES"/>
              <a:t>Feu clic aquí per editar estils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334736" y="1611983"/>
            <a:ext cx="3980092" cy="3030264"/>
          </a:xfrm>
        </p:spPr>
        <p:txBody>
          <a:bodyPr>
            <a:normAutofit/>
          </a:bodyPr>
          <a:lstStyle>
            <a:lvl1pPr>
              <a:defRPr sz="1200"/>
            </a:lvl1pPr>
            <a:lvl2pPr>
              <a:defRPr sz="1200"/>
            </a:lvl2pPr>
            <a:lvl3pPr>
              <a:defRPr sz="1200"/>
            </a:lvl3pPr>
            <a:lvl4pPr>
              <a:defRPr sz="1200"/>
            </a:lvl4pPr>
            <a:lvl5pPr>
              <a:defRPr sz="120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Tree>
    <p:extLst>
      <p:ext uri="{BB962C8B-B14F-4D97-AF65-F5344CB8AC3E}">
        <p14:creationId xmlns:p14="http://schemas.microsoft.com/office/powerpoint/2010/main" val="1015963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428624" y="1132220"/>
            <a:ext cx="3675290" cy="250881"/>
          </a:xfrm>
        </p:spPr>
        <p:txBody>
          <a:bodyPr>
            <a:noAutofit/>
          </a:bodyPr>
          <a:lstStyle>
            <a:lvl1pPr marL="0" indent="0" algn="l">
              <a:buNone/>
              <a:defRPr sz="1400" b="1">
                <a:solidFill>
                  <a:schemeClr val="accent3"/>
                </a:solidFill>
                <a:latin typeface="+mn-lt"/>
              </a:defRPr>
            </a:lvl1pPr>
          </a:lstStyle>
          <a:p>
            <a:pPr lvl="0"/>
            <a:r>
              <a:rPr lang="ca-ES"/>
              <a:t>Feu clic aquí per editar estils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5040086" y="1132220"/>
            <a:ext cx="3675290" cy="250881"/>
          </a:xfrm>
        </p:spPr>
        <p:txBody>
          <a:bodyPr>
            <a:noAutofit/>
          </a:bodyPr>
          <a:lstStyle>
            <a:lvl1pPr marL="0" indent="0" algn="l">
              <a:buNone/>
              <a:defRPr sz="1400" b="1">
                <a:solidFill>
                  <a:schemeClr val="accent6"/>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428624" y="1617519"/>
            <a:ext cx="3675290" cy="2671457"/>
          </a:xfrm>
        </p:spPr>
        <p:txBody>
          <a:bodyPr>
            <a:noAutofit/>
          </a:bodyPr>
          <a:lstStyle>
            <a:lvl1pPr marL="0" indent="0" algn="l">
              <a:buNone/>
              <a:defRPr sz="1200" b="0">
                <a:solidFill>
                  <a:schemeClr val="tx1">
                    <a:lumMod val="75000"/>
                    <a:lumOff val="25000"/>
                  </a:schemeClr>
                </a:solidFill>
                <a:latin typeface="+mn-lt"/>
              </a:defRPr>
            </a:lvl1pPr>
          </a:lstStyle>
          <a:p>
            <a:pPr lvl="0"/>
            <a:r>
              <a:rPr lang="ca-ES"/>
              <a:t>Feu clic aquí per editar estils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5040086" y="1617519"/>
            <a:ext cx="3675290" cy="2671457"/>
          </a:xfrm>
        </p:spPr>
        <p:txBody>
          <a:bodyPr>
            <a:noAutofit/>
          </a:bodyPr>
          <a:lstStyle>
            <a:lvl1pPr marL="0" indent="0" algn="l">
              <a:buNone/>
              <a:defRPr sz="1200" b="0">
                <a:solidFill>
                  <a:schemeClr val="tx1">
                    <a:lumMod val="75000"/>
                    <a:lumOff val="25000"/>
                  </a:schemeClr>
                </a:solidFill>
                <a:latin typeface="+mn-lt"/>
              </a:defRPr>
            </a:lvl1pPr>
          </a:lstStyle>
          <a:p>
            <a:pPr lvl="0"/>
            <a:r>
              <a:rPr lang="ca-ES"/>
              <a:t>Feu clic aquí per editar estils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334736" y="333956"/>
            <a:ext cx="8380640" cy="525617"/>
          </a:xfrm>
        </p:spPr>
        <p:txBody>
          <a:bodyPr/>
          <a:lstStyle/>
          <a:p>
            <a:r>
              <a:rPr lang="ca-ES"/>
              <a:t>Feu clic aquí per editar l'estil</a:t>
            </a:r>
            <a:endParaRPr lang="en-US"/>
          </a:p>
        </p:txBody>
      </p:sp>
    </p:spTree>
    <p:extLst>
      <p:ext uri="{BB962C8B-B14F-4D97-AF65-F5344CB8AC3E}">
        <p14:creationId xmlns:p14="http://schemas.microsoft.com/office/powerpoint/2010/main" val="1440253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334736" y="333956"/>
            <a:ext cx="8380640" cy="525617"/>
          </a:xfrm>
        </p:spPr>
        <p:txBody>
          <a:bodyPr vert="horz" wrap="square" lIns="81621" tIns="40811" rIns="81621" bIns="40811" rtlCol="0" anchor="ctr">
            <a:spAutoFit/>
          </a:bodyPr>
          <a:lstStyle>
            <a:lvl1pPr>
              <a:defRPr lang="en-GB" sz="3200" spc="-54" dirty="0"/>
            </a:lvl1pPr>
          </a:lstStyle>
          <a:p>
            <a:pPr lvl="0"/>
            <a:r>
              <a:rPr lang="ca-ES"/>
              <a:t>Feu clic aquí per editar l'estil</a:t>
            </a:r>
            <a:endParaRPr lang="en-GB"/>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1" y="936658"/>
            <a:ext cx="9144000" cy="1589485"/>
          </a:xfrm>
          <a:solidFill>
            <a:schemeClr val="bg1">
              <a:lumMod val="95000"/>
            </a:schemeClr>
          </a:solidFill>
        </p:spPr>
        <p:txBody>
          <a:bodyPr vert="horz" wrap="square" lIns="81621" tIns="40811" rIns="81621" bIns="40811" rtlCol="0" anchor="ctr" anchorCtr="1">
            <a:noAutofit/>
          </a:bodyPr>
          <a:lstStyle>
            <a:lvl1pPr marL="0" indent="0">
              <a:buNone/>
              <a:defRPr lang="en-GB" sz="1600"/>
            </a:lvl1pPr>
          </a:lstStyle>
          <a:p>
            <a:pPr marL="204053" lvl="0" indent="-204053"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51431" y="2851550"/>
            <a:ext cx="7338060" cy="250881"/>
          </a:xfrm>
        </p:spPr>
        <p:txBody>
          <a:bodyPr>
            <a:noAutofit/>
          </a:bodyPr>
          <a:lstStyle>
            <a:lvl1pPr marL="0" indent="0" algn="l">
              <a:buNone/>
              <a:defRPr sz="1400" b="1">
                <a:solidFill>
                  <a:schemeClr val="accent3"/>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51431" y="3220727"/>
            <a:ext cx="7338060" cy="1303020"/>
          </a:xfrm>
        </p:spPr>
        <p:txBody>
          <a:bodyPr>
            <a:noAutofit/>
          </a:bodyPr>
          <a:lstStyle>
            <a:lvl1pPr marL="0" indent="0" algn="l">
              <a:buNone/>
              <a:defRPr sz="1200" b="0">
                <a:solidFill>
                  <a:schemeClr val="tx1">
                    <a:lumMod val="75000"/>
                    <a:lumOff val="25000"/>
                  </a:schemeClr>
                </a:solidFill>
                <a:latin typeface="+mn-lt"/>
              </a:defRPr>
            </a:lvl1pPr>
          </a:lstStyle>
          <a:p>
            <a:pPr lvl="0"/>
            <a:r>
              <a:rPr lang="ca-ES"/>
              <a:t>Feu clic aquí per editar estils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1" y="936658"/>
            <a:ext cx="9144000" cy="1589485"/>
          </a:xfrm>
          <a:solidFill>
            <a:schemeClr val="bg1">
              <a:lumMod val="95000"/>
            </a:schemeClr>
          </a:solidFill>
        </p:spPr>
        <p:txBody>
          <a:bodyPr vert="horz" wrap="square" lIns="81621" tIns="40811" rIns="81621" bIns="40811" rtlCol="0" anchor="ctr" anchorCtr="1">
            <a:noAutofit/>
          </a:bodyPr>
          <a:lstStyle>
            <a:lvl1pPr marL="0" indent="0">
              <a:buNone/>
              <a:defRPr lang="en-GB" sz="1600"/>
            </a:lvl1pPr>
          </a:lstStyle>
          <a:p>
            <a:pPr marL="204053" lvl="0" indent="-204053"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51432" y="2851550"/>
            <a:ext cx="2115572" cy="250881"/>
          </a:xfrm>
        </p:spPr>
        <p:txBody>
          <a:bodyPr>
            <a:noAutofit/>
          </a:bodyPr>
          <a:lstStyle>
            <a:lvl1pPr marL="0" indent="0" algn="ctr">
              <a:buNone/>
              <a:defRPr sz="1400" b="1">
                <a:solidFill>
                  <a:schemeClr val="accent6"/>
                </a:solidFill>
                <a:latin typeface="+mn-lt"/>
              </a:defRPr>
            </a:lvl1pPr>
          </a:lstStyle>
          <a:p>
            <a:pPr lvl="0"/>
            <a:r>
              <a:rPr lang="ca-ES"/>
              <a:t>Feu clic aquí per editar estils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3467270" y="2851550"/>
            <a:ext cx="2115572" cy="250881"/>
          </a:xfrm>
        </p:spPr>
        <p:txBody>
          <a:bodyPr>
            <a:noAutofit/>
          </a:bodyPr>
          <a:lstStyle>
            <a:lvl1pPr marL="0" indent="0" algn="ctr">
              <a:buNone/>
              <a:defRPr sz="1400" b="1">
                <a:solidFill>
                  <a:schemeClr val="accent3"/>
                </a:solidFill>
                <a:latin typeface="+mn-lt"/>
              </a:defRPr>
            </a:lvl1pPr>
          </a:lstStyle>
          <a:p>
            <a:pPr lvl="0"/>
            <a:r>
              <a:rPr lang="ca-ES"/>
              <a:t>Feu clic aquí per editar estils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6477000" y="2851550"/>
            <a:ext cx="2115572" cy="250881"/>
          </a:xfrm>
        </p:spPr>
        <p:txBody>
          <a:bodyPr>
            <a:noAutofit/>
          </a:bodyPr>
          <a:lstStyle>
            <a:lvl1pPr marL="0" indent="0" algn="ctr">
              <a:buNone/>
              <a:defRPr sz="1400" b="1">
                <a:solidFill>
                  <a:schemeClr val="accent5">
                    <a:lumMod val="75000"/>
                  </a:schemeClr>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51432" y="3220728"/>
            <a:ext cx="2115572" cy="1122674"/>
          </a:xfrm>
        </p:spPr>
        <p:txBody>
          <a:bodyPr>
            <a:noAutofit/>
          </a:bodyPr>
          <a:lstStyle>
            <a:lvl1pPr marL="0" indent="0" algn="l">
              <a:spcAft>
                <a:spcPts val="536"/>
              </a:spcAft>
              <a:buNone/>
              <a:defRPr sz="1200" b="0">
                <a:solidFill>
                  <a:schemeClr val="tx1">
                    <a:lumMod val="75000"/>
                    <a:lumOff val="25000"/>
                  </a:schemeClr>
                </a:solidFill>
                <a:latin typeface="+mn-lt"/>
              </a:defRPr>
            </a:lvl1pPr>
          </a:lstStyle>
          <a:p>
            <a:pPr lvl="0"/>
            <a:r>
              <a:rPr lang="ca-ES"/>
              <a:t>Feu clic aquí per editar estils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3467270" y="3220728"/>
            <a:ext cx="2115572" cy="1122674"/>
          </a:xfrm>
        </p:spPr>
        <p:txBody>
          <a:bodyPr>
            <a:noAutofit/>
          </a:bodyPr>
          <a:lstStyle>
            <a:lvl1pPr marL="0" indent="0" algn="l">
              <a:spcAft>
                <a:spcPts val="536"/>
              </a:spcAft>
              <a:buNone/>
              <a:defRPr sz="1200" b="0">
                <a:solidFill>
                  <a:schemeClr val="tx1">
                    <a:lumMod val="75000"/>
                    <a:lumOff val="25000"/>
                  </a:schemeClr>
                </a:solidFill>
                <a:latin typeface="+mn-lt"/>
              </a:defRPr>
            </a:lvl1pPr>
          </a:lstStyle>
          <a:p>
            <a:pPr lvl="0"/>
            <a:r>
              <a:rPr lang="ca-ES"/>
              <a:t>Feu clic aquí per editar estils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6477000" y="3220728"/>
            <a:ext cx="2115572" cy="1122674"/>
          </a:xfrm>
        </p:spPr>
        <p:txBody>
          <a:bodyPr>
            <a:noAutofit/>
          </a:bodyPr>
          <a:lstStyle>
            <a:lvl1pPr marL="0" indent="0" algn="l">
              <a:spcAft>
                <a:spcPts val="536"/>
              </a:spcAft>
              <a:buNone/>
              <a:defRPr sz="1200" b="0">
                <a:solidFill>
                  <a:schemeClr val="tx1">
                    <a:lumMod val="75000"/>
                    <a:lumOff val="25000"/>
                  </a:schemeClr>
                </a:solidFill>
                <a:latin typeface="+mn-lt"/>
              </a:defRPr>
            </a:lvl1pPr>
          </a:lstStyle>
          <a:p>
            <a:pPr lvl="0"/>
            <a:r>
              <a:rPr lang="ca-ES"/>
              <a:t>Feu clic aquí per editar estils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ca-ES"/>
              <a:t>Feu clic aquí per editar l'estil</a:t>
            </a:r>
            <a:endParaRPr lang="en-US"/>
          </a:p>
        </p:txBody>
      </p:sp>
    </p:spTree>
    <p:extLst>
      <p:ext uri="{BB962C8B-B14F-4D97-AF65-F5344CB8AC3E}">
        <p14:creationId xmlns:p14="http://schemas.microsoft.com/office/powerpoint/2010/main" val="2554481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4724400" y="0"/>
            <a:ext cx="4419600" cy="5143500"/>
          </a:xfrm>
          <a:solidFill>
            <a:schemeClr val="bg1">
              <a:lumMod val="95000"/>
            </a:schemeClr>
          </a:solidFill>
        </p:spPr>
        <p:txBody>
          <a:bodyPr vert="horz" wrap="square" lIns="81621" tIns="40811" rIns="81621" bIns="40811" rtlCol="0" anchor="ctr" anchorCtr="1">
            <a:noAutofit/>
          </a:bodyPr>
          <a:lstStyle>
            <a:lvl1pPr marL="0" indent="0">
              <a:buNone/>
              <a:defRPr lang="en-GB" sz="1600"/>
            </a:lvl1pPr>
          </a:lstStyle>
          <a:p>
            <a:pPr marL="204053" lvl="0" indent="-204053" algn="ctr"/>
            <a:r>
              <a:rPr lang="en-US"/>
              <a:t>Insert Image</a:t>
            </a:r>
            <a:endParaRPr lang="en-GB"/>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334736" y="294500"/>
            <a:ext cx="3878037" cy="968816"/>
          </a:xfrm>
        </p:spPr>
        <p:txBody>
          <a:bodyPr vert="horz" wrap="square" lIns="81621" tIns="40811" rIns="81621" bIns="40811" rtlCol="0" anchor="ctr">
            <a:spAutoFit/>
          </a:bodyPr>
          <a:lstStyle>
            <a:lvl1pPr>
              <a:defRPr lang="en-GB" sz="3200" spc="-54" dirty="0"/>
            </a:lvl1pPr>
          </a:lstStyle>
          <a:p>
            <a:pPr lvl="0"/>
            <a:r>
              <a:rPr lang="ca-ES"/>
              <a:t>Feu clic aquí per editar l'estil</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428624" y="1545875"/>
            <a:ext cx="3784147" cy="250881"/>
          </a:xfrm>
        </p:spPr>
        <p:txBody>
          <a:bodyPr>
            <a:noAutofit/>
          </a:bodyPr>
          <a:lstStyle>
            <a:lvl1pPr marL="0" indent="0" algn="l">
              <a:buNone/>
              <a:defRPr sz="1400" b="1">
                <a:solidFill>
                  <a:schemeClr val="accent3"/>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428624" y="2031173"/>
            <a:ext cx="3784147" cy="2671457"/>
          </a:xfrm>
        </p:spPr>
        <p:txBody>
          <a:bodyPr>
            <a:noAutofit/>
          </a:bodyPr>
          <a:lstStyle>
            <a:lvl1pPr marL="0" indent="0" algn="l">
              <a:buNone/>
              <a:defRPr sz="1200" b="0">
                <a:solidFill>
                  <a:schemeClr val="tx1">
                    <a:lumMod val="75000"/>
                    <a:lumOff val="25000"/>
                  </a:schemeClr>
                </a:solidFill>
                <a:latin typeface="+mn-lt"/>
              </a:defRPr>
            </a:lvl1pPr>
          </a:lstStyle>
          <a:p>
            <a:pPr lvl="0"/>
            <a:r>
              <a:rPr lang="ca-ES"/>
              <a:t>Feu clic aquí per editar estils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iapositiva de títol">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92991" y="93717"/>
            <a:ext cx="8965062" cy="3306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154" y="4202387"/>
            <a:ext cx="6858000" cy="304018"/>
          </a:xfrm>
        </p:spPr>
        <p:txBody>
          <a:bodyPr vert="horz" lIns="81621" tIns="40811" rIns="81621" bIns="40811" rtlCol="0">
            <a:spAutoFit/>
          </a:bodyPr>
          <a:lstStyle>
            <a:lvl1pPr marL="0" indent="0">
              <a:buNone/>
              <a:defRPr lang="en-GB" sz="1600" dirty="0">
                <a:solidFill>
                  <a:schemeClr val="accent2">
                    <a:lumMod val="50000"/>
                  </a:schemeClr>
                </a:solidFill>
                <a:latin typeface="+mn-lt"/>
              </a:defRPr>
            </a:lvl1pPr>
          </a:lstStyle>
          <a:p>
            <a:pPr marL="204053" lvl="0" indent="-204053"/>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6" y="3579822"/>
            <a:ext cx="7955279" cy="622567"/>
          </a:xfrm>
        </p:spPr>
        <p:txBody>
          <a:bodyPr vert="horz" lIns="81621" tIns="40811" rIns="81621" bIns="40811" rtlCol="0" anchor="b">
            <a:spAutoFit/>
          </a:bodyPr>
          <a:lstStyle>
            <a:lvl1pPr>
              <a:defRPr lang="en-GB" sz="39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26573" y="3544839"/>
            <a:ext cx="54429"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GB"/>
          </a:p>
        </p:txBody>
      </p:sp>
    </p:spTree>
    <p:extLst>
      <p:ext uri="{BB962C8B-B14F-4D97-AF65-F5344CB8AC3E}">
        <p14:creationId xmlns:p14="http://schemas.microsoft.com/office/powerpoint/2010/main" val="35822404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apçalera de la secció">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85946" y="3436122"/>
            <a:ext cx="8972111" cy="1614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515" y="1208538"/>
            <a:ext cx="7249885" cy="560135"/>
          </a:xfrm>
        </p:spPr>
        <p:txBody>
          <a:bodyPr anchor="t">
            <a:noAutofit/>
          </a:bodyPr>
          <a:lstStyle>
            <a:lvl1pPr>
              <a:defRPr sz="4300" spc="-134">
                <a:solidFill>
                  <a:schemeClr val="tx1">
                    <a:lumMod val="75000"/>
                    <a:lumOff val="25000"/>
                  </a:schemeClr>
                </a:solidFill>
              </a:defRPr>
            </a:lvl1pPr>
          </a:lstStyle>
          <a:p>
            <a:r>
              <a:rPr lang="en-US"/>
              <a:t>Section Header 1</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515" y="1848321"/>
            <a:ext cx="7249885" cy="193899"/>
          </a:xfrm>
        </p:spPr>
        <p:txBody>
          <a:bodyPr tIns="0" bIns="0">
            <a:spAutoFit/>
          </a:bodyPr>
          <a:lstStyle>
            <a:lvl1pPr marL="0" indent="0">
              <a:buNone/>
              <a:defRPr sz="1400">
                <a:solidFill>
                  <a:schemeClr val="accent3"/>
                </a:solidFill>
              </a:defRPr>
            </a:lvl1pPr>
            <a:lvl2pPr marL="408107" indent="0">
              <a:buNone/>
              <a:defRPr sz="1800">
                <a:solidFill>
                  <a:schemeClr val="tx1">
                    <a:tint val="75000"/>
                  </a:schemeClr>
                </a:solidFill>
              </a:defRPr>
            </a:lvl2pPr>
            <a:lvl3pPr marL="816214" indent="0">
              <a:buNone/>
              <a:defRPr sz="1600">
                <a:solidFill>
                  <a:schemeClr val="tx1">
                    <a:tint val="75000"/>
                  </a:schemeClr>
                </a:solidFill>
              </a:defRPr>
            </a:lvl3pPr>
            <a:lvl4pPr marL="1224321" indent="0">
              <a:buNone/>
              <a:defRPr sz="1400">
                <a:solidFill>
                  <a:schemeClr val="tx1">
                    <a:tint val="75000"/>
                  </a:schemeClr>
                </a:solidFill>
              </a:defRPr>
            </a:lvl4pPr>
            <a:lvl5pPr marL="1632429" indent="0">
              <a:buNone/>
              <a:defRPr sz="1400">
                <a:solidFill>
                  <a:schemeClr val="tx1">
                    <a:tint val="75000"/>
                  </a:schemeClr>
                </a:solidFill>
              </a:defRPr>
            </a:lvl5pPr>
            <a:lvl6pPr marL="2040535" indent="0">
              <a:buNone/>
              <a:defRPr sz="1400">
                <a:solidFill>
                  <a:schemeClr val="tx1">
                    <a:tint val="75000"/>
                  </a:schemeClr>
                </a:solidFill>
              </a:defRPr>
            </a:lvl6pPr>
            <a:lvl7pPr marL="2448642" indent="0">
              <a:buNone/>
              <a:defRPr sz="1400">
                <a:solidFill>
                  <a:schemeClr val="tx1">
                    <a:tint val="75000"/>
                  </a:schemeClr>
                </a:solidFill>
              </a:defRPr>
            </a:lvl7pPr>
            <a:lvl8pPr marL="2856749" indent="0">
              <a:buNone/>
              <a:defRPr sz="1400">
                <a:solidFill>
                  <a:schemeClr val="tx1">
                    <a:tint val="75000"/>
                  </a:schemeClr>
                </a:solidFill>
              </a:defRPr>
            </a:lvl8pPr>
            <a:lvl9pPr marL="3264857" indent="0">
              <a:buNone/>
              <a:defRPr sz="1400">
                <a:solidFill>
                  <a:schemeClr val="tx1">
                    <a:tint val="75000"/>
                  </a:schemeClr>
                </a:solidFill>
              </a:defRPr>
            </a:lvl9pPr>
          </a:lstStyle>
          <a:p>
            <a:pPr lvl="0"/>
            <a:r>
              <a:rPr lang="en-US"/>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326573" y="1149037"/>
            <a:ext cx="54429"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621" tIns="40811" rIns="81621" bIns="40811" rtlCol="0" anchor="ctr"/>
          <a:lstStyle/>
          <a:p>
            <a:pPr algn="ctr"/>
            <a:endParaRPr lang="en-GB"/>
          </a:p>
        </p:txBody>
      </p:sp>
      <p:sp>
        <p:nvSpPr>
          <p:cNvPr id="8" name="Rectangle 7">
            <a:extLst>
              <a:ext uri="{FF2B5EF4-FFF2-40B4-BE49-F238E27FC236}">
                <a16:creationId xmlns:a16="http://schemas.microsoft.com/office/drawing/2014/main" id="{80D3D7B7-CDD7-4664-B2D8-6F60FEAEAC45}"/>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8520012" y="4776789"/>
            <a:ext cx="251932" cy="273844"/>
          </a:xfrm>
          <a:prstGeom prst="rect">
            <a:avLst/>
          </a:prstGeom>
          <a:solidFill>
            <a:schemeClr val="bg1">
              <a:lumMod val="85000"/>
            </a:schemeClr>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tx1"/>
                </a:solidFill>
              </a:rPr>
              <a:pPr/>
              <a:t>‹#›</a:t>
            </a:fld>
            <a:endParaRPr lang="en-GB" b="1">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os objectes">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ca-ES"/>
              <a:t>Feu clic aquí per editar l'estil</a:t>
            </a:r>
            <a:endParaRPr lang="en-US"/>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334736" y="1369219"/>
            <a:ext cx="3980090" cy="3263504"/>
          </a:xfrm>
        </p:spPr>
        <p:txBody>
          <a:bodyPr>
            <a:normAutofit/>
          </a:bodyPr>
          <a:lstStyle>
            <a:lvl1pPr>
              <a:defRPr sz="1800"/>
            </a:lvl1pPr>
            <a:lvl2pPr>
              <a:defRPr sz="1600"/>
            </a:lvl2pPr>
            <a:lvl3pPr>
              <a:defRPr sz="1400"/>
            </a:lvl3pPr>
            <a:lvl4pPr>
              <a:defRPr sz="1200"/>
            </a:lvl4pPr>
            <a:lvl5pPr>
              <a:defRPr sz="120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4829177" y="1369219"/>
            <a:ext cx="3886200" cy="3263504"/>
          </a:xfrm>
        </p:spPr>
        <p:txBody>
          <a:bodyPr>
            <a:normAutofit/>
          </a:bodyPr>
          <a:lstStyle>
            <a:lvl1pPr>
              <a:defRPr sz="1800"/>
            </a:lvl1pPr>
            <a:lvl2pPr>
              <a:defRPr sz="1600"/>
            </a:lvl2pPr>
            <a:lvl3pPr>
              <a:defRPr sz="1400"/>
            </a:lvl3pPr>
            <a:lvl4pPr>
              <a:defRPr sz="1200"/>
            </a:lvl4pPr>
            <a:lvl5pPr>
              <a:defRPr sz="120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Tree>
    <p:extLst>
      <p:ext uri="{BB962C8B-B14F-4D97-AF65-F5344CB8AC3E}">
        <p14:creationId xmlns:p14="http://schemas.microsoft.com/office/powerpoint/2010/main" val="369470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4F2E475A-D921-9303-3F6E-A243A9E8A381}"/>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3AD1BBE6-A0B3-7163-D449-013FAF5F8AFD}"/>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4" name="Contenidor de peu de pàgina 3">
            <a:extLst>
              <a:ext uri="{FF2B5EF4-FFF2-40B4-BE49-F238E27FC236}">
                <a16:creationId xmlns:a16="http://schemas.microsoft.com/office/drawing/2014/main" id="{B53BC8F0-21F4-7BCE-B4FB-E91ED86E0B3C}"/>
              </a:ext>
            </a:extLst>
          </p:cNvPr>
          <p:cNvSpPr>
            <a:spLocks noGrp="1"/>
          </p:cNvSpPr>
          <p:nvPr>
            <p:ph type="ftr" sz="quarter" idx="11"/>
          </p:nvPr>
        </p:nvSpPr>
        <p:spPr/>
        <p:txBody>
          <a:bodyPr/>
          <a:lstStyle/>
          <a:p>
            <a:endParaRPr lang="es-ES"/>
          </a:p>
        </p:txBody>
      </p:sp>
      <p:sp>
        <p:nvSpPr>
          <p:cNvPr id="5" name="Contenidor de número de diapositiva 4">
            <a:extLst>
              <a:ext uri="{FF2B5EF4-FFF2-40B4-BE49-F238E27FC236}">
                <a16:creationId xmlns:a16="http://schemas.microsoft.com/office/drawing/2014/main" id="{1C6B3E02-A001-70FD-639A-7043B0A8DF99}"/>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9711186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ingut amb llegenda">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629842" y="253101"/>
            <a:ext cx="2949178" cy="1412014"/>
          </a:xfrm>
        </p:spPr>
        <p:txBody>
          <a:bodyPr/>
          <a:lstStyle/>
          <a:p>
            <a:r>
              <a:rPr lang="ca-ES"/>
              <a:t>Feu clic aquí per editar l'estil</a:t>
            </a:r>
            <a:endParaRPr lang="en-US"/>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629842" y="1543051"/>
            <a:ext cx="2949178" cy="2858691"/>
          </a:xfrm>
        </p:spPr>
        <p:txBody>
          <a:bodyPr/>
          <a:lstStyle>
            <a:lvl1pPr marL="0" indent="0">
              <a:buNone/>
              <a:defRPr sz="1400"/>
            </a:lvl1pPr>
            <a:lvl2pPr marL="408107" indent="0">
              <a:buNone/>
              <a:defRPr sz="1200"/>
            </a:lvl2pPr>
            <a:lvl3pPr marL="816214" indent="0">
              <a:buNone/>
              <a:defRPr sz="1100"/>
            </a:lvl3pPr>
            <a:lvl4pPr marL="1224321" indent="0">
              <a:buNone/>
              <a:defRPr sz="900"/>
            </a:lvl4pPr>
            <a:lvl5pPr marL="1632429" indent="0">
              <a:buNone/>
              <a:defRPr sz="900"/>
            </a:lvl5pPr>
            <a:lvl6pPr marL="2040535" indent="0">
              <a:buNone/>
              <a:defRPr sz="900"/>
            </a:lvl6pPr>
            <a:lvl7pPr marL="2448642" indent="0">
              <a:buNone/>
              <a:defRPr sz="900"/>
            </a:lvl7pPr>
            <a:lvl8pPr marL="2856749" indent="0">
              <a:buNone/>
              <a:defRPr sz="900"/>
            </a:lvl8pPr>
            <a:lvl9pPr marL="3264857" indent="0">
              <a:buNone/>
              <a:defRPr sz="900"/>
            </a:lvl9pPr>
          </a:lstStyle>
          <a:p>
            <a:pPr lvl="0"/>
            <a:r>
              <a:rPr lang="ca-ES"/>
              <a:t>Feu clic aquí per editar estils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3887392" y="375164"/>
            <a:ext cx="4629150" cy="4026580"/>
          </a:xfrm>
        </p:spPr>
        <p:txBody>
          <a:bodyPr>
            <a:normAutofit/>
          </a:bodyPr>
          <a:lstStyle>
            <a:lvl1pPr>
              <a:defRPr sz="21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Tree>
    <p:extLst>
      <p:ext uri="{BB962C8B-B14F-4D97-AF65-F5344CB8AC3E}">
        <p14:creationId xmlns:p14="http://schemas.microsoft.com/office/powerpoint/2010/main" val="41764241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matge amb llegenda">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4776788"/>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629842" y="253101"/>
            <a:ext cx="2949178" cy="1412014"/>
          </a:xfrm>
        </p:spPr>
        <p:txBody>
          <a:bodyPr/>
          <a:lstStyle/>
          <a:p>
            <a:r>
              <a:rPr lang="ca-ES"/>
              <a:t>Feu clic aquí per editar l'estil</a:t>
            </a:r>
            <a:endParaRPr lang="en-US"/>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629842" y="1543051"/>
            <a:ext cx="2949178" cy="2858691"/>
          </a:xfrm>
        </p:spPr>
        <p:txBody>
          <a:bodyPr/>
          <a:lstStyle>
            <a:lvl1pPr marL="0" indent="0">
              <a:buNone/>
              <a:defRPr sz="1400"/>
            </a:lvl1pPr>
            <a:lvl2pPr marL="408107" indent="0">
              <a:buNone/>
              <a:defRPr sz="1200"/>
            </a:lvl2pPr>
            <a:lvl3pPr marL="816214" indent="0">
              <a:buNone/>
              <a:defRPr sz="1100"/>
            </a:lvl3pPr>
            <a:lvl4pPr marL="1224321" indent="0">
              <a:buNone/>
              <a:defRPr sz="900"/>
            </a:lvl4pPr>
            <a:lvl5pPr marL="1632429" indent="0">
              <a:buNone/>
              <a:defRPr sz="900"/>
            </a:lvl5pPr>
            <a:lvl6pPr marL="2040535" indent="0">
              <a:buNone/>
              <a:defRPr sz="900"/>
            </a:lvl6pPr>
            <a:lvl7pPr marL="2448642" indent="0">
              <a:buNone/>
              <a:defRPr sz="900"/>
            </a:lvl7pPr>
            <a:lvl8pPr marL="2856749" indent="0">
              <a:buNone/>
              <a:defRPr sz="900"/>
            </a:lvl8pPr>
            <a:lvl9pPr marL="3264857" indent="0">
              <a:buNone/>
              <a:defRPr sz="900"/>
            </a:lvl9pPr>
          </a:lstStyle>
          <a:p>
            <a:pPr lvl="0"/>
            <a:r>
              <a:rPr lang="ca-ES"/>
              <a:t>Feu clic aquí per editar estils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3887392" y="375164"/>
            <a:ext cx="4629150" cy="4026580"/>
          </a:xfrm>
        </p:spPr>
        <p:txBody>
          <a:bodyPr/>
          <a:lstStyle>
            <a:lvl1pPr marL="0" indent="0">
              <a:buNone/>
              <a:defRPr sz="2900"/>
            </a:lvl1pPr>
            <a:lvl2pPr marL="408107" indent="0">
              <a:buNone/>
              <a:defRPr sz="2500"/>
            </a:lvl2pPr>
            <a:lvl3pPr marL="816214" indent="0">
              <a:buNone/>
              <a:defRPr sz="2100"/>
            </a:lvl3pPr>
            <a:lvl4pPr marL="1224321" indent="0">
              <a:buNone/>
              <a:defRPr sz="1800"/>
            </a:lvl4pPr>
            <a:lvl5pPr marL="1632429" indent="0">
              <a:buNone/>
              <a:defRPr sz="1800"/>
            </a:lvl5pPr>
            <a:lvl6pPr marL="2040535" indent="0">
              <a:buNone/>
              <a:defRPr sz="1800"/>
            </a:lvl6pPr>
            <a:lvl7pPr marL="2448642" indent="0">
              <a:buNone/>
              <a:defRPr sz="1800"/>
            </a:lvl7pPr>
            <a:lvl8pPr marL="2856749" indent="0">
              <a:buNone/>
              <a:defRPr sz="1800"/>
            </a:lvl8pPr>
            <a:lvl9pPr marL="3264857" indent="0">
              <a:buNone/>
              <a:defRPr sz="1800"/>
            </a:lvl9pPr>
          </a:lstStyle>
          <a:p>
            <a:r>
              <a:rPr lang="ca-ES"/>
              <a:t>Feu clic a la icona per afegir una imatge</a:t>
            </a:r>
            <a:endParaRPr lang="en-US"/>
          </a:p>
        </p:txBody>
      </p:sp>
    </p:spTree>
    <p:extLst>
      <p:ext uri="{BB962C8B-B14F-4D97-AF65-F5344CB8AC3E}">
        <p14:creationId xmlns:p14="http://schemas.microsoft.com/office/powerpoint/2010/main" val="1640996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90488" y="102395"/>
            <a:ext cx="8963025" cy="4938713"/>
          </a:xfrm>
          <a:solidFill>
            <a:schemeClr val="bg1">
              <a:lumMod val="95000"/>
            </a:schemeClr>
          </a:solidFill>
        </p:spPr>
        <p:txBody>
          <a:bodyPr vert="horz" wrap="square" lIns="81621" tIns="40811" rIns="81621" bIns="40811" rtlCol="0" anchor="ctr" anchorCtr="1">
            <a:noAutofit/>
          </a:bodyPr>
          <a:lstStyle>
            <a:lvl1pPr marL="0" indent="0">
              <a:buNone/>
              <a:defRPr lang="en-GB" sz="1600"/>
            </a:lvl1pPr>
          </a:lstStyle>
          <a:p>
            <a:pPr marL="204053" lvl="0" indent="-204053" algn="ctr"/>
            <a:r>
              <a:rPr lang="en-US"/>
              <a:t>Insert image</a:t>
            </a:r>
            <a:endParaRPr lang="en-GB"/>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190627" y="2939195"/>
            <a:ext cx="7524750" cy="1082877"/>
          </a:xfrm>
          <a:solidFill>
            <a:schemeClr val="tx1">
              <a:alpha val="68000"/>
            </a:schemeClr>
          </a:solidFill>
        </p:spPr>
        <p:txBody>
          <a:bodyPr lIns="244864" tIns="244864" rIns="244864" bIns="244864" anchor="ctr">
            <a:spAutoFit/>
          </a:bodyPr>
          <a:lstStyle>
            <a:lvl1pPr marL="0" indent="0">
              <a:lnSpc>
                <a:spcPct val="100000"/>
              </a:lnSpc>
              <a:buNone/>
              <a:defRPr sz="1600" b="0">
                <a:solidFill>
                  <a:schemeClr val="bg1"/>
                </a:solidFill>
              </a:defRPr>
            </a:lvl1pPr>
          </a:lstStyle>
          <a:p>
            <a:pPr lvl="0"/>
            <a:r>
              <a:rPr lang="ca-ES"/>
              <a:t>Feu clic aquí per editar estils</a:t>
            </a:r>
          </a:p>
          <a:p>
            <a:pPr lvl="1"/>
            <a:r>
              <a:rPr lang="ca-ES"/>
              <a:t>Segon nivell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252414" y="2452006"/>
            <a:ext cx="866525" cy="2297047"/>
          </a:xfrm>
          <a:noFill/>
        </p:spPr>
        <p:txBody>
          <a:bodyPr wrap="square" lIns="163243" tIns="163243" rIns="163243" bIns="81621">
            <a:spAutoFit/>
          </a:bodyPr>
          <a:lstStyle>
            <a:lvl1pPr marL="0" indent="0">
              <a:buNone/>
              <a:defRPr sz="14800" b="1">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8520012" y="4776788"/>
            <a:ext cx="251932" cy="3667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621" tIns="40811" rIns="81621" bIns="40811"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8520012" y="4776789"/>
            <a:ext cx="251932" cy="273844"/>
          </a:xfrm>
          <a:prstGeom prst="rect">
            <a:avLst/>
          </a:prstGeom>
          <a:solidFill>
            <a:schemeClr val="accent2"/>
          </a:solidFill>
        </p:spPr>
        <p:txBody>
          <a:bodyPr vert="horz" lIns="0" tIns="40811" rIns="0" bIns="4081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ca-ES"/>
              <a:t>Feu clic aquí per editar l'estil</a:t>
            </a:r>
            <a:endParaRPr lang="en-US"/>
          </a:p>
        </p:txBody>
      </p:sp>
    </p:spTree>
    <p:extLst>
      <p:ext uri="{BB962C8B-B14F-4D97-AF65-F5344CB8AC3E}">
        <p14:creationId xmlns:p14="http://schemas.microsoft.com/office/powerpoint/2010/main" val="20701439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1" y="0"/>
            <a:ext cx="9144000" cy="5143500"/>
          </a:xfrm>
          <a:solidFill>
            <a:schemeClr val="bg1">
              <a:lumMod val="95000"/>
            </a:schemeClr>
          </a:solidFill>
        </p:spPr>
        <p:txBody>
          <a:bodyPr vert="horz" wrap="square" lIns="81621" tIns="40811" rIns="81621" bIns="40811" rtlCol="0" anchor="ctr" anchorCtr="1">
            <a:noAutofit/>
          </a:bodyPr>
          <a:lstStyle>
            <a:lvl1pPr marL="0" indent="0">
              <a:buNone/>
              <a:defRPr lang="en-GB" sz="1600"/>
            </a:lvl1pPr>
          </a:lstStyle>
          <a:p>
            <a:pPr marL="204053" lvl="0" indent="-204053" algn="ctr"/>
            <a:r>
              <a:rPr lang="en-US"/>
              <a:t>Insert image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5" y="3579822"/>
            <a:ext cx="3680732" cy="622567"/>
          </a:xfrm>
        </p:spPr>
        <p:txBody>
          <a:bodyPr vert="horz" wrap="square" lIns="81621" tIns="40811" rIns="81621" bIns="40811" rtlCol="0" anchor="b">
            <a:spAutoFit/>
          </a:bodyPr>
          <a:lstStyle>
            <a:lvl1pPr>
              <a:defRPr lang="en-GB" sz="3900" b="1" spc="-134" dirty="0">
                <a:solidFill>
                  <a:schemeClr val="bg1"/>
                </a:solidFill>
                <a:latin typeface="+mj-lt"/>
              </a:defRPr>
            </a:lvl1pPr>
          </a:lstStyle>
          <a:p>
            <a:pPr marL="0" lvl="0"/>
            <a:r>
              <a:rPr lang="en-US"/>
              <a:t>Thank You</a:t>
            </a:r>
            <a:endParaRPr lang="en-GB"/>
          </a:p>
        </p:txBody>
      </p:sp>
    </p:spTree>
    <p:extLst>
      <p:ext uri="{BB962C8B-B14F-4D97-AF65-F5344CB8AC3E}">
        <p14:creationId xmlns:p14="http://schemas.microsoft.com/office/powerpoint/2010/main" val="734192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92994" y="93717"/>
            <a:ext cx="8958010" cy="3279290"/>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350" dirty="0"/>
            </a:lvl1pPr>
          </a:lstStyle>
          <a:p>
            <a:pPr marL="171450" lvl="0" indent="-171450" algn="ctr"/>
            <a:r>
              <a:rPr lang="en-US"/>
              <a:t>Insert Image</a:t>
            </a:r>
            <a:endParaRPr lang="en-GB"/>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9144001" cy="51435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153" y="4202386"/>
            <a:ext cx="6858000" cy="279307"/>
          </a:xfrm>
        </p:spPr>
        <p:txBody>
          <a:bodyPr vert="horz" lIns="91440" tIns="45720" rIns="91440" bIns="45720" rtlCol="0">
            <a:spAutoFit/>
          </a:bodyPr>
          <a:lstStyle>
            <a:lvl1pPr marL="0" indent="0">
              <a:buNone/>
              <a:defRPr lang="en-GB" sz="1350" dirty="0">
                <a:solidFill>
                  <a:schemeClr val="accent2">
                    <a:lumMod val="50000"/>
                  </a:schemeClr>
                </a:solidFill>
                <a:latin typeface="+mn-lt"/>
              </a:defRPr>
            </a:lvl1pPr>
          </a:lstStyle>
          <a:p>
            <a:pPr marL="171450" lvl="0" indent="-17145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5" y="3653007"/>
            <a:ext cx="7955279" cy="549381"/>
          </a:xfrm>
        </p:spPr>
        <p:txBody>
          <a:bodyPr vert="horz" lIns="91440" tIns="45720" rIns="91440" bIns="45720" rtlCol="0" anchor="b">
            <a:spAutoFit/>
          </a:bodyPr>
          <a:lstStyle>
            <a:lvl1pPr>
              <a:defRPr lang="en-GB" sz="33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26573" y="3544839"/>
            <a:ext cx="54429"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6181084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1" y="0"/>
            <a:ext cx="9143999" cy="2971800"/>
          </a:xfrm>
          <a:solidFill>
            <a:schemeClr val="bg1">
              <a:lumMod val="95000"/>
            </a:schemeClr>
          </a:solidFill>
        </p:spPr>
        <p:txBody>
          <a:bodyPr vert="horz" wrap="square" lIns="91440" tIns="45720" rIns="91440" bIns="45720" rtlCol="0" anchor="ctr" anchorCtr="1">
            <a:noAutofit/>
          </a:bodyPr>
          <a:lstStyle>
            <a:lvl1pPr marL="0" indent="0">
              <a:buNone/>
              <a:defRPr lang="en-GB" sz="1350" dirty="0"/>
            </a:lvl1pPr>
          </a:lstStyle>
          <a:p>
            <a:pPr marL="171450" lvl="0" indent="-171450" algn="ctr"/>
            <a:r>
              <a:rPr lang="en-US"/>
              <a:t>Insert Image</a:t>
            </a:r>
            <a:endParaRPr lang="en-GB"/>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153" y="4202386"/>
            <a:ext cx="6858000" cy="279307"/>
          </a:xfrm>
        </p:spPr>
        <p:txBody>
          <a:bodyPr vert="horz" lIns="91440" tIns="45720" rIns="91440" bIns="45720" rtlCol="0">
            <a:spAutoFit/>
          </a:bodyPr>
          <a:lstStyle>
            <a:lvl1pPr marL="0" indent="0">
              <a:buNone/>
              <a:defRPr lang="en-GB" sz="1350" dirty="0">
                <a:solidFill>
                  <a:schemeClr val="accent3"/>
                </a:solidFill>
                <a:latin typeface="+mn-lt"/>
              </a:defRPr>
            </a:lvl1pPr>
          </a:lstStyle>
          <a:p>
            <a:pPr marL="171450" lvl="0" indent="-17145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5" y="3653007"/>
            <a:ext cx="7955279" cy="549381"/>
          </a:xfrm>
        </p:spPr>
        <p:txBody>
          <a:bodyPr vert="horz" lIns="91440" tIns="45720" rIns="91440" bIns="45720" rtlCol="0" anchor="b">
            <a:spAutoFit/>
          </a:bodyPr>
          <a:lstStyle>
            <a:lvl1pPr>
              <a:defRPr lang="en-GB" sz="33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26573" y="3544839"/>
            <a:ext cx="54429"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 name="Rectangle 3">
            <a:extLst>
              <a:ext uri="{FF2B5EF4-FFF2-40B4-BE49-F238E27FC236}">
                <a16:creationId xmlns:a16="http://schemas.microsoft.com/office/drawing/2014/main" id="{7B386286-CEE2-E94A-BBC0-0A3723EB14DE}"/>
              </a:ext>
            </a:extLst>
          </p:cNvPr>
          <p:cNvSpPr/>
          <p:nvPr userDrawn="1"/>
        </p:nvSpPr>
        <p:spPr>
          <a:xfrm>
            <a:off x="8256673" y="4665244"/>
            <a:ext cx="649704" cy="478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Tree>
    <p:extLst>
      <p:ext uri="{BB962C8B-B14F-4D97-AF65-F5344CB8AC3E}">
        <p14:creationId xmlns:p14="http://schemas.microsoft.com/office/powerpoint/2010/main" val="37899884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1"/>
            <a:ext cx="9144001" cy="5143502"/>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92994" y="3440909"/>
            <a:ext cx="8958010" cy="1610081"/>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350" dirty="0"/>
            </a:lvl1pPr>
          </a:lstStyle>
          <a:p>
            <a:pPr marL="171450" lvl="0" indent="-171450"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515" y="1208537"/>
            <a:ext cx="7249885" cy="560135"/>
          </a:xfrm>
        </p:spPr>
        <p:txBody>
          <a:bodyPr anchor="t">
            <a:noAutofit/>
          </a:bodyPr>
          <a:lstStyle>
            <a:lvl1pPr>
              <a:defRPr sz="3600" spc="-113">
                <a:solidFill>
                  <a:schemeClr val="tx1">
                    <a:lumMod val="75000"/>
                    <a:lumOff val="25000"/>
                  </a:schemeClr>
                </a:solidFill>
              </a:defRPr>
            </a:lvl1pPr>
          </a:lstStyle>
          <a:p>
            <a:r>
              <a:rPr lang="en-US"/>
              <a:t>Section Header 1</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515" y="1848320"/>
            <a:ext cx="7249885" cy="166199"/>
          </a:xfrm>
        </p:spPr>
        <p:txBody>
          <a:bodyPr tIns="0" bIns="0">
            <a:spAutoFit/>
          </a:bodyPr>
          <a:lstStyle>
            <a:lvl1pPr marL="0" indent="0">
              <a:buNone/>
              <a:defRPr sz="12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326573" y="1149037"/>
            <a:ext cx="54429"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 name="Rectangle 7">
            <a:extLst>
              <a:ext uri="{FF2B5EF4-FFF2-40B4-BE49-F238E27FC236}">
                <a16:creationId xmlns:a16="http://schemas.microsoft.com/office/drawing/2014/main" id="{80D3D7B7-CDD7-4664-B2D8-6F60FEAEAC45}"/>
              </a:ext>
            </a:extLst>
          </p:cNvPr>
          <p:cNvSpPr/>
          <p:nvPr userDrawn="1"/>
        </p:nvSpPr>
        <p:spPr>
          <a:xfrm>
            <a:off x="8520012" y="4776787"/>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8520012" y="4776789"/>
            <a:ext cx="251932" cy="273844"/>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750" b="1" smtClean="0">
                <a:solidFill>
                  <a:schemeClr val="bg1"/>
                </a:solidFill>
              </a:rPr>
              <a:pPr/>
              <a:t>‹#›</a:t>
            </a:fld>
            <a:endParaRPr lang="en-GB" sz="750" b="1">
              <a:solidFill>
                <a:schemeClr val="bg1"/>
              </a:solidFill>
            </a:endParaRPr>
          </a:p>
        </p:txBody>
      </p:sp>
    </p:spTree>
    <p:extLst>
      <p:ext uri="{BB962C8B-B14F-4D97-AF65-F5344CB8AC3E}">
        <p14:creationId xmlns:p14="http://schemas.microsoft.com/office/powerpoint/2010/main" val="855112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1" y="0"/>
            <a:ext cx="9143999" cy="5143500"/>
          </a:xfrm>
          <a:solidFill>
            <a:schemeClr val="bg1">
              <a:lumMod val="95000"/>
            </a:schemeClr>
          </a:solidFill>
        </p:spPr>
        <p:txBody>
          <a:bodyPr vert="horz" wrap="square" lIns="91440" tIns="45720" rIns="91440" bIns="45720" rtlCol="0" anchor="ctr" anchorCtr="1">
            <a:noAutofit/>
          </a:bodyPr>
          <a:lstStyle>
            <a:lvl1pPr marL="0" indent="0">
              <a:buNone/>
              <a:defRPr lang="en-GB" sz="1350" dirty="0">
                <a:solidFill>
                  <a:schemeClr val="tx1"/>
                </a:solidFill>
              </a:defRPr>
            </a:lvl1pPr>
          </a:lstStyle>
          <a:p>
            <a:pPr marL="171450" lvl="0" indent="-171450" algn="ctr"/>
            <a:r>
              <a:rPr lang="en-US"/>
              <a:t>Insert Image</a:t>
            </a:r>
            <a:endParaRPr lang="en-GB"/>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515" y="2895600"/>
            <a:ext cx="7249885" cy="1265040"/>
          </a:xfrm>
        </p:spPr>
        <p:txBody>
          <a:bodyPr anchor="b">
            <a:noAutofit/>
          </a:bodyPr>
          <a:lstStyle>
            <a:lvl1pPr>
              <a:defRPr sz="3600" spc="-113">
                <a:solidFill>
                  <a:schemeClr val="bg1"/>
                </a:solidFill>
              </a:defRPr>
            </a:lvl1pPr>
          </a:lstStyle>
          <a:p>
            <a:r>
              <a:rPr lang="en-US"/>
              <a:t>Section Header 2</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515" y="4207630"/>
            <a:ext cx="7249885" cy="166199"/>
          </a:xfrm>
        </p:spPr>
        <p:txBody>
          <a:bodyPr tIns="0" bIns="0">
            <a:spAutoFit/>
          </a:bodyPr>
          <a:lstStyle>
            <a:lvl1pPr marL="0" indent="0">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8520012" y="4776787"/>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8520012" y="4776789"/>
            <a:ext cx="251932" cy="273844"/>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750" b="1" smtClean="0">
                <a:solidFill>
                  <a:schemeClr val="bg1"/>
                </a:solidFill>
              </a:rPr>
              <a:pPr/>
              <a:t>‹#›</a:t>
            </a:fld>
            <a:endParaRPr lang="en-GB" sz="750" b="1">
              <a:solidFill>
                <a:schemeClr val="bg1"/>
              </a:solidFill>
            </a:endParaRPr>
          </a:p>
        </p:txBody>
      </p:sp>
    </p:spTree>
    <p:extLst>
      <p:ext uri="{BB962C8B-B14F-4D97-AF65-F5344CB8AC3E}">
        <p14:creationId xmlns:p14="http://schemas.microsoft.com/office/powerpoint/2010/main" val="42536390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ítol i objectes">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4776787"/>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4776789"/>
            <a:ext cx="251932" cy="273844"/>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750" b="1" smtClean="0">
                <a:solidFill>
                  <a:schemeClr val="bg1"/>
                </a:solidFill>
              </a:rPr>
              <a:pPr/>
              <a:t>‹#›</a:t>
            </a:fld>
            <a:endParaRPr lang="en-GB" sz="750"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ca-ES"/>
              <a:t>Feu clic aquí per editar l'estil</a:t>
            </a:r>
            <a:endParaRPr lang="en-US"/>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334737" y="1097280"/>
            <a:ext cx="6023201" cy="3577574"/>
          </a:xfrm>
        </p:spPr>
        <p:txBody>
          <a:bodyPr>
            <a:noAutofit/>
          </a:bodyPr>
          <a:lstStyle>
            <a:lvl1pPr>
              <a:lnSpc>
                <a:spcPct val="100000"/>
              </a:lnSpc>
              <a:spcBef>
                <a:spcPts val="450"/>
              </a:spcBef>
              <a:spcAft>
                <a:spcPts val="900"/>
              </a:spcAft>
              <a:defRPr sz="1350">
                <a:solidFill>
                  <a:schemeClr val="tx1">
                    <a:lumMod val="75000"/>
                    <a:lumOff val="25000"/>
                  </a:schemeClr>
                </a:solidFill>
              </a:defRPr>
            </a:lvl1pPr>
            <a:lvl2pPr>
              <a:lnSpc>
                <a:spcPct val="100000"/>
              </a:lnSpc>
              <a:spcBef>
                <a:spcPts val="450"/>
              </a:spcBef>
              <a:spcAft>
                <a:spcPts val="900"/>
              </a:spcAft>
              <a:defRPr sz="1200">
                <a:solidFill>
                  <a:schemeClr val="tx1">
                    <a:lumMod val="75000"/>
                    <a:lumOff val="25000"/>
                  </a:schemeClr>
                </a:solidFill>
              </a:defRPr>
            </a:lvl2pPr>
            <a:lvl3pPr>
              <a:lnSpc>
                <a:spcPct val="100000"/>
              </a:lnSpc>
              <a:spcBef>
                <a:spcPts val="450"/>
              </a:spcBef>
              <a:spcAft>
                <a:spcPts val="900"/>
              </a:spcAft>
              <a:defRPr sz="1050">
                <a:solidFill>
                  <a:schemeClr val="tx1">
                    <a:lumMod val="75000"/>
                    <a:lumOff val="25000"/>
                  </a:schemeClr>
                </a:solidFill>
              </a:defRPr>
            </a:lvl3pPr>
            <a:lvl4pPr>
              <a:defRPr sz="1050"/>
            </a:lvl4pPr>
            <a:lvl5pPr>
              <a:defRPr sz="1050"/>
            </a:lvl5pPr>
          </a:lstStyle>
          <a:p>
            <a:pPr lvl="0"/>
            <a:r>
              <a:rPr lang="ca-ES"/>
              <a:t>Feu clic aquí per editar estils</a:t>
            </a:r>
          </a:p>
          <a:p>
            <a:pPr lvl="1"/>
            <a:r>
              <a:rPr lang="ca-ES"/>
              <a:t>Segon nivell</a:t>
            </a:r>
          </a:p>
          <a:p>
            <a:pPr lvl="2"/>
            <a:r>
              <a:rPr lang="ca-ES"/>
              <a:t>Tercer nivell</a:t>
            </a:r>
          </a:p>
        </p:txBody>
      </p:sp>
    </p:spTree>
    <p:extLst>
      <p:ext uri="{BB962C8B-B14F-4D97-AF65-F5344CB8AC3E}">
        <p14:creationId xmlns:p14="http://schemas.microsoft.com/office/powerpoint/2010/main" val="66734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F9EA4E30-4649-83A9-614E-F7160F844672}"/>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3" name="Contenidor de peu de pàgina 2">
            <a:extLst>
              <a:ext uri="{FF2B5EF4-FFF2-40B4-BE49-F238E27FC236}">
                <a16:creationId xmlns:a16="http://schemas.microsoft.com/office/drawing/2014/main" id="{42934C54-B13E-299C-FEF8-9AA37B06B5F7}"/>
              </a:ext>
            </a:extLst>
          </p:cNvPr>
          <p:cNvSpPr>
            <a:spLocks noGrp="1"/>
          </p:cNvSpPr>
          <p:nvPr>
            <p:ph type="ftr" sz="quarter" idx="11"/>
          </p:nvPr>
        </p:nvSpPr>
        <p:spPr/>
        <p:txBody>
          <a:bodyPr/>
          <a:lstStyle/>
          <a:p>
            <a:endParaRPr lang="es-ES"/>
          </a:p>
        </p:txBody>
      </p:sp>
      <p:sp>
        <p:nvSpPr>
          <p:cNvPr id="4" name="Contenidor de número de diapositiva 3">
            <a:extLst>
              <a:ext uri="{FF2B5EF4-FFF2-40B4-BE49-F238E27FC236}">
                <a16:creationId xmlns:a16="http://schemas.microsoft.com/office/drawing/2014/main" id="{4C712D93-E98D-4F63-2CAC-32B95EA638AD}"/>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29011224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Només títo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ca-ES"/>
              <a:t>Feu clic aquí per editar l'estil</a:t>
            </a:r>
            <a:endParaRPr lang="en-US"/>
          </a:p>
        </p:txBody>
      </p:sp>
    </p:spTree>
    <p:extLst>
      <p:ext uri="{BB962C8B-B14F-4D97-AF65-F5344CB8AC3E}">
        <p14:creationId xmlns:p14="http://schemas.microsoft.com/office/powerpoint/2010/main" val="15102784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omparació">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4776787"/>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4776789"/>
            <a:ext cx="251932" cy="273844"/>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750" b="1" smtClean="0">
                <a:solidFill>
                  <a:schemeClr val="bg1"/>
                </a:solidFill>
              </a:rPr>
              <a:pPr/>
              <a:t>‹#›</a:t>
            </a:fld>
            <a:endParaRPr lang="en-GB" sz="750"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ca-ES"/>
              <a:t>Feu clic aquí per editar l'estil</a:t>
            </a:r>
            <a:endParaRPr lang="en-US"/>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4829176" y="1097512"/>
            <a:ext cx="3886200" cy="365252"/>
          </a:xfrm>
        </p:spPr>
        <p:txBody>
          <a:bodyPr anchor="b">
            <a:normAutofit/>
          </a:bodyPr>
          <a:lstStyle>
            <a:lvl1pPr marL="0" indent="0">
              <a:buNone/>
              <a:defRPr sz="12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aquí per editar estils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4829175" y="1611983"/>
            <a:ext cx="3886200" cy="3030264"/>
          </a:xfrm>
        </p:spPr>
        <p:txBody>
          <a:bodyPr>
            <a:normAutofit/>
          </a:bodyPr>
          <a:lstStyle>
            <a:lvl1pPr>
              <a:defRPr sz="1050"/>
            </a:lvl1pPr>
            <a:lvl2pPr>
              <a:defRPr sz="1050"/>
            </a:lvl2pPr>
            <a:lvl3pPr>
              <a:defRPr sz="1050"/>
            </a:lvl3pPr>
            <a:lvl4pPr>
              <a:defRPr sz="1050"/>
            </a:lvl4pPr>
            <a:lvl5pPr>
              <a:defRPr sz="105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334736" y="1097512"/>
            <a:ext cx="3980090" cy="365252"/>
          </a:xfrm>
        </p:spPr>
        <p:txBody>
          <a:bodyPr anchor="b">
            <a:normAutofit/>
          </a:bodyPr>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aquí per editar estils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334736" y="1611983"/>
            <a:ext cx="3980092" cy="3030264"/>
          </a:xfrm>
        </p:spPr>
        <p:txBody>
          <a:bodyPr>
            <a:normAutofit/>
          </a:bodyPr>
          <a:lstStyle>
            <a:lvl1pPr>
              <a:defRPr sz="1050"/>
            </a:lvl1pPr>
            <a:lvl2pPr>
              <a:defRPr sz="1050"/>
            </a:lvl2pPr>
            <a:lvl3pPr>
              <a:defRPr sz="1050"/>
            </a:lvl3pPr>
            <a:lvl4pPr>
              <a:defRPr sz="1050"/>
            </a:lvl4pPr>
            <a:lvl5pPr>
              <a:defRPr sz="105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Tree>
    <p:extLst>
      <p:ext uri="{BB962C8B-B14F-4D97-AF65-F5344CB8AC3E}">
        <p14:creationId xmlns:p14="http://schemas.microsoft.com/office/powerpoint/2010/main" val="29647477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428624" y="1132220"/>
            <a:ext cx="3675290" cy="250881"/>
          </a:xfrm>
        </p:spPr>
        <p:txBody>
          <a:bodyPr>
            <a:noAutofit/>
          </a:bodyPr>
          <a:lstStyle>
            <a:lvl1pPr marL="0" indent="0" algn="l">
              <a:buNone/>
              <a:defRPr sz="1200" b="1">
                <a:solidFill>
                  <a:schemeClr val="accent3"/>
                </a:solidFill>
                <a:latin typeface="+mn-lt"/>
              </a:defRPr>
            </a:lvl1pPr>
          </a:lstStyle>
          <a:p>
            <a:pPr lvl="0"/>
            <a:r>
              <a:rPr lang="ca-ES"/>
              <a:t>Feu clic aquí per editar estils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5040086" y="1132220"/>
            <a:ext cx="3675290" cy="250881"/>
          </a:xfrm>
        </p:spPr>
        <p:txBody>
          <a:bodyPr>
            <a:noAutofit/>
          </a:bodyPr>
          <a:lstStyle>
            <a:lvl1pPr marL="0" indent="0" algn="l">
              <a:buNone/>
              <a:defRPr sz="1200" b="1">
                <a:solidFill>
                  <a:schemeClr val="accent6"/>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428624" y="1617518"/>
            <a:ext cx="3675290" cy="2671457"/>
          </a:xfrm>
        </p:spPr>
        <p:txBody>
          <a:bodyPr>
            <a:noAutofit/>
          </a:bodyPr>
          <a:lstStyle>
            <a:lvl1pPr marL="0" indent="0" algn="l">
              <a:buNone/>
              <a:defRPr sz="1050" b="0">
                <a:solidFill>
                  <a:schemeClr val="tx1">
                    <a:lumMod val="75000"/>
                    <a:lumOff val="25000"/>
                  </a:schemeClr>
                </a:solidFill>
                <a:latin typeface="+mn-lt"/>
              </a:defRPr>
            </a:lvl1pPr>
          </a:lstStyle>
          <a:p>
            <a:pPr lvl="0"/>
            <a:r>
              <a:rPr lang="ca-ES"/>
              <a:t>Feu clic aquí per editar estils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5040086" y="1617518"/>
            <a:ext cx="3675290" cy="2671457"/>
          </a:xfrm>
        </p:spPr>
        <p:txBody>
          <a:bodyPr>
            <a:noAutofit/>
          </a:bodyPr>
          <a:lstStyle>
            <a:lvl1pPr marL="0" indent="0" algn="l">
              <a:buNone/>
              <a:defRPr sz="1050" b="0">
                <a:solidFill>
                  <a:schemeClr val="tx1">
                    <a:lumMod val="75000"/>
                    <a:lumOff val="25000"/>
                  </a:schemeClr>
                </a:solidFill>
                <a:latin typeface="+mn-lt"/>
              </a:defRPr>
            </a:lvl1pPr>
          </a:lstStyle>
          <a:p>
            <a:pPr lvl="0"/>
            <a:r>
              <a:rPr lang="ca-ES"/>
              <a:t>Feu clic aquí per editar estils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334736" y="363622"/>
            <a:ext cx="8380640" cy="466281"/>
          </a:xfrm>
        </p:spPr>
        <p:txBody>
          <a:bodyPr/>
          <a:lstStyle/>
          <a:p>
            <a:r>
              <a:rPr lang="ca-ES"/>
              <a:t>Feu clic aquí per editar l'estil</a:t>
            </a:r>
            <a:endParaRPr lang="en-US"/>
          </a:p>
        </p:txBody>
      </p:sp>
    </p:spTree>
    <p:extLst>
      <p:ext uri="{BB962C8B-B14F-4D97-AF65-F5344CB8AC3E}">
        <p14:creationId xmlns:p14="http://schemas.microsoft.com/office/powerpoint/2010/main" val="31529723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334736" y="363622"/>
            <a:ext cx="8380640" cy="466281"/>
          </a:xfrm>
        </p:spPr>
        <p:txBody>
          <a:bodyPr vert="horz" wrap="square" lIns="91440" tIns="45720" rIns="91440" bIns="45720" rtlCol="0" anchor="ctr">
            <a:spAutoFit/>
          </a:bodyPr>
          <a:lstStyle>
            <a:lvl1pPr>
              <a:defRPr lang="en-GB" sz="2700" spc="-45" dirty="0"/>
            </a:lvl1pPr>
          </a:lstStyle>
          <a:p>
            <a:pPr lvl="0"/>
            <a:r>
              <a:rPr lang="ca-ES"/>
              <a:t>Feu clic aquí per editar l'estil</a:t>
            </a:r>
            <a:endParaRPr lang="en-GB"/>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1" y="936657"/>
            <a:ext cx="9144000" cy="1589485"/>
          </a:xfrm>
          <a:solidFill>
            <a:schemeClr val="bg1">
              <a:lumMod val="95000"/>
            </a:schemeClr>
          </a:solidFill>
        </p:spPr>
        <p:txBody>
          <a:bodyPr vert="horz" wrap="square" lIns="91440" tIns="45720" rIns="91440" bIns="45720" rtlCol="0" anchor="ctr" anchorCtr="1">
            <a:noAutofit/>
          </a:bodyPr>
          <a:lstStyle>
            <a:lvl1pPr marL="0" indent="0">
              <a:buNone/>
              <a:defRPr lang="en-GB" sz="1350"/>
            </a:lvl1pPr>
          </a:lstStyle>
          <a:p>
            <a:pPr marL="171450" lvl="0" indent="-17145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51431" y="2851549"/>
            <a:ext cx="7338060" cy="250881"/>
          </a:xfrm>
        </p:spPr>
        <p:txBody>
          <a:bodyPr>
            <a:noAutofit/>
          </a:bodyPr>
          <a:lstStyle>
            <a:lvl1pPr marL="0" indent="0" algn="l">
              <a:buNone/>
              <a:defRPr sz="1200" b="1">
                <a:solidFill>
                  <a:schemeClr val="accent3"/>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51431" y="3220727"/>
            <a:ext cx="7338060" cy="1303020"/>
          </a:xfrm>
        </p:spPr>
        <p:txBody>
          <a:bodyPr>
            <a:noAutofit/>
          </a:bodyPr>
          <a:lstStyle>
            <a:lvl1pPr marL="0" indent="0" algn="l">
              <a:buNone/>
              <a:defRPr sz="1050" b="0">
                <a:solidFill>
                  <a:schemeClr val="tx1">
                    <a:lumMod val="75000"/>
                    <a:lumOff val="25000"/>
                  </a:schemeClr>
                </a:solidFill>
                <a:latin typeface="+mn-lt"/>
              </a:defRPr>
            </a:lvl1pPr>
          </a:lstStyle>
          <a:p>
            <a:pPr lvl="0"/>
            <a:r>
              <a:rPr lang="ca-ES"/>
              <a:t>Feu clic aquí per editar estils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Tree>
    <p:extLst>
      <p:ext uri="{BB962C8B-B14F-4D97-AF65-F5344CB8AC3E}">
        <p14:creationId xmlns:p14="http://schemas.microsoft.com/office/powerpoint/2010/main" val="2520374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1" y="936657"/>
            <a:ext cx="9144000" cy="1589485"/>
          </a:xfrm>
          <a:solidFill>
            <a:schemeClr val="bg1">
              <a:lumMod val="95000"/>
            </a:schemeClr>
          </a:solidFill>
        </p:spPr>
        <p:txBody>
          <a:bodyPr vert="horz" wrap="square" lIns="91440" tIns="45720" rIns="91440" bIns="45720" rtlCol="0" anchor="ctr" anchorCtr="1">
            <a:noAutofit/>
          </a:bodyPr>
          <a:lstStyle>
            <a:lvl1pPr marL="0" indent="0">
              <a:buNone/>
              <a:defRPr lang="en-GB" sz="1350"/>
            </a:lvl1pPr>
          </a:lstStyle>
          <a:p>
            <a:pPr marL="171450" lvl="0" indent="-171450" algn="ctr"/>
            <a:r>
              <a:rPr lang="en-US"/>
              <a:t>Insert Image</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51431" y="2851549"/>
            <a:ext cx="2115572" cy="250881"/>
          </a:xfrm>
        </p:spPr>
        <p:txBody>
          <a:bodyPr>
            <a:noAutofit/>
          </a:bodyPr>
          <a:lstStyle>
            <a:lvl1pPr marL="0" indent="0" algn="ctr">
              <a:buNone/>
              <a:defRPr sz="1200" b="1">
                <a:solidFill>
                  <a:schemeClr val="accent6"/>
                </a:solidFill>
                <a:latin typeface="+mn-lt"/>
              </a:defRPr>
            </a:lvl1pPr>
          </a:lstStyle>
          <a:p>
            <a:pPr lvl="0"/>
            <a:r>
              <a:rPr lang="ca-ES"/>
              <a:t>Feu clic aquí per editar estils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3467270" y="2851549"/>
            <a:ext cx="2115572" cy="250881"/>
          </a:xfrm>
        </p:spPr>
        <p:txBody>
          <a:bodyPr>
            <a:noAutofit/>
          </a:bodyPr>
          <a:lstStyle>
            <a:lvl1pPr marL="0" indent="0" algn="ctr">
              <a:buNone/>
              <a:defRPr sz="1200" b="1">
                <a:solidFill>
                  <a:schemeClr val="accent3"/>
                </a:solidFill>
                <a:latin typeface="+mn-lt"/>
              </a:defRPr>
            </a:lvl1pPr>
          </a:lstStyle>
          <a:p>
            <a:pPr lvl="0"/>
            <a:r>
              <a:rPr lang="ca-ES"/>
              <a:t>Feu clic aquí per editar estils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6477000" y="2851549"/>
            <a:ext cx="2115572" cy="250881"/>
          </a:xfrm>
        </p:spPr>
        <p:txBody>
          <a:bodyPr>
            <a:noAutofit/>
          </a:bodyPr>
          <a:lstStyle>
            <a:lvl1pPr marL="0" indent="0" algn="ctr">
              <a:buNone/>
              <a:defRPr sz="1200" b="1">
                <a:solidFill>
                  <a:schemeClr val="accent5">
                    <a:lumMod val="75000"/>
                  </a:schemeClr>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51431" y="3220727"/>
            <a:ext cx="2115572" cy="1122674"/>
          </a:xfrm>
        </p:spPr>
        <p:txBody>
          <a:bodyPr>
            <a:noAutofit/>
          </a:bodyPr>
          <a:lstStyle>
            <a:lvl1pPr marL="0" indent="0" algn="l">
              <a:spcAft>
                <a:spcPts val="450"/>
              </a:spcAft>
              <a:buNone/>
              <a:defRPr sz="1050" b="0">
                <a:solidFill>
                  <a:schemeClr val="tx1">
                    <a:lumMod val="75000"/>
                    <a:lumOff val="25000"/>
                  </a:schemeClr>
                </a:solidFill>
                <a:latin typeface="+mn-lt"/>
              </a:defRPr>
            </a:lvl1pPr>
          </a:lstStyle>
          <a:p>
            <a:pPr lvl="0"/>
            <a:r>
              <a:rPr lang="ca-ES"/>
              <a:t>Feu clic aquí per editar estils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3467270" y="3220727"/>
            <a:ext cx="2115572" cy="1122674"/>
          </a:xfrm>
        </p:spPr>
        <p:txBody>
          <a:bodyPr>
            <a:noAutofit/>
          </a:bodyPr>
          <a:lstStyle>
            <a:lvl1pPr marL="0" indent="0" algn="l">
              <a:spcAft>
                <a:spcPts val="450"/>
              </a:spcAft>
              <a:buNone/>
              <a:defRPr sz="1050" b="0">
                <a:solidFill>
                  <a:schemeClr val="tx1">
                    <a:lumMod val="75000"/>
                    <a:lumOff val="25000"/>
                  </a:schemeClr>
                </a:solidFill>
                <a:latin typeface="+mn-lt"/>
              </a:defRPr>
            </a:lvl1pPr>
          </a:lstStyle>
          <a:p>
            <a:pPr lvl="0"/>
            <a:r>
              <a:rPr lang="ca-ES"/>
              <a:t>Feu clic aquí per editar estils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6477000" y="3220727"/>
            <a:ext cx="2115572" cy="1122674"/>
          </a:xfrm>
        </p:spPr>
        <p:txBody>
          <a:bodyPr>
            <a:noAutofit/>
          </a:bodyPr>
          <a:lstStyle>
            <a:lvl1pPr marL="0" indent="0" algn="l">
              <a:spcAft>
                <a:spcPts val="450"/>
              </a:spcAft>
              <a:buNone/>
              <a:defRPr sz="1050" b="0">
                <a:solidFill>
                  <a:schemeClr val="tx1">
                    <a:lumMod val="75000"/>
                    <a:lumOff val="25000"/>
                  </a:schemeClr>
                </a:solidFill>
                <a:latin typeface="+mn-lt"/>
              </a:defRPr>
            </a:lvl1pPr>
          </a:lstStyle>
          <a:p>
            <a:pPr lvl="0"/>
            <a:r>
              <a:rPr lang="ca-ES"/>
              <a:t>Feu clic aquí per editar estils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ca-ES"/>
              <a:t>Feu clic aquí per editar l'estil</a:t>
            </a:r>
            <a:endParaRPr lang="en-US"/>
          </a:p>
        </p:txBody>
      </p:sp>
    </p:spTree>
    <p:extLst>
      <p:ext uri="{BB962C8B-B14F-4D97-AF65-F5344CB8AC3E}">
        <p14:creationId xmlns:p14="http://schemas.microsoft.com/office/powerpoint/2010/main" val="1362415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4724400" y="0"/>
            <a:ext cx="4419600" cy="5143500"/>
          </a:xfrm>
          <a:solidFill>
            <a:schemeClr val="bg1">
              <a:lumMod val="95000"/>
            </a:schemeClr>
          </a:solidFill>
        </p:spPr>
        <p:txBody>
          <a:bodyPr vert="horz" wrap="square" lIns="91440" tIns="45720" rIns="91440" bIns="45720" rtlCol="0" anchor="ctr" anchorCtr="1">
            <a:noAutofit/>
          </a:bodyPr>
          <a:lstStyle>
            <a:lvl1pPr marL="0" indent="0">
              <a:buNone/>
              <a:defRPr lang="en-GB" sz="1350"/>
            </a:lvl1pPr>
          </a:lstStyle>
          <a:p>
            <a:pPr marL="171450" lvl="0" indent="-171450" algn="ctr"/>
            <a:r>
              <a:rPr lang="en-US"/>
              <a:t>Insert Image</a:t>
            </a:r>
            <a:endParaRPr lang="en-GB"/>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334735" y="358792"/>
            <a:ext cx="3878037" cy="840230"/>
          </a:xfrm>
        </p:spPr>
        <p:txBody>
          <a:bodyPr vert="horz" wrap="square" lIns="91440" tIns="45720" rIns="91440" bIns="45720" rtlCol="0" anchor="ctr">
            <a:spAutoFit/>
          </a:bodyPr>
          <a:lstStyle>
            <a:lvl1pPr>
              <a:defRPr lang="en-GB" sz="2700" spc="-45" dirty="0"/>
            </a:lvl1pPr>
          </a:lstStyle>
          <a:p>
            <a:pPr lvl="0"/>
            <a:r>
              <a:rPr lang="ca-ES"/>
              <a:t>Feu clic aquí per editar l'estil</a:t>
            </a:r>
            <a:endParaRPr lang="en-GB"/>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428624" y="1545874"/>
            <a:ext cx="3784147" cy="250881"/>
          </a:xfrm>
        </p:spPr>
        <p:txBody>
          <a:bodyPr>
            <a:noAutofit/>
          </a:bodyPr>
          <a:lstStyle>
            <a:lvl1pPr marL="0" indent="0" algn="l">
              <a:buNone/>
              <a:defRPr sz="1200" b="1">
                <a:solidFill>
                  <a:schemeClr val="accent3"/>
                </a:solidFill>
                <a:latin typeface="+mn-lt"/>
              </a:defRPr>
            </a:lvl1pPr>
          </a:lstStyle>
          <a:p>
            <a:pPr lvl="0"/>
            <a:r>
              <a:rPr lang="ca-ES"/>
              <a:t>Feu clic aquí per editar estils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428624" y="2031172"/>
            <a:ext cx="3784147" cy="2671457"/>
          </a:xfrm>
        </p:spPr>
        <p:txBody>
          <a:bodyPr>
            <a:noAutofit/>
          </a:bodyPr>
          <a:lstStyle>
            <a:lvl1pPr marL="0" indent="0" algn="l">
              <a:buNone/>
              <a:defRPr sz="1050" b="0">
                <a:solidFill>
                  <a:schemeClr val="tx1">
                    <a:lumMod val="75000"/>
                    <a:lumOff val="25000"/>
                  </a:schemeClr>
                </a:solidFill>
                <a:latin typeface="+mn-lt"/>
              </a:defRPr>
            </a:lvl1pPr>
          </a:lstStyle>
          <a:p>
            <a:pPr lvl="0"/>
            <a:r>
              <a:rPr lang="ca-ES"/>
              <a:t>Feu clic aquí per editar estils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8520012" y="4776787"/>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8520012" y="4776789"/>
            <a:ext cx="251932" cy="273844"/>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750" b="1" smtClean="0">
                <a:solidFill>
                  <a:schemeClr val="bg1"/>
                </a:solidFill>
              </a:rPr>
              <a:pPr/>
              <a:t>‹#›</a:t>
            </a:fld>
            <a:endParaRPr lang="en-GB" sz="750" b="1">
              <a:solidFill>
                <a:schemeClr val="bg1"/>
              </a:solidFill>
            </a:endParaRPr>
          </a:p>
        </p:txBody>
      </p:sp>
    </p:spTree>
    <p:extLst>
      <p:ext uri="{BB962C8B-B14F-4D97-AF65-F5344CB8AC3E}">
        <p14:creationId xmlns:p14="http://schemas.microsoft.com/office/powerpoint/2010/main" val="2672346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Diapositiva de títol">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92991" y="93716"/>
            <a:ext cx="8965062" cy="3306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521153" y="4202386"/>
            <a:ext cx="6858000" cy="279307"/>
          </a:xfrm>
        </p:spPr>
        <p:txBody>
          <a:bodyPr vert="horz" lIns="91440" tIns="45720" rIns="91440" bIns="45720" rtlCol="0">
            <a:spAutoFit/>
          </a:bodyPr>
          <a:lstStyle>
            <a:lvl1pPr marL="0" indent="0">
              <a:buNone/>
              <a:defRPr lang="en-GB" sz="1350" dirty="0">
                <a:solidFill>
                  <a:schemeClr val="accent2">
                    <a:lumMod val="50000"/>
                  </a:schemeClr>
                </a:solidFill>
                <a:latin typeface="+mn-lt"/>
              </a:defRPr>
            </a:lvl1pPr>
          </a:lstStyle>
          <a:p>
            <a:pPr marL="171450" lvl="0" indent="-171450"/>
            <a:r>
              <a:rPr lang="en-US"/>
              <a:t>Subtitle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5" y="3653007"/>
            <a:ext cx="7955279" cy="549381"/>
          </a:xfrm>
        </p:spPr>
        <p:txBody>
          <a:bodyPr vert="horz" lIns="91440" tIns="45720" rIns="91440" bIns="45720" rtlCol="0" anchor="b">
            <a:spAutoFit/>
          </a:bodyPr>
          <a:lstStyle>
            <a:lvl1pPr>
              <a:defRPr lang="en-GB" sz="3300" b="1" dirty="0">
                <a:solidFill>
                  <a:schemeClr val="tx1">
                    <a:lumMod val="75000"/>
                    <a:lumOff val="25000"/>
                  </a:schemeClr>
                </a:solidFill>
                <a:latin typeface="+mj-lt"/>
              </a:defRPr>
            </a:lvl1pPr>
          </a:lstStyle>
          <a:p>
            <a:pPr marL="0" lvl="0"/>
            <a:r>
              <a:rPr lang="en-US"/>
              <a:t>Title</a:t>
            </a:r>
            <a:endParaRPr lang="en-GB"/>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326573" y="3544839"/>
            <a:ext cx="54429"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44869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apçalera de la secció">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85945" y="3436121"/>
            <a:ext cx="8972111" cy="16145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522515" y="1208537"/>
            <a:ext cx="7249885" cy="560135"/>
          </a:xfrm>
        </p:spPr>
        <p:txBody>
          <a:bodyPr anchor="t">
            <a:noAutofit/>
          </a:bodyPr>
          <a:lstStyle>
            <a:lvl1pPr>
              <a:defRPr sz="3600" spc="-113">
                <a:solidFill>
                  <a:schemeClr val="tx1">
                    <a:lumMod val="75000"/>
                    <a:lumOff val="25000"/>
                  </a:schemeClr>
                </a:solidFill>
              </a:defRPr>
            </a:lvl1pPr>
          </a:lstStyle>
          <a:p>
            <a:r>
              <a:rPr lang="en-US"/>
              <a:t>Section Header 1</a:t>
            </a:r>
            <a:endParaRPr lang="en-GB"/>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522515" y="1848320"/>
            <a:ext cx="7249885" cy="166199"/>
          </a:xfrm>
        </p:spPr>
        <p:txBody>
          <a:bodyPr tIns="0" bIns="0">
            <a:spAutoFit/>
          </a:bodyPr>
          <a:lstStyle>
            <a:lvl1pPr marL="0" indent="0">
              <a:buNone/>
              <a:defRPr sz="12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326573" y="1149037"/>
            <a:ext cx="54429"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 name="Rectangle 7">
            <a:extLst>
              <a:ext uri="{FF2B5EF4-FFF2-40B4-BE49-F238E27FC236}">
                <a16:creationId xmlns:a16="http://schemas.microsoft.com/office/drawing/2014/main" id="{80D3D7B7-CDD7-4664-B2D8-6F60FEAEAC45}"/>
              </a:ext>
            </a:extLst>
          </p:cNvPr>
          <p:cNvSpPr/>
          <p:nvPr userDrawn="1"/>
        </p:nvSpPr>
        <p:spPr>
          <a:xfrm>
            <a:off x="8520012" y="4776787"/>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8520012" y="4776789"/>
            <a:ext cx="251932" cy="273844"/>
          </a:xfrm>
          <a:prstGeom prst="rect">
            <a:avLst/>
          </a:prstGeom>
          <a:solidFill>
            <a:schemeClr val="bg1">
              <a:lumMod val="85000"/>
            </a:schemeClr>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750" b="1" smtClean="0">
                <a:solidFill>
                  <a:schemeClr val="tx1"/>
                </a:solidFill>
              </a:rPr>
              <a:pPr/>
              <a:t>‹#›</a:t>
            </a:fld>
            <a:endParaRPr lang="en-GB" sz="750" b="1">
              <a:solidFill>
                <a:schemeClr val="tx1"/>
              </a:solidFill>
            </a:endParaRPr>
          </a:p>
        </p:txBody>
      </p:sp>
    </p:spTree>
    <p:extLst>
      <p:ext uri="{BB962C8B-B14F-4D97-AF65-F5344CB8AC3E}">
        <p14:creationId xmlns:p14="http://schemas.microsoft.com/office/powerpoint/2010/main" val="6504830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Dos objectes">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4776787"/>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4776789"/>
            <a:ext cx="251932" cy="273844"/>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750" b="1" smtClean="0">
                <a:solidFill>
                  <a:schemeClr val="bg1"/>
                </a:solidFill>
              </a:rPr>
              <a:pPr/>
              <a:t>‹#›</a:t>
            </a:fld>
            <a:endParaRPr lang="en-GB" sz="750"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ca-ES"/>
              <a:t>Feu clic aquí per editar l'estil</a:t>
            </a:r>
            <a:endParaRPr lang="en-US"/>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334736" y="1369219"/>
            <a:ext cx="3980090" cy="3263504"/>
          </a:xfrm>
        </p:spPr>
        <p:txBody>
          <a:bodyPr>
            <a:normAutofit/>
          </a:bodyPr>
          <a:lstStyle>
            <a:lvl1pPr>
              <a:defRPr sz="1500"/>
            </a:lvl1pPr>
            <a:lvl2pPr>
              <a:defRPr sz="1350"/>
            </a:lvl2pPr>
            <a:lvl3pPr>
              <a:defRPr sz="1200"/>
            </a:lvl3pPr>
            <a:lvl4pPr>
              <a:defRPr sz="1050"/>
            </a:lvl4pPr>
            <a:lvl5pPr>
              <a:defRPr sz="105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4829176" y="1369219"/>
            <a:ext cx="3886200" cy="3263504"/>
          </a:xfrm>
        </p:spPr>
        <p:txBody>
          <a:bodyPr>
            <a:normAutofit/>
          </a:bodyPr>
          <a:lstStyle>
            <a:lvl1pPr>
              <a:defRPr sz="1500"/>
            </a:lvl1pPr>
            <a:lvl2pPr>
              <a:defRPr sz="1350"/>
            </a:lvl2pPr>
            <a:lvl3pPr>
              <a:defRPr sz="1200"/>
            </a:lvl3pPr>
            <a:lvl4pPr>
              <a:defRPr sz="1050"/>
            </a:lvl4pPr>
            <a:lvl5pPr>
              <a:defRPr sz="1050"/>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Tree>
    <p:extLst>
      <p:ext uri="{BB962C8B-B14F-4D97-AF65-F5344CB8AC3E}">
        <p14:creationId xmlns:p14="http://schemas.microsoft.com/office/powerpoint/2010/main" val="8303393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ontingut amb llegenda">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4776787"/>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4776789"/>
            <a:ext cx="251932" cy="273844"/>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750" b="1" smtClean="0">
                <a:solidFill>
                  <a:schemeClr val="bg1"/>
                </a:solidFill>
              </a:rPr>
              <a:pPr/>
              <a:t>‹#›</a:t>
            </a:fld>
            <a:endParaRPr lang="en-GB" sz="750"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629842" y="538991"/>
            <a:ext cx="2949178" cy="840230"/>
          </a:xfrm>
        </p:spPr>
        <p:txBody>
          <a:bodyPr/>
          <a:lstStyle/>
          <a:p>
            <a:r>
              <a:rPr lang="ca-ES"/>
              <a:t>Feu clic aquí per editar l'estil</a:t>
            </a:r>
            <a:endParaRPr lang="en-US"/>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aquí per editar estils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3887392" y="375163"/>
            <a:ext cx="4629150" cy="402658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n-US"/>
          </a:p>
        </p:txBody>
      </p:sp>
    </p:spTree>
    <p:extLst>
      <p:ext uri="{BB962C8B-B14F-4D97-AF65-F5344CB8AC3E}">
        <p14:creationId xmlns:p14="http://schemas.microsoft.com/office/powerpoint/2010/main" val="246575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3799354-21F7-6231-E4EC-43BF5C49C8D4}"/>
              </a:ext>
            </a:extLst>
          </p:cNvPr>
          <p:cNvSpPr>
            <a:spLocks noGrp="1"/>
          </p:cNvSpPr>
          <p:nvPr>
            <p:ph type="title"/>
          </p:nvPr>
        </p:nvSpPr>
        <p:spPr>
          <a:xfrm>
            <a:off x="629841" y="342900"/>
            <a:ext cx="2949178" cy="1200150"/>
          </a:xfrm>
        </p:spPr>
        <p:txBody>
          <a:bodyPr anchor="b"/>
          <a:lstStyle>
            <a:lvl1pPr>
              <a:defRPr sz="2400"/>
            </a:lvl1p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7668AB82-1230-6315-D52B-01451E56D5F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text 3">
            <a:extLst>
              <a:ext uri="{FF2B5EF4-FFF2-40B4-BE49-F238E27FC236}">
                <a16:creationId xmlns:a16="http://schemas.microsoft.com/office/drawing/2014/main" id="{E9A1670A-D5C2-4488-663D-FB8A86A32E6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E3BF23DE-79C7-AB2B-616E-4A1D8B642007}"/>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6" name="Contenidor de peu de pàgina 5">
            <a:extLst>
              <a:ext uri="{FF2B5EF4-FFF2-40B4-BE49-F238E27FC236}">
                <a16:creationId xmlns:a16="http://schemas.microsoft.com/office/drawing/2014/main" id="{F5D9F71D-DA90-1327-07CE-1C512E74988B}"/>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E530B6E3-9F0C-688A-C598-44912DAC0E20}"/>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3579564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Imatge amb llegenda">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334736" y="-1"/>
            <a:ext cx="891540" cy="9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8520012" y="4776787"/>
            <a:ext cx="251932" cy="36671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8520012" y="4776789"/>
            <a:ext cx="251932" cy="273844"/>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750" b="1" smtClean="0">
                <a:solidFill>
                  <a:schemeClr val="bg1"/>
                </a:solidFill>
              </a:rPr>
              <a:pPr/>
              <a:t>‹#›</a:t>
            </a:fld>
            <a:endParaRPr lang="en-GB" sz="750" b="1">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629842" y="538991"/>
            <a:ext cx="2949178" cy="840230"/>
          </a:xfrm>
        </p:spPr>
        <p:txBody>
          <a:bodyPr/>
          <a:lstStyle/>
          <a:p>
            <a:r>
              <a:rPr lang="ca-ES"/>
              <a:t>Feu clic aquí per editar l'estil</a:t>
            </a:r>
            <a:endParaRPr lang="en-US"/>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aquí per editar estils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3887392" y="375163"/>
            <a:ext cx="4629150" cy="4026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a-ES"/>
              <a:t>Feu clic a la icona per afegir una imatge</a:t>
            </a:r>
            <a:endParaRPr lang="en-US"/>
          </a:p>
        </p:txBody>
      </p:sp>
    </p:spTree>
    <p:extLst>
      <p:ext uri="{BB962C8B-B14F-4D97-AF65-F5344CB8AC3E}">
        <p14:creationId xmlns:p14="http://schemas.microsoft.com/office/powerpoint/2010/main" val="28652316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En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9726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90488" y="102394"/>
            <a:ext cx="8963025" cy="4938713"/>
          </a:xfrm>
          <a:solidFill>
            <a:schemeClr val="bg1">
              <a:lumMod val="95000"/>
            </a:schemeClr>
          </a:solidFill>
        </p:spPr>
        <p:txBody>
          <a:bodyPr vert="horz" wrap="square" lIns="91440" tIns="45720" rIns="91440" bIns="45720" rtlCol="0" anchor="ctr" anchorCtr="1">
            <a:noAutofit/>
          </a:bodyPr>
          <a:lstStyle>
            <a:lvl1pPr marL="0" indent="0">
              <a:buNone/>
              <a:defRPr lang="en-GB" sz="1350"/>
            </a:lvl1pPr>
          </a:lstStyle>
          <a:p>
            <a:pPr marL="171450" lvl="0" indent="-171450" algn="ctr"/>
            <a:r>
              <a:rPr lang="en-US"/>
              <a:t>Insert image</a:t>
            </a:r>
            <a:endParaRPr lang="en-GB"/>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190626" y="2949462"/>
            <a:ext cx="7524750" cy="1062342"/>
          </a:xfrm>
          <a:solidFill>
            <a:schemeClr val="tx1">
              <a:alpha val="68000"/>
            </a:schemeClr>
          </a:solidFill>
        </p:spPr>
        <p:txBody>
          <a:bodyPr lIns="274320" tIns="274320" rIns="274320" bIns="274320" anchor="ctr">
            <a:spAutoFit/>
          </a:bodyPr>
          <a:lstStyle>
            <a:lvl1pPr marL="0" indent="0">
              <a:lnSpc>
                <a:spcPct val="100000"/>
              </a:lnSpc>
              <a:buNone/>
              <a:defRPr sz="1350" b="0">
                <a:solidFill>
                  <a:schemeClr val="bg1"/>
                </a:solidFill>
              </a:defRPr>
            </a:lvl1pPr>
          </a:lstStyle>
          <a:p>
            <a:pPr lvl="0"/>
            <a:r>
              <a:rPr lang="ca-ES"/>
              <a:t>Feu clic aquí per editar estils</a:t>
            </a:r>
          </a:p>
          <a:p>
            <a:pPr lvl="1"/>
            <a:r>
              <a:rPr lang="ca-ES"/>
              <a:t>Segon nivell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252413" y="2452006"/>
            <a:ext cx="866525" cy="2001317"/>
          </a:xfrm>
          <a:noFill/>
        </p:spPr>
        <p:txBody>
          <a:bodyPr wrap="square" lIns="182880" tIns="182880" rIns="182880" bIns="91440">
            <a:spAutoFit/>
          </a:bodyPr>
          <a:lstStyle>
            <a:lvl1pPr marL="0" indent="0">
              <a:buNone/>
              <a:defRPr sz="12450" b="1">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1" y="0"/>
            <a:ext cx="9144001" cy="51435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8520012" y="4776787"/>
            <a:ext cx="251932" cy="3667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20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8520012" y="4776789"/>
            <a:ext cx="251932" cy="273844"/>
          </a:xfrm>
          <a:prstGeom prst="rect">
            <a:avLst/>
          </a:prstGeom>
          <a:solidFill>
            <a:schemeClr val="accent2"/>
          </a:solidFill>
        </p:spPr>
        <p:txBody>
          <a:bodyPr vert="horz" lIns="0" tIns="34290" rIns="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sz="750" b="1" smtClean="0">
                <a:solidFill>
                  <a:schemeClr val="bg1"/>
                </a:solidFill>
              </a:rPr>
              <a:pPr/>
              <a:t>‹#›</a:t>
            </a:fld>
            <a:endParaRPr lang="en-GB" sz="750" b="1">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ca-ES"/>
              <a:t>Feu clic aquí per editar l'estil</a:t>
            </a:r>
            <a:endParaRPr lang="en-US"/>
          </a:p>
        </p:txBody>
      </p:sp>
    </p:spTree>
    <p:extLst>
      <p:ext uri="{BB962C8B-B14F-4D97-AF65-F5344CB8AC3E}">
        <p14:creationId xmlns:p14="http://schemas.microsoft.com/office/powerpoint/2010/main" val="17151012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1" y="0"/>
            <a:ext cx="9144000" cy="5143500"/>
          </a:xfrm>
          <a:solidFill>
            <a:schemeClr val="bg1">
              <a:lumMod val="95000"/>
            </a:schemeClr>
          </a:solidFill>
        </p:spPr>
        <p:txBody>
          <a:bodyPr vert="horz" wrap="square" lIns="91440" tIns="45720" rIns="91440" bIns="45720" rtlCol="0" anchor="ctr" anchorCtr="1">
            <a:noAutofit/>
          </a:bodyPr>
          <a:lstStyle>
            <a:lvl1pPr marL="0" indent="0">
              <a:buNone/>
              <a:defRPr lang="en-GB" sz="1350"/>
            </a:lvl1pPr>
          </a:lstStyle>
          <a:p>
            <a:pPr marL="171450" lvl="0" indent="-171450" algn="ctr"/>
            <a:r>
              <a:rPr lang="en-US"/>
              <a:t>Insert image</a:t>
            </a:r>
            <a:endParaRPr lang="en-GB"/>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521154" y="3653007"/>
            <a:ext cx="3680732" cy="549381"/>
          </a:xfrm>
        </p:spPr>
        <p:txBody>
          <a:bodyPr vert="horz" wrap="square" lIns="91440" tIns="45720" rIns="91440" bIns="45720" rtlCol="0" anchor="b">
            <a:spAutoFit/>
          </a:bodyPr>
          <a:lstStyle>
            <a:lvl1pPr>
              <a:defRPr lang="en-GB" sz="3300" b="1" spc="-113" dirty="0">
                <a:solidFill>
                  <a:schemeClr val="bg1"/>
                </a:solidFill>
                <a:latin typeface="+mj-lt"/>
              </a:defRPr>
            </a:lvl1pPr>
          </a:lstStyle>
          <a:p>
            <a:pPr marL="0" lvl="0"/>
            <a:r>
              <a:rPr lang="en-US"/>
              <a:t>Thank You</a:t>
            </a:r>
            <a:endParaRPr lang="en-GB"/>
          </a:p>
        </p:txBody>
      </p:sp>
    </p:spTree>
    <p:extLst>
      <p:ext uri="{BB962C8B-B14F-4D97-AF65-F5344CB8AC3E}">
        <p14:creationId xmlns:p14="http://schemas.microsoft.com/office/powerpoint/2010/main" val="199653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11B7627-9EA6-DAA5-3BBA-347228BB9996}"/>
              </a:ext>
            </a:extLst>
          </p:cNvPr>
          <p:cNvSpPr>
            <a:spLocks noGrp="1"/>
          </p:cNvSpPr>
          <p:nvPr>
            <p:ph type="title"/>
          </p:nvPr>
        </p:nvSpPr>
        <p:spPr>
          <a:xfrm>
            <a:off x="629841" y="342900"/>
            <a:ext cx="2949178" cy="1200150"/>
          </a:xfrm>
        </p:spPr>
        <p:txBody>
          <a:bodyPr anchor="b"/>
          <a:lstStyle>
            <a:lvl1pPr>
              <a:defRPr sz="2400"/>
            </a:lvl1pPr>
          </a:lstStyle>
          <a:p>
            <a:r>
              <a:rPr lang="ca-ES"/>
              <a:t>Feu clic aquí per editar l'estil</a:t>
            </a:r>
            <a:endParaRPr lang="es-ES"/>
          </a:p>
        </p:txBody>
      </p:sp>
      <p:sp>
        <p:nvSpPr>
          <p:cNvPr id="3" name="Contenidor d'imatge 2">
            <a:extLst>
              <a:ext uri="{FF2B5EF4-FFF2-40B4-BE49-F238E27FC236}">
                <a16:creationId xmlns:a16="http://schemas.microsoft.com/office/drawing/2014/main" id="{FC90C68E-5482-61C5-D6CB-0242019C4D4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Contenidor de text 3">
            <a:extLst>
              <a:ext uri="{FF2B5EF4-FFF2-40B4-BE49-F238E27FC236}">
                <a16:creationId xmlns:a16="http://schemas.microsoft.com/office/drawing/2014/main" id="{E7BD76F3-5B96-636B-F29D-E1343A9D443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CCCCFAC2-A74F-155D-CE80-8587C333E0CC}"/>
              </a:ext>
            </a:extLst>
          </p:cNvPr>
          <p:cNvSpPr>
            <a:spLocks noGrp="1"/>
          </p:cNvSpPr>
          <p:nvPr>
            <p:ph type="dt" sz="half" idx="10"/>
          </p:nvPr>
        </p:nvSpPr>
        <p:spPr/>
        <p:txBody>
          <a:bodyPr/>
          <a:lstStyle/>
          <a:p>
            <a:fld id="{6EB0ABF2-7C73-41ED-9D54-1052FDB99635}" type="datetimeFigureOut">
              <a:rPr lang="es-ES" smtClean="0"/>
              <a:t>03/07/2025</a:t>
            </a:fld>
            <a:endParaRPr lang="es-ES"/>
          </a:p>
        </p:txBody>
      </p:sp>
      <p:sp>
        <p:nvSpPr>
          <p:cNvPr id="6" name="Contenidor de peu de pàgina 5">
            <a:extLst>
              <a:ext uri="{FF2B5EF4-FFF2-40B4-BE49-F238E27FC236}">
                <a16:creationId xmlns:a16="http://schemas.microsoft.com/office/drawing/2014/main" id="{112C747A-214D-3C74-F4C3-599E2503DA1B}"/>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8598439C-BF9D-8544-57E0-3E662E166920}"/>
              </a:ext>
            </a:extLst>
          </p:cNvPr>
          <p:cNvSpPr>
            <a:spLocks noGrp="1"/>
          </p:cNvSpPr>
          <p:nvPr>
            <p:ph type="sldNum" sz="quarter" idx="12"/>
          </p:nvPr>
        </p:nvSpPr>
        <p:spPr/>
        <p:txBody>
          <a:bodyPr/>
          <a:lstStyle/>
          <a:p>
            <a:fld id="{D4BBFED2-027B-41D5-B2CF-15F34808C9AF}" type="slidenum">
              <a:rPr lang="es-ES" smtClean="0"/>
              <a:t>‹#›</a:t>
            </a:fld>
            <a:endParaRPr lang="es-ES"/>
          </a:p>
        </p:txBody>
      </p:sp>
    </p:spTree>
    <p:extLst>
      <p:ext uri="{BB962C8B-B14F-4D97-AF65-F5344CB8AC3E}">
        <p14:creationId xmlns:p14="http://schemas.microsoft.com/office/powerpoint/2010/main" val="335295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8" Type="http://schemas.openxmlformats.org/officeDocument/2006/relationships/slideLayout" Target="../slideLayouts/slideLayout41.xml"/><Relationship Id="rId51" Type="http://schemas.openxmlformats.org/officeDocument/2006/relationships/theme" Target="../theme/theme4.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1" Type="http://schemas.openxmlformats.org/officeDocument/2006/relationships/slideLayout" Target="../slideLayouts/slideLayout34.xml"/><Relationship Id="rId6"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63AC6384-E65D-8B6A-7287-E36CA27C670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ca-ES"/>
              <a:t>Feu clic aquí per editar l'estil</a:t>
            </a:r>
            <a:endParaRPr lang="es-ES"/>
          </a:p>
        </p:txBody>
      </p:sp>
      <p:sp>
        <p:nvSpPr>
          <p:cNvPr id="3" name="Contenidor de text 2">
            <a:extLst>
              <a:ext uri="{FF2B5EF4-FFF2-40B4-BE49-F238E27FC236}">
                <a16:creationId xmlns:a16="http://schemas.microsoft.com/office/drawing/2014/main" id="{08CB794A-AAA2-8BC8-61B7-879615026A4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EA1BB001-10B6-8341-A45E-D93C89D92A6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00F0DF53-C7F9-0B04-43AF-80E6054FAB8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Contenidor de número de diapositiva 5">
            <a:extLst>
              <a:ext uri="{FF2B5EF4-FFF2-40B4-BE49-F238E27FC236}">
                <a16:creationId xmlns:a16="http://schemas.microsoft.com/office/drawing/2014/main" id="{19014C6E-3E66-6EC2-6750-2E1F60D28D3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4BBFED2-027B-41D5-B2CF-15F34808C9AF}" type="slidenum">
              <a:rPr lang="es-ES" smtClean="0"/>
              <a:t>‹#›</a:t>
            </a:fld>
            <a:endParaRPr lang="es-ES"/>
          </a:p>
        </p:txBody>
      </p:sp>
    </p:spTree>
    <p:extLst>
      <p:ext uri="{BB962C8B-B14F-4D97-AF65-F5344CB8AC3E}">
        <p14:creationId xmlns:p14="http://schemas.microsoft.com/office/powerpoint/2010/main" val="415751466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63AC6384-E65D-8B6A-7287-E36CA27C670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ca-ES"/>
              <a:t>Feu clic aquí per editar l'estil</a:t>
            </a:r>
            <a:endParaRPr lang="es-ES"/>
          </a:p>
        </p:txBody>
      </p:sp>
      <p:sp>
        <p:nvSpPr>
          <p:cNvPr id="3" name="Contenidor de text 2">
            <a:extLst>
              <a:ext uri="{FF2B5EF4-FFF2-40B4-BE49-F238E27FC236}">
                <a16:creationId xmlns:a16="http://schemas.microsoft.com/office/drawing/2014/main" id="{08CB794A-AAA2-8BC8-61B7-879615026A4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EA1BB001-10B6-8341-A45E-D93C89D92A6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00F0DF53-C7F9-0B04-43AF-80E6054FAB8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Contenidor de número de diapositiva 5">
            <a:extLst>
              <a:ext uri="{FF2B5EF4-FFF2-40B4-BE49-F238E27FC236}">
                <a16:creationId xmlns:a16="http://schemas.microsoft.com/office/drawing/2014/main" id="{19014C6E-3E66-6EC2-6750-2E1F60D28D3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4BBFED2-027B-41D5-B2CF-15F34808C9AF}" type="slidenum">
              <a:rPr lang="es-ES" smtClean="0"/>
              <a:t>‹#›</a:t>
            </a:fld>
            <a:endParaRPr lang="es-ES"/>
          </a:p>
        </p:txBody>
      </p:sp>
    </p:spTree>
    <p:extLst>
      <p:ext uri="{BB962C8B-B14F-4D97-AF65-F5344CB8AC3E}">
        <p14:creationId xmlns:p14="http://schemas.microsoft.com/office/powerpoint/2010/main" val="134489254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63AC6384-E65D-8B6A-7287-E36CA27C670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ca-ES"/>
              <a:t>Feu clic aquí per editar l'estil</a:t>
            </a:r>
            <a:endParaRPr lang="es-ES"/>
          </a:p>
        </p:txBody>
      </p:sp>
      <p:sp>
        <p:nvSpPr>
          <p:cNvPr id="3" name="Contenidor de text 2">
            <a:extLst>
              <a:ext uri="{FF2B5EF4-FFF2-40B4-BE49-F238E27FC236}">
                <a16:creationId xmlns:a16="http://schemas.microsoft.com/office/drawing/2014/main" id="{08CB794A-AAA2-8BC8-61B7-879615026A4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EA1BB001-10B6-8341-A45E-D93C89D92A6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EB0ABF2-7C73-41ED-9D54-1052FDB99635}" type="datetimeFigureOut">
              <a:rPr lang="es-ES" smtClean="0"/>
              <a:t>03/07/2025</a:t>
            </a:fld>
            <a:endParaRPr lang="es-ES"/>
          </a:p>
        </p:txBody>
      </p:sp>
      <p:sp>
        <p:nvSpPr>
          <p:cNvPr id="5" name="Contenidor de peu de pàgina 4">
            <a:extLst>
              <a:ext uri="{FF2B5EF4-FFF2-40B4-BE49-F238E27FC236}">
                <a16:creationId xmlns:a16="http://schemas.microsoft.com/office/drawing/2014/main" id="{00F0DF53-C7F9-0B04-43AF-80E6054FAB8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Contenidor de número de diapositiva 5">
            <a:extLst>
              <a:ext uri="{FF2B5EF4-FFF2-40B4-BE49-F238E27FC236}">
                <a16:creationId xmlns:a16="http://schemas.microsoft.com/office/drawing/2014/main" id="{19014C6E-3E66-6EC2-6750-2E1F60D28D3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4BBFED2-027B-41D5-B2CF-15F34808C9AF}" type="slidenum">
              <a:rPr lang="es-ES" smtClean="0"/>
              <a:t>‹#›</a:t>
            </a:fld>
            <a:endParaRPr lang="es-ES"/>
          </a:p>
        </p:txBody>
      </p:sp>
    </p:spTree>
    <p:extLst>
      <p:ext uri="{BB962C8B-B14F-4D97-AF65-F5344CB8AC3E}">
        <p14:creationId xmlns:p14="http://schemas.microsoft.com/office/powerpoint/2010/main" val="239177510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ca-ES"/>
              <a:t>Feu clic aquí per editar l'estil</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EB0ABF2-7C73-41ED-9D54-1052FDB99635}" type="datetimeFigureOut">
              <a:rPr lang="es-ES" smtClean="0"/>
              <a:t>03/07/2025</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4BBFED2-027B-41D5-B2CF-15F34808C9AF}" type="slidenum">
              <a:rPr lang="es-ES" smtClean="0"/>
              <a:t>‹#›</a:t>
            </a:fld>
            <a:endParaRPr lang="es-ES"/>
          </a:p>
        </p:txBody>
      </p:sp>
    </p:spTree>
    <p:extLst>
      <p:ext uri="{BB962C8B-B14F-4D97-AF65-F5344CB8AC3E}">
        <p14:creationId xmlns:p14="http://schemas.microsoft.com/office/powerpoint/2010/main" val="273276536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660" r:id="rId14"/>
    <p:sldLayoutId id="2147483651" r:id="rId15"/>
    <p:sldLayoutId id="2147483661" r:id="rId16"/>
    <p:sldLayoutId id="2147483662" r:id="rId17"/>
    <p:sldLayoutId id="2147483668" r:id="rId18"/>
    <p:sldLayoutId id="2147483674" r:id="rId19"/>
    <p:sldLayoutId id="2147483666" r:id="rId20"/>
    <p:sldLayoutId id="2147483664" r:id="rId21"/>
    <p:sldLayoutId id="2147483663" r:id="rId22"/>
    <p:sldLayoutId id="2147483667" r:id="rId23"/>
    <p:sldLayoutId id="2147483671" r:id="rId24"/>
    <p:sldLayoutId id="2147483672" r:id="rId25"/>
    <p:sldLayoutId id="2147483673" r:id="rId26"/>
    <p:sldLayoutId id="2147483675" r:id="rId27"/>
    <p:sldLayoutId id="2147483676" r:id="rId28"/>
    <p:sldLayoutId id="2147483665" r:id="rId29"/>
    <p:sldLayoutId id="2147483669" r:id="rId30"/>
    <p:sldLayoutId id="2147483670" r:id="rId31"/>
    <p:sldLayoutId id="2147483679" r:id="rId32"/>
    <p:sldLayoutId id="2147483680" r:id="rId33"/>
    <p:sldLayoutId id="2147483681" r:id="rId34"/>
    <p:sldLayoutId id="2147483682" r:id="rId35"/>
    <p:sldLayoutId id="2147483683"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boe.es/buscar/act.php?id=BOE-A-1996-8930"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reativecommons.org/chooser/" TargetMode="External"/><Relationship Id="rId1" Type="http://schemas.openxmlformats.org/officeDocument/2006/relationships/slideLayout" Target="../slideLayouts/slideLayout35.xml"/><Relationship Id="rId4" Type="http://schemas.openxmlformats.org/officeDocument/2006/relationships/hyperlink" Target="https://creativecommons.org/about/download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5.png"/><Relationship Id="rId11" Type="http://schemas.openxmlformats.org/officeDocument/2006/relationships/hyperlink" Target="https://ddd.uab.cat/record/129205" TargetMode="External"/><Relationship Id="rId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dd.uab.cat/record/250994" TargetMode="External"/><Relationship Id="rId1" Type="http://schemas.openxmlformats.org/officeDocument/2006/relationships/slideLayout" Target="../slideLayouts/slideLayout35.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hyperlink" Target="https://ddd.uab.cat/record/249285" TargetMode="External"/><Relationship Id="rId4" Type="http://schemas.openxmlformats.org/officeDocument/2006/relationships/hyperlink" Target="https://ddd.uab.cat/record/21793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4.png"/><Relationship Id="rId7" Type="http://schemas.openxmlformats.org/officeDocument/2006/relationships/hyperlink" Target="https://cedec.intef.es/5-mitos-sobre-derechos-de-autor-y-licencias-de-uso/"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hyperlink" Target="https://www.uab.cat/ca/biblioteques/recursos-audiovisuals" TargetMode="External"/><Relationship Id="rId5" Type="http://schemas.openxmlformats.org/officeDocument/2006/relationships/hyperlink" Target="http://www.google.cat/advanced_search?hl=ca&amp;fg=1" TargetMode="Externa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hyperlink" Target="https://ddd.uab.cat/record/25091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hyperlink" Target="https://www.uab.cat/ca/biblioteques/ccr/citacions-bibliografia"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hyperlink" Target="https://webs.uab.cat/dretsautor/category/plagi/" TargetMode="External"/><Relationship Id="rId5" Type="http://schemas.openxmlformats.org/officeDocument/2006/relationships/hyperlink" Target="https://www.uab.cat/web/estudis/doctorat/deteccio-de-similituds-turnitin-1345859235818.html" TargetMode="External"/><Relationship Id="rId4" Type="http://schemas.openxmlformats.org/officeDocument/2006/relationships/hyperlink" Target="https://cv.uab.cat/ajuda/ca/category/moodle/antiplag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hyperlink" Target="http://www.uab.cat/propietat-intellectua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5.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hyperlink" Target="http://www.boe.es/buscar/act.php?id=BOE-A-1996-8930"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hyperlink" Target="https://www.boe.es/buscar/act.php?id=BOE-A-2002-13758" TargetMode="External"/><Relationship Id="rId4" Type="http://schemas.openxmlformats.org/officeDocument/2006/relationships/hyperlink" Target="http://www.boe.es/buscar/act.php?id=BOE-A-1995-2544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ithenticate.com/resources/papers/ethics-of-self-plagiarism"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8" Type="http://schemas.openxmlformats.org/officeDocument/2006/relationships/hyperlink" Target="https://www.aepd.es/documento/guia-basica-anonimizacion.pdf" TargetMode="External"/><Relationship Id="rId3" Type="http://schemas.openxmlformats.org/officeDocument/2006/relationships/hyperlink" Target="https://www.uab.cat/web/coneix-la-uab/itineraris/proteccio-de-dades-1345668257177.html" TargetMode="External"/><Relationship Id="rId7" Type="http://schemas.openxmlformats.org/officeDocument/2006/relationships/hyperlink" Target="https://www.aepd.es/guias/10-malentendidos-anonimizacion.pdf"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hyperlink" Target="https://apdcat.gencat.cat/ca/autoritat/normativa/reglament-general-de-proteccio-de-dades/" TargetMode="External"/><Relationship Id="rId11" Type="http://schemas.openxmlformats.org/officeDocument/2006/relationships/image" Target="../media/image44.svg"/><Relationship Id="rId5" Type="http://schemas.openxmlformats.org/officeDocument/2006/relationships/hyperlink" Target="https://eur-lex.europa.eu/eli/reg/2016/679/oj" TargetMode="External"/><Relationship Id="rId10" Type="http://schemas.openxmlformats.org/officeDocument/2006/relationships/image" Target="../media/image43.png"/><Relationship Id="rId4" Type="http://schemas.openxmlformats.org/officeDocument/2006/relationships/hyperlink" Target="https://www.boe.es/buscar/pdf/2018/BOE-A-2018-16673-consolidado.pdf" TargetMode="External"/><Relationship Id="rId9" Type="http://schemas.openxmlformats.org/officeDocument/2006/relationships/hyperlink" Target="https://www.aepd.es/guias/nota-tecnica-kanonimidad.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5.xml"/><Relationship Id="rId5" Type="http://schemas.openxmlformats.org/officeDocument/2006/relationships/hyperlink" Target="https://www.uab.cat/web/la-uab/itineraris/proteccio-de-dades/delegat-de-proteccio-de-dades-1345751808843.html" TargetMode="External"/><Relationship Id="rId4" Type="http://schemas.openxmlformats.org/officeDocument/2006/relationships/hyperlink" Target="https://www.uab.cat/ca/etica-recerc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ebs.uab.cat/dretsautor/2016/07/12/que-es-un-document-de-cessio-de-drets-dimatge-i-dexplotacio-denregistrament-de-video-i-fotografia-i-en-quins-casos-cal-fer-ne-us/" TargetMode="External"/><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hyperlink" Target="https://webs.uab.cat/dretsautor/2016/03/07/es-pot-incorporar-en-un-treball-de-fi-de-grau-la-transcripcio-total-o-parcial-duna-entrevista-que-lautor-del-tfg-ha-hagut-de-portar-a-terme/" TargetMode="External"/><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8" Type="http://schemas.openxmlformats.org/officeDocument/2006/relationships/hyperlink" Target="https://www.docsity.com/es/pag/terms-and-conditions/" TargetMode="External"/><Relationship Id="rId3" Type="http://schemas.openxmlformats.org/officeDocument/2006/relationships/image" Target="../media/image48.png"/><Relationship Id="rId7" Type="http://schemas.openxmlformats.org/officeDocument/2006/relationships/hyperlink" Target="https://www.docsity.com/es/" TargetMode="External"/><Relationship Id="rId12"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35.xml"/><Relationship Id="rId6" Type="http://schemas.openxmlformats.org/officeDocument/2006/relationships/image" Target="../media/image49.png"/><Relationship Id="rId11" Type="http://schemas.openxmlformats.org/officeDocument/2006/relationships/hyperlink" Target="https://help.studocu.com/hc/en-us/sections/22251128301202-Copyright" TargetMode="External"/><Relationship Id="rId5" Type="http://schemas.openxmlformats.org/officeDocument/2006/relationships/hyperlink" Target="https://help.wuolah.com/docs/es/360002084200" TargetMode="External"/><Relationship Id="rId10" Type="http://schemas.openxmlformats.org/officeDocument/2006/relationships/hyperlink" Target="https://www.studocu.com/ca-es" TargetMode="External"/><Relationship Id="rId4" Type="http://schemas.openxmlformats.org/officeDocument/2006/relationships/hyperlink" Target="https://www.wuolah.com/" TargetMode="External"/><Relationship Id="rId9"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hyperlink" Target="https://www.uab.cat/web/comunicacio-de-la-recerca/escriure-1345787284800.html" TargetMode="External"/><Relationship Id="rId7" Type="http://schemas.microsoft.com/office/2007/relationships/hdphoto" Target="../media/hdphoto1.wdp"/><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hyperlink" Target="https://www.boe.es/buscar/act.php?id=BOE-A-1996-8930" TargetMode="External"/><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image" Target="../media/image55.png"/><Relationship Id="rId5" Type="http://schemas.openxmlformats.org/officeDocument/2006/relationships/hyperlink" Target="https://www.uab.cat/doc/Text_refos_materia_investigacio" TargetMode="External"/><Relationship Id="rId4" Type="http://schemas.openxmlformats.org/officeDocument/2006/relationships/hyperlink" Target="https://www.boe.es/eli/es/lo/2023/03/22/2/co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help.wuolah.com/docs/es/360010058299-360010058299" TargetMode="External"/><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hyperlink" Target="https://ddd.uab.cat/record/284646" TargetMode="External"/><Relationship Id="rId2" Type="http://schemas.openxmlformats.org/officeDocument/2006/relationships/hyperlink" Target="http://ddd.uab.cat/record/284646" TargetMode="External"/><Relationship Id="rId1" Type="http://schemas.openxmlformats.org/officeDocument/2006/relationships/slideLayout" Target="../slideLayouts/slideLayout35.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hyperlink" Target="https://www.boe.es/buscar/act.php?id=BOE-A-1996-8930" TargetMode="External"/><Relationship Id="rId7"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image" Target="../media/image55.png"/><Relationship Id="rId5" Type="http://schemas.openxmlformats.org/officeDocument/2006/relationships/hyperlink" Target="https://www.uab.cat/doc/Text_refos_materia_investigacio" TargetMode="External"/><Relationship Id="rId4" Type="http://schemas.openxmlformats.org/officeDocument/2006/relationships/hyperlink" Target="https://www.boe.es/eli/es/lo/2023/03/22/2/c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ur-lex.europa.eu/legal-content/ES/LSU/?uri=oj:L_202401689" TargetMode="External"/><Relationship Id="rId7" Type="http://schemas.openxmlformats.org/officeDocument/2006/relationships/hyperlink" Target="https://www.uab.cat/web/participacio-i-bon-govern/etica-i-integritat/codi-etic-1345886071387.html" TargetMode="External"/><Relationship Id="rId2" Type="http://schemas.openxmlformats.org/officeDocument/2006/relationships/notesSlide" Target="../notesSlides/notesSlide29.xml"/><Relationship Id="rId1" Type="http://schemas.openxmlformats.org/officeDocument/2006/relationships/slideLayout" Target="../slideLayouts/slideLayout35.xml"/><Relationship Id="rId6" Type="http://schemas.openxmlformats.org/officeDocument/2006/relationships/hyperlink" Target="https://www.uab.cat/doc/Normes_Convivencia_160323" TargetMode="External"/><Relationship Id="rId5" Type="http://schemas.openxmlformats.org/officeDocument/2006/relationships/hyperlink" Target="https://www.uab.cat/web/la-docencia-a-la-uab/docencia/posicionament-de-la-uab-respecte-als-usos-de-la-ia-en-docencia-1345919477362.html" TargetMode="External"/><Relationship Id="rId4" Type="http://schemas.openxmlformats.org/officeDocument/2006/relationships/hyperlink" Target="https://www.lamoncloa.gob.es/consejodeministros/referencias/paginas/2025/20250311-referencia-rueda-de-prensa-ministros.aspx#artificia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hyperlink" Target="http://www.uab.cat/propietat-intellectua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35.xml"/><Relationship Id="rId4" Type="http://schemas.openxmlformats.org/officeDocument/2006/relationships/hyperlink" Target="https://www.uab.cat/ca/ciencia-oberta/recursos-educatius-obert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ddd.uab.cat/record/250915" TargetMode="External"/><Relationship Id="rId3" Type="http://schemas.openxmlformats.org/officeDocument/2006/relationships/image" Target="../media/image5.png"/><Relationship Id="rId7"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35.xml"/><Relationship Id="rId6" Type="http://schemas.openxmlformats.org/officeDocument/2006/relationships/hyperlink" Target="https://ddd.uab.cat/record/250994" TargetMode="External"/><Relationship Id="rId5" Type="http://schemas.openxmlformats.org/officeDocument/2006/relationships/image" Target="../media/image31.png"/><Relationship Id="rId10" Type="http://schemas.openxmlformats.org/officeDocument/2006/relationships/image" Target="../media/image60.svg"/><Relationship Id="rId4" Type="http://schemas.openxmlformats.org/officeDocument/2006/relationships/hyperlink" Target="https://ddd.uab.cat/record/250914" TargetMode="External"/><Relationship Id="rId9"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b2xSrMG182A&amp;list=PLUvzY5jD2ViDymJjQqOHQpana0isdkQ66" TargetMode="External"/><Relationship Id="rId2" Type="http://schemas.openxmlformats.org/officeDocument/2006/relationships/notesSlide" Target="../notesSlides/notesSlide33.xml"/><Relationship Id="rId1" Type="http://schemas.openxmlformats.org/officeDocument/2006/relationships/slideLayout" Target="../slideLayouts/slideLayout35.xml"/><Relationship Id="rId5" Type="http://schemas.openxmlformats.org/officeDocument/2006/relationships/image" Target="../media/image62.pn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35.xml"/><Relationship Id="rId6" Type="http://schemas.microsoft.com/office/2007/relationships/hdphoto" Target="../media/hdphoto1.wdp"/><Relationship Id="rId5" Type="http://schemas.openxmlformats.org/officeDocument/2006/relationships/image" Target="../media/image54.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hyperlink" Target="https://www.uab.cat/ca/biblioteques/suport-treballs-academics" TargetMode="External"/><Relationship Id="rId2" Type="http://schemas.openxmlformats.org/officeDocument/2006/relationships/notesSlide" Target="../notesSlides/notesSlide35.xml"/><Relationship Id="rId1" Type="http://schemas.openxmlformats.org/officeDocument/2006/relationships/slideLayout" Target="../slideLayouts/slideLayout35.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hyperlink" Target="https://www.uab.cat/ca/biblioteques/ccr/citacions-bibliografia" TargetMode="External"/><Relationship Id="rId2" Type="http://schemas.openxmlformats.org/officeDocument/2006/relationships/notesSlide" Target="../notesSlides/notesSlide36.xml"/><Relationship Id="rId1" Type="http://schemas.openxmlformats.org/officeDocument/2006/relationships/slideLayout" Target="../slideLayouts/slideLayout35.xml"/><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hyperlink" Target="https://uab-cat.libcal.com/calendar/formacio?cid=8961&amp;t=d&amp;d=0000-00-00&amp;cal=8961&amp;inc=0" TargetMode="External"/><Relationship Id="rId2" Type="http://schemas.openxmlformats.org/officeDocument/2006/relationships/hyperlink" Target="https://www.uab.cat/ca/biblioteques/calendari-formacio" TargetMode="External"/><Relationship Id="rId1" Type="http://schemas.openxmlformats.org/officeDocument/2006/relationships/slideLayout" Target="../slideLayouts/slideLayout35.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hyperlink" Target="https://cv.uab.cat/suport/manuals/CondicionsUsLlicenciaCEDRO.pdf" TargetMode="External"/><Relationship Id="rId2" Type="http://schemas.openxmlformats.org/officeDocument/2006/relationships/notesSlide" Target="../notesSlides/notesSlide37.xml"/><Relationship Id="rId1" Type="http://schemas.openxmlformats.org/officeDocument/2006/relationships/slideLayout" Target="../slideLayouts/slideLayout35.xml"/><Relationship Id="rId6" Type="http://schemas.openxmlformats.org/officeDocument/2006/relationships/hyperlink" Target="https://cv.uab.cat/protected/normativa-interna.jsp" TargetMode="External"/><Relationship Id="rId5" Type="http://schemas.openxmlformats.org/officeDocument/2006/relationships/hyperlink" Target="https://cv.uab.cat/protected/condicions-us.jsp?changeLocaleTo=ca" TargetMode="External"/><Relationship Id="rId4" Type="http://schemas.openxmlformats.org/officeDocument/2006/relationships/image" Target="../media/image69.sv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35.xml"/><Relationship Id="rId4" Type="http://schemas.openxmlformats.org/officeDocument/2006/relationships/image" Target="../media/image69.svg"/></Relationships>
</file>

<file path=ppt/slides/_rels/slide52.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35.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35.xml"/><Relationship Id="rId4" Type="http://schemas.openxmlformats.org/officeDocument/2006/relationships/image" Target="../media/image69.sv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35.xml"/><Relationship Id="rId4" Type="http://schemas.openxmlformats.org/officeDocument/2006/relationships/image" Target="../media/image69.svg"/></Relationships>
</file>

<file path=ppt/slides/_rels/slide55.xml.rels><?xml version="1.0" encoding="UTF-8" standalone="yes"?>
<Relationships xmlns="http://schemas.openxmlformats.org/package/2006/relationships"><Relationship Id="rId3" Type="http://schemas.openxmlformats.org/officeDocument/2006/relationships/hyperlink" Target="https://support.google.com/notebooklm/answer/15724963?hl=es&amp;utm_source=chatgpt.com" TargetMode="External"/><Relationship Id="rId2" Type="http://schemas.openxmlformats.org/officeDocument/2006/relationships/notesSlide" Target="../notesSlides/notesSlide42.xml"/><Relationship Id="rId1" Type="http://schemas.openxmlformats.org/officeDocument/2006/relationships/slideLayout" Target="../slideLayouts/slideLayout35.xml"/><Relationship Id="rId4" Type="http://schemas.openxmlformats.org/officeDocument/2006/relationships/hyperlink" Target="https://policies.google.com/privacy?hl=es&amp;utm_source=chatgpt.com"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uab.cat/web/ia-i-docencia-1345898022457.html" TargetMode="External"/><Relationship Id="rId2" Type="http://schemas.openxmlformats.org/officeDocument/2006/relationships/notesSlide" Target="../notesSlides/notesSlide43.xml"/><Relationship Id="rId1" Type="http://schemas.openxmlformats.org/officeDocument/2006/relationships/slideLayout" Target="../slideLayouts/slideLayout35.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hyperlink" Target="mailto:ia.docencia@uab.cat"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commons.wikimedia.org/wiki/File:Copyright.svg" TargetMode="External"/><Relationship Id="rId13" Type="http://schemas.openxmlformats.org/officeDocument/2006/relationships/hyperlink" Target="https://pixabay.com/es/illustrations/bullion-oro-bar-lingote-de-oro-1744773/" TargetMode="External"/><Relationship Id="rId18" Type="http://schemas.openxmlformats.org/officeDocument/2006/relationships/hyperlink" Target="https://www.pngall.com/es/trip-png/download/69260" TargetMode="External"/><Relationship Id="rId3" Type="http://schemas.openxmlformats.org/officeDocument/2006/relationships/hyperlink" Target="https://ddd.uab.cat/record/89641" TargetMode="External"/><Relationship Id="rId7" Type="http://schemas.openxmlformats.org/officeDocument/2006/relationships/hyperlink" Target="https://commons.wikimedia.org/wiki/File:Difference_between_open_license_and_copyright_with_all_rights_reserved.jpg" TargetMode="External"/><Relationship Id="rId12" Type="http://schemas.openxmlformats.org/officeDocument/2006/relationships/hyperlink" Target="https://pixabay.com/es/illustrations/diamante-brillante-joya-noble-caro-1186139/" TargetMode="External"/><Relationship Id="rId17" Type="http://schemas.openxmlformats.org/officeDocument/2006/relationships/hyperlink" Target="https://pixabay.com/es/vectors/balanza-justicia-icono-pesar-429201/" TargetMode="External"/><Relationship Id="rId2" Type="http://schemas.openxmlformats.org/officeDocument/2006/relationships/notesSlide" Target="../notesSlides/notesSlide44.xml"/><Relationship Id="rId16" Type="http://schemas.openxmlformats.org/officeDocument/2006/relationships/hyperlink" Target="https://pixabay.com/es/vectors/vinculado-conectado-red-equipo-152575/" TargetMode="External"/><Relationship Id="rId20" Type="http://schemas.openxmlformats.org/officeDocument/2006/relationships/hyperlink" Target="https://www.uab.cat" TargetMode="External"/><Relationship Id="rId1" Type="http://schemas.openxmlformats.org/officeDocument/2006/relationships/slideLayout" Target="../slideLayouts/slideLayout35.xml"/><Relationship Id="rId6" Type="http://schemas.openxmlformats.org/officeDocument/2006/relationships/hyperlink" Target="https://ddd.uab.cat/" TargetMode="External"/><Relationship Id="rId11" Type="http://schemas.openxmlformats.org/officeDocument/2006/relationships/hyperlink" Target="https://pixabay.com/es/photos/la-carretera-asfalto-l%C3%ADneas-piso-3383008/" TargetMode="External"/><Relationship Id="rId5" Type="http://schemas.openxmlformats.org/officeDocument/2006/relationships/hyperlink" Target="https://ddd.uab.cat/record/165794" TargetMode="External"/><Relationship Id="rId15" Type="http://schemas.openxmlformats.org/officeDocument/2006/relationships/hyperlink" Target="https://pixabay.com/es/photos/tecnolog%c3%ada-computadora-port%c3%a1til-791029/" TargetMode="External"/><Relationship Id="rId10" Type="http://schemas.openxmlformats.org/officeDocument/2006/relationships/hyperlink" Target="https://creativecommons.org/about/downloads" TargetMode="External"/><Relationship Id="rId19" Type="http://schemas.openxmlformats.org/officeDocument/2006/relationships/hyperlink" Target="https://www.pexels.com/es-es/foto/marketing-telefono-inteligente-internet-conexion-16629368/" TargetMode="External"/><Relationship Id="rId4" Type="http://schemas.openxmlformats.org/officeDocument/2006/relationships/hyperlink" Target="https://ddd.uab.cat/record/222172" TargetMode="External"/><Relationship Id="rId9" Type="http://schemas.openxmlformats.org/officeDocument/2006/relationships/hyperlink" Target="https://commons.wikimedia.org/wiki/File:CC-logo.svg" TargetMode="External"/><Relationship Id="rId14" Type="http://schemas.openxmlformats.org/officeDocument/2006/relationships/hyperlink" Target="https://pixabay.com/es/photos/apret%c3%b3n-de-manos-cooperaci%c3%b3n-3298455/"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46.xml"/><Relationship Id="rId4" Type="http://schemas.openxmlformats.org/officeDocument/2006/relationships/hyperlink" Target="https://www.uab.cat/ca/biblioteques/coneix-les-biblioteques"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dd.uab.cat/record/250914" TargetMode="External"/><Relationship Id="rId1" Type="http://schemas.openxmlformats.org/officeDocument/2006/relationships/slideLayout" Target="../slideLayouts/slideLayout35.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hyperlink" Target="http://creativecommons.org/" TargetMode="Externa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365494" y="1486810"/>
            <a:ext cx="8413011" cy="1210181"/>
          </a:xfrm>
        </p:spPr>
        <p:txBody>
          <a:bodyPr/>
          <a:lstStyle/>
          <a:p>
            <a:pPr algn="ctr"/>
            <a:r>
              <a:rPr lang="ca-ES" sz="4000">
                <a:solidFill>
                  <a:schemeClr val="tx1">
                    <a:lumMod val="50000"/>
                    <a:lumOff val="50000"/>
                  </a:schemeClr>
                </a:solidFill>
                <a:latin typeface="Calibri"/>
                <a:cs typeface="Calibri"/>
              </a:rPr>
              <a:t>Adquireix i respecta els </a:t>
            </a:r>
            <a:br>
              <a:rPr lang="ca-ES" sz="4000">
                <a:solidFill>
                  <a:schemeClr val="tx1">
                    <a:lumMod val="50000"/>
                    <a:lumOff val="50000"/>
                  </a:schemeClr>
                </a:solidFill>
                <a:latin typeface="Calibri"/>
                <a:cs typeface="Calibri"/>
              </a:rPr>
            </a:br>
            <a:r>
              <a:rPr lang="ca-ES" sz="4000">
                <a:solidFill>
                  <a:schemeClr val="tx1"/>
                </a:solidFill>
                <a:latin typeface="Calibri"/>
                <a:cs typeface="Calibri"/>
              </a:rPr>
              <a:t>drets d’autor </a:t>
            </a:r>
            <a:r>
              <a:rPr lang="ca-ES" sz="4000">
                <a:solidFill>
                  <a:schemeClr val="tx1">
                    <a:lumMod val="50000"/>
                    <a:lumOff val="50000"/>
                  </a:schemeClr>
                </a:solidFill>
                <a:latin typeface="Calibri"/>
                <a:cs typeface="Calibri"/>
              </a:rPr>
              <a:t>en docència i recerca</a:t>
            </a:r>
            <a:endParaRPr lang="en-GB">
              <a:solidFill>
                <a:schemeClr val="tx1">
                  <a:lumMod val="50000"/>
                  <a:lumOff val="50000"/>
                </a:schemeClr>
              </a:solidFill>
              <a:latin typeface="Calibri"/>
              <a:cs typeface="Calibri"/>
            </a:endParaRPr>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312595" y="133958"/>
            <a:ext cx="5627163" cy="525617"/>
          </a:xfrm>
        </p:spPr>
        <p:txBody>
          <a:bodyPr vert="horz" wrap="square" lIns="81621" tIns="40811" rIns="81621" bIns="40811" rtlCol="0" anchor="t">
            <a:spAutoFit/>
          </a:bodyPr>
          <a:lstStyle/>
          <a:p>
            <a:r>
              <a:rPr lang="en-GB">
                <a:solidFill>
                  <a:schemeClr val="bg1">
                    <a:lumMod val="65000"/>
                  </a:schemeClr>
                </a:solidFill>
              </a:rPr>
              <a:t>Núria Álvarez Díaz i Carme Besson Ribas - Servei de Biblioteques</a:t>
            </a:r>
            <a:br>
              <a:rPr lang="en-GB">
                <a:solidFill>
                  <a:schemeClr val="bg1">
                    <a:lumMod val="65000"/>
                  </a:schemeClr>
                </a:solidFill>
              </a:rPr>
            </a:br>
            <a:r>
              <a:rPr lang="en-GB" err="1">
                <a:solidFill>
                  <a:schemeClr val="bg1">
                    <a:lumMod val="65000"/>
                  </a:schemeClr>
                </a:solidFill>
              </a:rPr>
              <a:t>Bellaterra</a:t>
            </a:r>
            <a:r>
              <a:rPr lang="en-GB">
                <a:solidFill>
                  <a:schemeClr val="bg1">
                    <a:lumMod val="65000"/>
                  </a:schemeClr>
                </a:solidFill>
              </a:rPr>
              <a:t>, 8 de </a:t>
            </a:r>
            <a:r>
              <a:rPr lang="en-GB" err="1">
                <a:solidFill>
                  <a:schemeClr val="bg1">
                    <a:lumMod val="65000"/>
                  </a:schemeClr>
                </a:solidFill>
              </a:rPr>
              <a:t>juliol</a:t>
            </a:r>
            <a:r>
              <a:rPr lang="en-GB">
                <a:solidFill>
                  <a:schemeClr val="bg1">
                    <a:lumMod val="65000"/>
                  </a:schemeClr>
                </a:solidFill>
              </a:rPr>
              <a:t> de 2025</a:t>
            </a:r>
          </a:p>
        </p:txBody>
      </p:sp>
      <p:pic>
        <p:nvPicPr>
          <p:cNvPr id="4" name="Imatge 3" descr="Logotip de la UAB">
            <a:extLst>
              <a:ext uri="{FF2B5EF4-FFF2-40B4-BE49-F238E27FC236}">
                <a16:creationId xmlns:a16="http://schemas.microsoft.com/office/drawing/2014/main" id="{E366EF40-434E-7BF3-EA55-57C6076FF4AC}"/>
              </a:ext>
            </a:extLst>
          </p:cNvPr>
          <p:cNvPicPr>
            <a:picLocks noChangeAspect="1"/>
          </p:cNvPicPr>
          <p:nvPr/>
        </p:nvPicPr>
        <p:blipFill>
          <a:blip r:embed="rId3"/>
          <a:stretch>
            <a:fillRect/>
          </a:stretch>
        </p:blipFill>
        <p:spPr>
          <a:xfrm>
            <a:off x="7002011" y="179764"/>
            <a:ext cx="1006718" cy="377854"/>
          </a:xfrm>
          <a:prstGeom prst="rect">
            <a:avLst/>
          </a:prstGeom>
        </p:spPr>
      </p:pic>
      <p:pic>
        <p:nvPicPr>
          <p:cNvPr id="7" name="Imatge 6" descr="Logotip de la llicència Creative Commons CC-BY-SA">
            <a:extLst>
              <a:ext uri="{FF2B5EF4-FFF2-40B4-BE49-F238E27FC236}">
                <a16:creationId xmlns:a16="http://schemas.microsoft.com/office/drawing/2014/main" id="{1C86BA23-B051-F771-98D2-E74B2A51B78A}"/>
              </a:ext>
            </a:extLst>
          </p:cNvPr>
          <p:cNvPicPr>
            <a:picLocks noChangeAspect="1"/>
          </p:cNvPicPr>
          <p:nvPr/>
        </p:nvPicPr>
        <p:blipFill>
          <a:blip r:embed="rId4"/>
          <a:stretch>
            <a:fillRect/>
          </a:stretch>
        </p:blipFill>
        <p:spPr>
          <a:xfrm>
            <a:off x="8074395" y="210236"/>
            <a:ext cx="996587" cy="347382"/>
          </a:xfrm>
          <a:prstGeom prst="rect">
            <a:avLst/>
          </a:prstGeom>
        </p:spPr>
      </p:pic>
      <p:pic>
        <p:nvPicPr>
          <p:cNvPr id="5" name="Imatge 4" descr="Imatge il·lustrativa d'una carretera amb senyals de direcció">
            <a:extLst>
              <a:ext uri="{FF2B5EF4-FFF2-40B4-BE49-F238E27FC236}">
                <a16:creationId xmlns:a16="http://schemas.microsoft.com/office/drawing/2014/main" id="{CA2FF0D2-9F6E-9F82-0123-D21E15A8FDF9}"/>
              </a:ext>
            </a:extLst>
          </p:cNvPr>
          <p:cNvPicPr>
            <a:picLocks noChangeAspect="1"/>
          </p:cNvPicPr>
          <p:nvPr/>
        </p:nvPicPr>
        <p:blipFill rotWithShape="1">
          <a:blip r:embed="rId5"/>
          <a:srcRect t="-1" b="34380"/>
          <a:stretch/>
        </p:blipFill>
        <p:spPr>
          <a:xfrm>
            <a:off x="0" y="3051599"/>
            <a:ext cx="9144000" cy="2217804"/>
          </a:xfrm>
          <a:prstGeom prst="rect">
            <a:avLst/>
          </a:prstGeom>
        </p:spPr>
      </p:pic>
    </p:spTree>
    <p:extLst>
      <p:ext uri="{BB962C8B-B14F-4D97-AF65-F5344CB8AC3E}">
        <p14:creationId xmlns:p14="http://schemas.microsoft.com/office/powerpoint/2010/main" val="726923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33956"/>
            <a:ext cx="8334442" cy="525617"/>
          </a:xfrm>
        </p:spPr>
        <p:txBody>
          <a:bodyPr>
            <a:normAutofit fontScale="90000"/>
          </a:bodyPr>
          <a:lstStyle/>
          <a:p>
            <a:r>
              <a:rPr lang="en-US" b="1" err="1"/>
              <a:t>Llicències</a:t>
            </a:r>
            <a:r>
              <a:rPr lang="en-US" b="1"/>
              <a:t> Creative Commons (CC) </a:t>
            </a:r>
            <a:endParaRPr lang="en-GB" b="1"/>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573919" y="984739"/>
            <a:ext cx="7751888" cy="617233"/>
          </a:xfrm>
        </p:spPr>
        <p:txBody>
          <a:bodyPr>
            <a:normAutofit lnSpcReduction="10000"/>
          </a:bodyPr>
          <a:lstStyle/>
          <a:p>
            <a:pPr marL="0" indent="0">
              <a:buNone/>
            </a:pPr>
            <a:r>
              <a:rPr lang="es-ES">
                <a:solidFill>
                  <a:schemeClr val="tx1"/>
                </a:solidFill>
              </a:rPr>
              <a:t>Indiquen </a:t>
            </a:r>
            <a:r>
              <a:rPr lang="es-ES" err="1">
                <a:solidFill>
                  <a:schemeClr val="tx1"/>
                </a:solidFill>
              </a:rPr>
              <a:t>els</a:t>
            </a:r>
            <a:r>
              <a:rPr lang="es-ES">
                <a:solidFill>
                  <a:schemeClr val="tx1"/>
                </a:solidFill>
              </a:rPr>
              <a:t> usos </a:t>
            </a:r>
            <a:r>
              <a:rPr lang="es-ES" err="1">
                <a:solidFill>
                  <a:schemeClr val="tx1"/>
                </a:solidFill>
              </a:rPr>
              <a:t>permesos</a:t>
            </a:r>
            <a:r>
              <a:rPr lang="es-ES">
                <a:solidFill>
                  <a:schemeClr val="tx1"/>
                </a:solidFill>
              </a:rPr>
              <a:t> de </a:t>
            </a:r>
            <a:r>
              <a:rPr lang="es-ES" err="1">
                <a:solidFill>
                  <a:schemeClr val="tx1"/>
                </a:solidFill>
              </a:rPr>
              <a:t>l’obra</a:t>
            </a:r>
            <a:r>
              <a:rPr lang="es-ES">
                <a:solidFill>
                  <a:schemeClr val="tx1"/>
                </a:solidFill>
              </a:rPr>
              <a:t> a </a:t>
            </a:r>
            <a:r>
              <a:rPr lang="es-ES" err="1">
                <a:solidFill>
                  <a:schemeClr val="tx1"/>
                </a:solidFill>
              </a:rPr>
              <a:t>tercers</a:t>
            </a:r>
            <a:r>
              <a:rPr lang="es-ES">
                <a:solidFill>
                  <a:schemeClr val="tx1"/>
                </a:solidFill>
              </a:rPr>
              <a:t>, </a:t>
            </a:r>
            <a:r>
              <a:rPr lang="es-ES" err="1">
                <a:solidFill>
                  <a:schemeClr val="tx1"/>
                </a:solidFill>
              </a:rPr>
              <a:t>seguint</a:t>
            </a:r>
            <a:r>
              <a:rPr lang="es-ES">
                <a:solidFill>
                  <a:schemeClr val="tx1"/>
                </a:solidFill>
              </a:rPr>
              <a:t> </a:t>
            </a:r>
            <a:r>
              <a:rPr lang="es-ES" err="1">
                <a:solidFill>
                  <a:schemeClr val="tx1"/>
                </a:solidFill>
              </a:rPr>
              <a:t>els</a:t>
            </a:r>
            <a:r>
              <a:rPr lang="es-ES">
                <a:solidFill>
                  <a:schemeClr val="tx1"/>
                </a:solidFill>
              </a:rPr>
              <a:t> </a:t>
            </a:r>
            <a:r>
              <a:rPr lang="es-ES" err="1">
                <a:solidFill>
                  <a:schemeClr val="tx1"/>
                </a:solidFill>
              </a:rPr>
              <a:t>criteris</a:t>
            </a:r>
            <a:r>
              <a:rPr lang="es-ES">
                <a:solidFill>
                  <a:schemeClr val="tx1"/>
                </a:solidFill>
              </a:rPr>
              <a:t> de la </a:t>
            </a:r>
            <a:r>
              <a:rPr lang="es-ES" err="1">
                <a:solidFill>
                  <a:schemeClr val="tx1"/>
                </a:solidFill>
                <a:hlinkClick r:id="rId3"/>
              </a:rPr>
              <a:t>Llei</a:t>
            </a:r>
            <a:r>
              <a:rPr lang="es-ES">
                <a:solidFill>
                  <a:schemeClr val="tx1"/>
                </a:solidFill>
                <a:hlinkClick r:id="rId3"/>
              </a:rPr>
              <a:t> de </a:t>
            </a:r>
            <a:r>
              <a:rPr lang="es-ES" err="1">
                <a:solidFill>
                  <a:schemeClr val="tx1"/>
                </a:solidFill>
                <a:hlinkClick r:id="rId3"/>
              </a:rPr>
              <a:t>propietat</a:t>
            </a:r>
            <a:r>
              <a:rPr lang="es-ES">
                <a:solidFill>
                  <a:schemeClr val="tx1"/>
                </a:solidFill>
                <a:hlinkClick r:id="rId3"/>
              </a:rPr>
              <a:t> </a:t>
            </a:r>
            <a:r>
              <a:rPr lang="es-ES" err="1">
                <a:solidFill>
                  <a:schemeClr val="tx1"/>
                </a:solidFill>
                <a:hlinkClick r:id="rId3"/>
              </a:rPr>
              <a:t>intel·lectual</a:t>
            </a:r>
            <a:endParaRPr lang="es-ES">
              <a:solidFill>
                <a:schemeClr val="tx1"/>
              </a:solidFill>
            </a:endParaRPr>
          </a:p>
        </p:txBody>
      </p:sp>
      <p:sp>
        <p:nvSpPr>
          <p:cNvPr id="4" name="CuadroTexto 3">
            <a:extLst>
              <a:ext uri="{FF2B5EF4-FFF2-40B4-BE49-F238E27FC236}">
                <a16:creationId xmlns:a16="http://schemas.microsoft.com/office/drawing/2014/main" id="{84BABCD8-F1E1-45C2-B73F-10BD4E3CC389}"/>
              </a:ext>
            </a:extLst>
          </p:cNvPr>
          <p:cNvSpPr txBox="1"/>
          <p:nvPr/>
        </p:nvSpPr>
        <p:spPr>
          <a:xfrm>
            <a:off x="470316" y="1914029"/>
            <a:ext cx="6922856" cy="338554"/>
          </a:xfrm>
          <a:prstGeom prst="rect">
            <a:avLst/>
          </a:prstGeom>
          <a:noFill/>
        </p:spPr>
        <p:txBody>
          <a:bodyPr wrap="square" rtlCol="0">
            <a:spAutoFit/>
          </a:bodyPr>
          <a:lstStyle/>
          <a:p>
            <a:r>
              <a:rPr lang="ca-ES"/>
              <a:t>6 llicències a partir de la combinació de 4 criteris:</a:t>
            </a:r>
            <a:endParaRPr lang="es-ES"/>
          </a:p>
        </p:txBody>
      </p:sp>
      <p:pic>
        <p:nvPicPr>
          <p:cNvPr id="5" name="Imagen 4" descr="Imatge del concepte BY de reconeixement">
            <a:extLst>
              <a:ext uri="{FF2B5EF4-FFF2-40B4-BE49-F238E27FC236}">
                <a16:creationId xmlns:a16="http://schemas.microsoft.com/office/drawing/2014/main" id="{B9D54AD4-011F-463F-B4E8-0D8D700FD78B}"/>
              </a:ext>
            </a:extLst>
          </p:cNvPr>
          <p:cNvPicPr>
            <a:picLocks noChangeAspect="1"/>
          </p:cNvPicPr>
          <p:nvPr/>
        </p:nvPicPr>
        <p:blipFill>
          <a:blip r:embed="rId4"/>
          <a:stretch>
            <a:fillRect/>
          </a:stretch>
        </p:blipFill>
        <p:spPr>
          <a:xfrm>
            <a:off x="413024" y="2495328"/>
            <a:ext cx="243861" cy="281964"/>
          </a:xfrm>
          <a:prstGeom prst="rect">
            <a:avLst/>
          </a:prstGeom>
        </p:spPr>
      </p:pic>
      <p:pic>
        <p:nvPicPr>
          <p:cNvPr id="7" name="Imagen 6" descr="Imatge del concepte NC de no comercial">
            <a:extLst>
              <a:ext uri="{FF2B5EF4-FFF2-40B4-BE49-F238E27FC236}">
                <a16:creationId xmlns:a16="http://schemas.microsoft.com/office/drawing/2014/main" id="{ED373500-9BD7-4857-B841-C045CD860F1F}"/>
              </a:ext>
            </a:extLst>
          </p:cNvPr>
          <p:cNvPicPr>
            <a:picLocks noChangeAspect="1"/>
          </p:cNvPicPr>
          <p:nvPr/>
        </p:nvPicPr>
        <p:blipFill>
          <a:blip r:embed="rId5"/>
          <a:stretch>
            <a:fillRect/>
          </a:stretch>
        </p:blipFill>
        <p:spPr>
          <a:xfrm>
            <a:off x="390162" y="3036356"/>
            <a:ext cx="266723" cy="259102"/>
          </a:xfrm>
          <a:prstGeom prst="rect">
            <a:avLst/>
          </a:prstGeom>
        </p:spPr>
      </p:pic>
      <p:pic>
        <p:nvPicPr>
          <p:cNvPr id="9" name="Imagen 8" descr="Imatge del concepte SA de compartir igual">
            <a:extLst>
              <a:ext uri="{FF2B5EF4-FFF2-40B4-BE49-F238E27FC236}">
                <a16:creationId xmlns:a16="http://schemas.microsoft.com/office/drawing/2014/main" id="{E89939DC-9F1B-4AD0-B98F-2D84D0D28333}"/>
              </a:ext>
            </a:extLst>
          </p:cNvPr>
          <p:cNvPicPr>
            <a:picLocks noChangeAspect="1"/>
          </p:cNvPicPr>
          <p:nvPr/>
        </p:nvPicPr>
        <p:blipFill>
          <a:blip r:embed="rId6"/>
          <a:stretch>
            <a:fillRect/>
          </a:stretch>
        </p:blipFill>
        <p:spPr>
          <a:xfrm>
            <a:off x="405403" y="3401031"/>
            <a:ext cx="251482" cy="274344"/>
          </a:xfrm>
          <a:prstGeom prst="rect">
            <a:avLst/>
          </a:prstGeom>
        </p:spPr>
      </p:pic>
      <p:pic>
        <p:nvPicPr>
          <p:cNvPr id="14" name="Imagen 13" descr="Imatge del concepte ND sense obra derivada">
            <a:extLst>
              <a:ext uri="{FF2B5EF4-FFF2-40B4-BE49-F238E27FC236}">
                <a16:creationId xmlns:a16="http://schemas.microsoft.com/office/drawing/2014/main" id="{17C5FF65-1A85-497E-AB2B-FF11C3212EC0}"/>
              </a:ext>
            </a:extLst>
          </p:cNvPr>
          <p:cNvPicPr>
            <a:picLocks noChangeAspect="1"/>
          </p:cNvPicPr>
          <p:nvPr/>
        </p:nvPicPr>
        <p:blipFill>
          <a:blip r:embed="rId7"/>
          <a:stretch>
            <a:fillRect/>
          </a:stretch>
        </p:blipFill>
        <p:spPr>
          <a:xfrm>
            <a:off x="397782" y="4120529"/>
            <a:ext cx="251482" cy="243861"/>
          </a:xfrm>
          <a:prstGeom prst="rect">
            <a:avLst/>
          </a:prstGeom>
        </p:spPr>
      </p:pic>
      <p:sp>
        <p:nvSpPr>
          <p:cNvPr id="12" name="Content Placeholder 12">
            <a:extLst>
              <a:ext uri="{FF2B5EF4-FFF2-40B4-BE49-F238E27FC236}">
                <a16:creationId xmlns:a16="http://schemas.microsoft.com/office/drawing/2014/main" id="{01BE07CF-2E01-4D9F-A4DD-F2016EDABD92}"/>
              </a:ext>
            </a:extLst>
          </p:cNvPr>
          <p:cNvSpPr txBox="1">
            <a:spLocks/>
          </p:cNvSpPr>
          <p:nvPr/>
        </p:nvSpPr>
        <p:spPr>
          <a:xfrm>
            <a:off x="444435" y="2495328"/>
            <a:ext cx="4612732" cy="2314216"/>
          </a:xfrm>
          <a:prstGeom prst="rect">
            <a:avLst/>
          </a:prstGeom>
        </p:spPr>
        <p:txBody>
          <a:bodyPr vert="horz" lIns="81621" tIns="40811" rIns="81621" bIns="40811" rtlCol="0">
            <a:noAutofit/>
          </a:bodyPr>
          <a:lstStyle>
            <a:lvl1pPr marL="204053" indent="-204053" algn="l" defTabSz="816214" rtl="0" eaLnBrk="1" latinLnBrk="0" hangingPunct="1">
              <a:lnSpc>
                <a:spcPct val="100000"/>
              </a:lnSpc>
              <a:spcBef>
                <a:spcPts val="536"/>
              </a:spcBef>
              <a:spcAft>
                <a:spcPts val="1071"/>
              </a:spcAft>
              <a:buFont typeface="Arial" panose="020B0604020202020204" pitchFamily="34" charset="0"/>
              <a:buChar char="•"/>
              <a:defRPr sz="1600" b="0" kern="1200">
                <a:solidFill>
                  <a:schemeClr val="tx1">
                    <a:lumMod val="75000"/>
                    <a:lumOff val="25000"/>
                  </a:schemeClr>
                </a:solidFill>
                <a:latin typeface="+mn-lt"/>
                <a:ea typeface="+mn-ea"/>
                <a:cs typeface="+mn-cs"/>
              </a:defRPr>
            </a:lvl1pPr>
            <a:lvl2pPr marL="612161" indent="-204053" algn="l" defTabSz="816214" rtl="0" eaLnBrk="1" latinLnBrk="0" hangingPunct="1">
              <a:lnSpc>
                <a:spcPct val="100000"/>
              </a:lnSpc>
              <a:spcBef>
                <a:spcPts val="536"/>
              </a:spcBef>
              <a:spcAft>
                <a:spcPts val="1071"/>
              </a:spcAft>
              <a:buFont typeface="Arial" panose="020B0604020202020204" pitchFamily="34" charset="0"/>
              <a:buChar char="•"/>
              <a:defRPr sz="1400" b="0" kern="1200">
                <a:solidFill>
                  <a:schemeClr val="tx1">
                    <a:lumMod val="75000"/>
                    <a:lumOff val="25000"/>
                  </a:schemeClr>
                </a:solidFill>
                <a:latin typeface="+mn-lt"/>
                <a:ea typeface="+mn-ea"/>
                <a:cs typeface="+mn-cs"/>
              </a:defRPr>
            </a:lvl2pPr>
            <a:lvl3pPr marL="1020268" indent="-204053" algn="l" defTabSz="816214" rtl="0" eaLnBrk="1" latinLnBrk="0" hangingPunct="1">
              <a:lnSpc>
                <a:spcPct val="100000"/>
              </a:lnSpc>
              <a:spcBef>
                <a:spcPts val="536"/>
              </a:spcBef>
              <a:spcAft>
                <a:spcPts val="1071"/>
              </a:spcAft>
              <a:buFont typeface="Arial" panose="020B0604020202020204" pitchFamily="34" charset="0"/>
              <a:buChar char="•"/>
              <a:defRPr sz="1200" b="0" kern="1200">
                <a:solidFill>
                  <a:schemeClr val="tx1">
                    <a:lumMod val="75000"/>
                    <a:lumOff val="25000"/>
                  </a:schemeClr>
                </a:solidFill>
                <a:latin typeface="+mn-lt"/>
                <a:ea typeface="+mn-ea"/>
                <a:cs typeface="+mn-cs"/>
              </a:defRPr>
            </a:lvl3pPr>
            <a:lvl4pPr marL="1428375"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4pPr>
            <a:lvl5pPr marL="1836482"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5pPr>
            <a:lvl6pPr marL="2244588"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696"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802"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910"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a:lstStyle>
          <a:p>
            <a:r>
              <a:rPr lang="es-ES" sz="1100" b="1">
                <a:solidFill>
                  <a:schemeClr val="tx1"/>
                </a:solidFill>
              </a:rPr>
              <a:t>BY </a:t>
            </a:r>
            <a:r>
              <a:rPr lang="ca-ES" sz="1100" b="1">
                <a:solidFill>
                  <a:schemeClr val="tx1"/>
                </a:solidFill>
              </a:rPr>
              <a:t>–</a:t>
            </a:r>
            <a:r>
              <a:rPr lang="es-ES" sz="1100" b="1">
                <a:solidFill>
                  <a:schemeClr val="tx1"/>
                </a:solidFill>
              </a:rPr>
              <a:t> </a:t>
            </a:r>
            <a:r>
              <a:rPr lang="es-ES" sz="1100" b="1" err="1">
                <a:solidFill>
                  <a:schemeClr val="tx1"/>
                </a:solidFill>
              </a:rPr>
              <a:t>Reconeixement</a:t>
            </a:r>
            <a:r>
              <a:rPr lang="es-ES" sz="1100">
                <a:solidFill>
                  <a:schemeClr val="tx1"/>
                </a:solidFill>
              </a:rPr>
              <a:t>. </a:t>
            </a:r>
            <a:r>
              <a:rPr lang="es-ES" sz="1100" err="1">
                <a:solidFill>
                  <a:schemeClr val="tx1"/>
                </a:solidFill>
              </a:rPr>
              <a:t>Heu</a:t>
            </a:r>
            <a:r>
              <a:rPr lang="es-ES" sz="1100">
                <a:solidFill>
                  <a:schemeClr val="tx1"/>
                </a:solidFill>
              </a:rPr>
              <a:t> de </a:t>
            </a:r>
            <a:r>
              <a:rPr lang="es-ES" sz="1100" err="1">
                <a:solidFill>
                  <a:schemeClr val="tx1"/>
                </a:solidFill>
              </a:rPr>
              <a:t>reconèixer</a:t>
            </a:r>
            <a:r>
              <a:rPr lang="es-ES" sz="1100">
                <a:solidFill>
                  <a:schemeClr val="tx1"/>
                </a:solidFill>
              </a:rPr>
              <a:t> </a:t>
            </a:r>
            <a:r>
              <a:rPr lang="es-ES" sz="1100" err="1">
                <a:solidFill>
                  <a:schemeClr val="tx1"/>
                </a:solidFill>
              </a:rPr>
              <a:t>l'autoria</a:t>
            </a:r>
            <a:r>
              <a:rPr lang="es-ES" sz="1100">
                <a:solidFill>
                  <a:schemeClr val="tx1"/>
                </a:solidFill>
              </a:rPr>
              <a:t> de manera apropiada, proporcionar un </a:t>
            </a:r>
            <a:r>
              <a:rPr lang="es-ES" sz="1100" err="1">
                <a:solidFill>
                  <a:schemeClr val="tx1"/>
                </a:solidFill>
              </a:rPr>
              <a:t>enllaç</a:t>
            </a:r>
            <a:r>
              <a:rPr lang="es-ES" sz="1100">
                <a:solidFill>
                  <a:schemeClr val="tx1"/>
                </a:solidFill>
              </a:rPr>
              <a:t> a la </a:t>
            </a:r>
            <a:r>
              <a:rPr lang="es-ES" sz="1100" err="1">
                <a:solidFill>
                  <a:schemeClr val="tx1"/>
                </a:solidFill>
              </a:rPr>
              <a:t>llicència</a:t>
            </a:r>
            <a:r>
              <a:rPr lang="es-ES" sz="1100">
                <a:solidFill>
                  <a:schemeClr val="tx1"/>
                </a:solidFill>
              </a:rPr>
              <a:t> i indicar si </a:t>
            </a:r>
            <a:r>
              <a:rPr lang="es-ES" sz="1100" err="1">
                <a:solidFill>
                  <a:schemeClr val="tx1"/>
                </a:solidFill>
              </a:rPr>
              <a:t>heu</a:t>
            </a:r>
            <a:r>
              <a:rPr lang="es-ES" sz="1100">
                <a:solidFill>
                  <a:schemeClr val="tx1"/>
                </a:solidFill>
              </a:rPr>
              <a:t> </a:t>
            </a:r>
            <a:r>
              <a:rPr lang="es-ES" sz="1100" err="1">
                <a:solidFill>
                  <a:schemeClr val="tx1"/>
                </a:solidFill>
              </a:rPr>
              <a:t>fet</a:t>
            </a:r>
            <a:r>
              <a:rPr lang="es-ES" sz="1100">
                <a:solidFill>
                  <a:schemeClr val="tx1"/>
                </a:solidFill>
              </a:rPr>
              <a:t> </a:t>
            </a:r>
            <a:r>
              <a:rPr lang="es-ES" sz="1100" err="1">
                <a:solidFill>
                  <a:schemeClr val="tx1"/>
                </a:solidFill>
              </a:rPr>
              <a:t>algun</a:t>
            </a:r>
            <a:r>
              <a:rPr lang="es-ES" sz="1100">
                <a:solidFill>
                  <a:schemeClr val="tx1"/>
                </a:solidFill>
              </a:rPr>
              <a:t> </a:t>
            </a:r>
            <a:r>
              <a:rPr lang="es-ES" sz="1100" err="1">
                <a:solidFill>
                  <a:schemeClr val="tx1"/>
                </a:solidFill>
              </a:rPr>
              <a:t>canvi</a:t>
            </a:r>
            <a:endParaRPr lang="es-ES" sz="1100">
              <a:solidFill>
                <a:schemeClr val="tx1"/>
              </a:solidFill>
            </a:endParaRPr>
          </a:p>
          <a:p>
            <a:r>
              <a:rPr lang="es-ES" sz="1100" b="1">
                <a:solidFill>
                  <a:schemeClr val="tx1"/>
                </a:solidFill>
              </a:rPr>
              <a:t>NC – No Comercial.</a:t>
            </a:r>
            <a:r>
              <a:rPr lang="es-ES" sz="1100">
                <a:solidFill>
                  <a:schemeClr val="tx1"/>
                </a:solidFill>
              </a:rPr>
              <a:t> No </a:t>
            </a:r>
            <a:r>
              <a:rPr lang="es-ES" sz="1100" err="1">
                <a:solidFill>
                  <a:schemeClr val="tx1"/>
                </a:solidFill>
              </a:rPr>
              <a:t>podeu</a:t>
            </a:r>
            <a:r>
              <a:rPr lang="es-ES" sz="1100">
                <a:solidFill>
                  <a:schemeClr val="tx1"/>
                </a:solidFill>
              </a:rPr>
              <a:t> </a:t>
            </a:r>
            <a:r>
              <a:rPr lang="es-ES" sz="1100" err="1">
                <a:solidFill>
                  <a:schemeClr val="tx1"/>
                </a:solidFill>
              </a:rPr>
              <a:t>fer</a:t>
            </a:r>
            <a:r>
              <a:rPr lang="es-ES" sz="1100">
                <a:solidFill>
                  <a:schemeClr val="tx1"/>
                </a:solidFill>
              </a:rPr>
              <a:t> un </a:t>
            </a:r>
            <a:r>
              <a:rPr lang="es-ES" sz="1100" err="1">
                <a:solidFill>
                  <a:schemeClr val="tx1"/>
                </a:solidFill>
              </a:rPr>
              <a:t>ús</a:t>
            </a:r>
            <a:r>
              <a:rPr lang="es-ES" sz="1100">
                <a:solidFill>
                  <a:schemeClr val="tx1"/>
                </a:solidFill>
              </a:rPr>
              <a:t> comercial de les obres </a:t>
            </a:r>
            <a:r>
              <a:rPr lang="es-ES" sz="1100" err="1">
                <a:solidFill>
                  <a:schemeClr val="tx1"/>
                </a:solidFill>
              </a:rPr>
              <a:t>derivades</a:t>
            </a:r>
            <a:endParaRPr lang="es-ES" sz="1100">
              <a:solidFill>
                <a:schemeClr val="tx1"/>
              </a:solidFill>
            </a:endParaRPr>
          </a:p>
          <a:p>
            <a:r>
              <a:rPr lang="ca-ES" sz="1100" b="1">
                <a:solidFill>
                  <a:schemeClr val="tx1"/>
                </a:solidFill>
              </a:rPr>
              <a:t>SA – Compartir igual. </a:t>
            </a:r>
            <a:r>
              <a:rPr lang="es-ES" sz="1100">
                <a:solidFill>
                  <a:schemeClr val="tx1"/>
                </a:solidFill>
              </a:rPr>
              <a:t>Si </a:t>
            </a:r>
            <a:r>
              <a:rPr lang="es-ES" sz="1100" err="1">
                <a:solidFill>
                  <a:schemeClr val="tx1"/>
                </a:solidFill>
              </a:rPr>
              <a:t>remescleu</a:t>
            </a:r>
            <a:r>
              <a:rPr lang="es-ES" sz="1100">
                <a:solidFill>
                  <a:schemeClr val="tx1"/>
                </a:solidFill>
              </a:rPr>
              <a:t>, </a:t>
            </a:r>
            <a:r>
              <a:rPr lang="es-ES" sz="1100" err="1">
                <a:solidFill>
                  <a:schemeClr val="tx1"/>
                </a:solidFill>
              </a:rPr>
              <a:t>transformeu</a:t>
            </a:r>
            <a:r>
              <a:rPr lang="es-ES" sz="1100">
                <a:solidFill>
                  <a:schemeClr val="tx1"/>
                </a:solidFill>
              </a:rPr>
              <a:t> o </a:t>
            </a:r>
            <a:r>
              <a:rPr lang="es-ES" sz="1100" err="1">
                <a:solidFill>
                  <a:schemeClr val="tx1"/>
                </a:solidFill>
              </a:rPr>
              <a:t>creeu</a:t>
            </a:r>
            <a:r>
              <a:rPr lang="es-ES" sz="1100">
                <a:solidFill>
                  <a:schemeClr val="tx1"/>
                </a:solidFill>
              </a:rPr>
              <a:t> a partir del material, </a:t>
            </a:r>
            <a:r>
              <a:rPr lang="es-ES" sz="1100" err="1">
                <a:solidFill>
                  <a:schemeClr val="tx1"/>
                </a:solidFill>
              </a:rPr>
              <a:t>heu</a:t>
            </a:r>
            <a:r>
              <a:rPr lang="es-ES" sz="1100">
                <a:solidFill>
                  <a:schemeClr val="tx1"/>
                </a:solidFill>
              </a:rPr>
              <a:t> de </a:t>
            </a:r>
            <a:r>
              <a:rPr lang="es-ES" sz="1100" err="1">
                <a:solidFill>
                  <a:schemeClr val="tx1"/>
                </a:solidFill>
              </a:rPr>
              <a:t>difondre</a:t>
            </a:r>
            <a:r>
              <a:rPr lang="es-ES" sz="1100">
                <a:solidFill>
                  <a:schemeClr val="tx1"/>
                </a:solidFill>
              </a:rPr>
              <a:t> les </a:t>
            </a:r>
            <a:r>
              <a:rPr lang="es-ES" sz="1100" err="1">
                <a:solidFill>
                  <a:schemeClr val="tx1"/>
                </a:solidFill>
              </a:rPr>
              <a:t>vostres</a:t>
            </a:r>
            <a:r>
              <a:rPr lang="es-ES" sz="1100">
                <a:solidFill>
                  <a:schemeClr val="tx1"/>
                </a:solidFill>
              </a:rPr>
              <a:t> </a:t>
            </a:r>
            <a:r>
              <a:rPr lang="es-ES" sz="1100" err="1">
                <a:solidFill>
                  <a:schemeClr val="tx1"/>
                </a:solidFill>
              </a:rPr>
              <a:t>creacions</a:t>
            </a:r>
            <a:r>
              <a:rPr lang="es-ES" sz="1100">
                <a:solidFill>
                  <a:schemeClr val="tx1"/>
                </a:solidFill>
              </a:rPr>
              <a:t> </a:t>
            </a:r>
            <a:r>
              <a:rPr lang="es-ES" sz="1100" err="1">
                <a:solidFill>
                  <a:schemeClr val="tx1"/>
                </a:solidFill>
              </a:rPr>
              <a:t>amb</a:t>
            </a:r>
            <a:r>
              <a:rPr lang="es-ES" sz="1100">
                <a:solidFill>
                  <a:schemeClr val="tx1"/>
                </a:solidFill>
              </a:rPr>
              <a:t> la </a:t>
            </a:r>
            <a:r>
              <a:rPr lang="es-ES" sz="1100" err="1">
                <a:solidFill>
                  <a:schemeClr val="tx1"/>
                </a:solidFill>
              </a:rPr>
              <a:t>mateixa</a:t>
            </a:r>
            <a:r>
              <a:rPr lang="es-ES" sz="1100">
                <a:solidFill>
                  <a:schemeClr val="tx1"/>
                </a:solidFill>
              </a:rPr>
              <a:t> </a:t>
            </a:r>
            <a:r>
              <a:rPr lang="es-ES" sz="1100" err="1">
                <a:solidFill>
                  <a:schemeClr val="tx1"/>
                </a:solidFill>
              </a:rPr>
              <a:t>llicència</a:t>
            </a:r>
            <a:r>
              <a:rPr lang="es-ES" sz="1100">
                <a:solidFill>
                  <a:schemeClr val="tx1"/>
                </a:solidFill>
              </a:rPr>
              <a:t> que </a:t>
            </a:r>
            <a:r>
              <a:rPr lang="es-ES" sz="1100" err="1">
                <a:solidFill>
                  <a:schemeClr val="tx1"/>
                </a:solidFill>
              </a:rPr>
              <a:t>l'obra</a:t>
            </a:r>
            <a:r>
              <a:rPr lang="es-ES" sz="1100">
                <a:solidFill>
                  <a:schemeClr val="tx1"/>
                </a:solidFill>
              </a:rPr>
              <a:t> original</a:t>
            </a:r>
          </a:p>
          <a:p>
            <a:pPr algn="just"/>
            <a:r>
              <a:rPr lang="ca-ES" sz="1100" b="1">
                <a:solidFill>
                  <a:schemeClr val="tx1"/>
                </a:solidFill>
              </a:rPr>
              <a:t>ND – Sense Obra Derivada</a:t>
            </a:r>
            <a:r>
              <a:rPr lang="ca-ES" sz="1100">
                <a:solidFill>
                  <a:schemeClr val="tx1"/>
                </a:solidFill>
              </a:rPr>
              <a:t>. No podeu transformar l’obra per crear una obra derivada</a:t>
            </a:r>
            <a:endParaRPr lang="es-ES" sz="1100">
              <a:solidFill>
                <a:schemeClr val="tx1"/>
              </a:solidFill>
            </a:endParaRPr>
          </a:p>
        </p:txBody>
      </p:sp>
      <p:pic>
        <p:nvPicPr>
          <p:cNvPr id="2" name="Imagen 1" descr="Logotips de les 6 llicències Creative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3022" y="2746730"/>
            <a:ext cx="2507840" cy="1387149"/>
          </a:xfrm>
          <a:prstGeom prst="rect">
            <a:avLst/>
          </a:prstGeom>
        </p:spPr>
      </p:pic>
    </p:spTree>
    <p:extLst>
      <p:ext uri="{BB962C8B-B14F-4D97-AF65-F5344CB8AC3E}">
        <p14:creationId xmlns:p14="http://schemas.microsoft.com/office/powerpoint/2010/main" val="240720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283A1B0B-4C90-40C9-8F9D-0986A3C4E728}"/>
              </a:ext>
            </a:extLst>
          </p:cNvPr>
          <p:cNvSpPr>
            <a:spLocks noGrp="1"/>
          </p:cNvSpPr>
          <p:nvPr>
            <p:ph type="title"/>
          </p:nvPr>
        </p:nvSpPr>
        <p:spPr>
          <a:xfrm>
            <a:off x="380934" y="333956"/>
            <a:ext cx="8334442" cy="525617"/>
          </a:xfrm>
        </p:spPr>
        <p:txBody>
          <a:bodyPr>
            <a:normAutofit fontScale="90000"/>
          </a:bodyPr>
          <a:lstStyle/>
          <a:p>
            <a:r>
              <a:rPr lang="en-US" b="1" dirty="0"/>
              <a:t>Quan </a:t>
            </a:r>
            <a:r>
              <a:rPr lang="en-US" b="1" dirty="0" err="1"/>
              <a:t>podeu</a:t>
            </a:r>
            <a:r>
              <a:rPr lang="en-US" b="1" dirty="0"/>
              <a:t> </a:t>
            </a:r>
            <a:r>
              <a:rPr lang="en-US" b="1" dirty="0" err="1"/>
              <a:t>emprar</a:t>
            </a:r>
            <a:r>
              <a:rPr lang="en-US" b="1" dirty="0"/>
              <a:t> </a:t>
            </a:r>
            <a:r>
              <a:rPr lang="en-US" b="1" dirty="0" err="1"/>
              <a:t>llicències</a:t>
            </a:r>
            <a:r>
              <a:rPr lang="en-US" b="1" dirty="0"/>
              <a:t> CC?</a:t>
            </a:r>
            <a:endParaRPr lang="en-GB" b="1" dirty="0"/>
          </a:p>
        </p:txBody>
      </p:sp>
      <p:sp>
        <p:nvSpPr>
          <p:cNvPr id="30" name="CuadroTexto 29">
            <a:extLst>
              <a:ext uri="{FF2B5EF4-FFF2-40B4-BE49-F238E27FC236}">
                <a16:creationId xmlns:a16="http://schemas.microsoft.com/office/drawing/2014/main" id="{880C70BA-D38C-45AB-9762-FE61FBFF1E60}"/>
              </a:ext>
            </a:extLst>
          </p:cNvPr>
          <p:cNvSpPr txBox="1"/>
          <p:nvPr/>
        </p:nvSpPr>
        <p:spPr>
          <a:xfrm>
            <a:off x="380934" y="1032867"/>
            <a:ext cx="3828840" cy="307776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ca-ES"/>
              <a:t>Revistes d'accés obert </a:t>
            </a:r>
            <a:br>
              <a:rPr lang="ca-ES"/>
            </a:br>
            <a:r>
              <a:rPr lang="ca-ES"/>
              <a:t>(diamants i daurades)</a:t>
            </a:r>
          </a:p>
          <a:p>
            <a:pPr marL="285750" indent="-285750">
              <a:buFontTx/>
              <a:buChar char="-"/>
            </a:pPr>
            <a:endParaRPr lang="ca-ES" sz="800"/>
          </a:p>
          <a:p>
            <a:pPr marL="285750" indent="-285750">
              <a:buFontTx/>
              <a:buChar char="-"/>
            </a:pPr>
            <a:endParaRPr lang="es-ES" sz="800"/>
          </a:p>
          <a:p>
            <a:pPr marL="285750" indent="-285750">
              <a:buFont typeface="Arial" panose="020B0604020202020204" pitchFamily="34" charset="0"/>
              <a:buChar char="•"/>
            </a:pPr>
            <a:r>
              <a:rPr lang="ca-ES"/>
              <a:t>Revistes d'editorials amb qui s'ha fet un acord transformatiu (híbrides i daurades)</a:t>
            </a:r>
          </a:p>
          <a:p>
            <a:endParaRPr lang="ca-ES" sz="800"/>
          </a:p>
          <a:p>
            <a:pPr marL="285750" indent="-285750">
              <a:buFont typeface="Wingdings"/>
              <a:buChar char="Ø"/>
            </a:pPr>
            <a:endParaRPr lang="ca-ES" sz="800"/>
          </a:p>
          <a:p>
            <a:pPr marL="285750" indent="-285750">
              <a:buFont typeface="Arial" panose="020B0604020202020204" pitchFamily="34" charset="0"/>
              <a:buChar char="•"/>
            </a:pPr>
            <a:r>
              <a:rPr lang="ca-ES"/>
              <a:t>Documents no publicats comercialment (</a:t>
            </a:r>
            <a:r>
              <a:rPr lang="ca-ES">
                <a:ea typeface="+mn-lt"/>
                <a:cs typeface="+mn-lt"/>
              </a:rPr>
              <a:t>recursos docents, estudis, informes, TFE, dades de recerca...)</a:t>
            </a:r>
            <a:endParaRPr lang="en-US">
              <a:ea typeface="+mn-lt"/>
              <a:cs typeface="+mn-lt"/>
            </a:endParaRPr>
          </a:p>
        </p:txBody>
      </p:sp>
      <p:pic>
        <p:nvPicPr>
          <p:cNvPr id="6" name="Picture 2">
            <a:extLst>
              <a:ext uri="{FF2B5EF4-FFF2-40B4-BE49-F238E27FC236}">
                <a16:creationId xmlns:a16="http://schemas.microsoft.com/office/drawing/2014/main" id="{005AEFBC-7A1A-4DF2-A5F2-0EF121ABB6B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6" y="1204840"/>
            <a:ext cx="2105019" cy="1157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A51DB51C-1C3E-473E-8726-61FCE3AA261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816" y="1214872"/>
            <a:ext cx="2032872" cy="11513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0A09231-07FE-4B6D-845E-27C875129EC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816" y="2475993"/>
            <a:ext cx="2032872" cy="152465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8A96DBC-432F-46C7-AE28-FC3B822D74F9}"/>
              </a:ext>
            </a:extLst>
          </p:cNvPr>
          <p:cNvSpPr txBox="1"/>
          <p:nvPr/>
        </p:nvSpPr>
        <p:spPr>
          <a:xfrm>
            <a:off x="645873" y="4331401"/>
            <a:ext cx="7675885" cy="523220"/>
          </a:xfrm>
          <a:prstGeom prst="rect">
            <a:avLst/>
          </a:prstGeom>
          <a:noFill/>
        </p:spPr>
        <p:txBody>
          <a:bodyPr wrap="square" rtlCol="0">
            <a:spAutoFit/>
          </a:bodyPr>
          <a:lstStyle/>
          <a:p>
            <a:r>
              <a:rPr lang="ca-ES" sz="1400" b="1"/>
              <a:t>Copyright de l'editorial: </a:t>
            </a:r>
            <a:r>
              <a:rPr lang="ca-ES" sz="1400"/>
              <a:t>la resta d'articles (</a:t>
            </a:r>
            <a:r>
              <a:rPr lang="ca-ES" sz="1400" i="1"/>
              <a:t>copyright </a:t>
            </a:r>
            <a:r>
              <a:rPr lang="ca-ES" sz="1400" i="1" err="1"/>
              <a:t>transfer</a:t>
            </a:r>
            <a:r>
              <a:rPr lang="ca-ES" sz="1400" i="1"/>
              <a:t> </a:t>
            </a:r>
            <a:r>
              <a:rPr lang="ca-ES" sz="1400" i="1" err="1"/>
              <a:t>agreement</a:t>
            </a:r>
            <a:r>
              <a:rPr lang="ca-ES" sz="1400"/>
              <a:t>)</a:t>
            </a:r>
          </a:p>
          <a:p>
            <a:endParaRPr lang="es-ES" sz="1400"/>
          </a:p>
        </p:txBody>
      </p:sp>
      <p:pic>
        <p:nvPicPr>
          <p:cNvPr id="11" name="Picture 14">
            <a:extLst>
              <a:ext uri="{FF2B5EF4-FFF2-40B4-BE49-F238E27FC236}">
                <a16:creationId xmlns:a16="http://schemas.microsoft.com/office/drawing/2014/main" id="{25E0872D-1F00-4B86-843E-03C00E1EDDFF}"/>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690" y="2475992"/>
            <a:ext cx="2104817" cy="152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44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F538B-9B9F-48FF-B592-DEB2D84D2361}"/>
              </a:ext>
            </a:extLst>
          </p:cNvPr>
          <p:cNvSpPr>
            <a:spLocks noGrp="1"/>
          </p:cNvSpPr>
          <p:nvPr>
            <p:ph type="title"/>
          </p:nvPr>
        </p:nvSpPr>
        <p:spPr>
          <a:xfrm>
            <a:off x="63135" y="-127282"/>
            <a:ext cx="7886700" cy="994172"/>
          </a:xfrm>
        </p:spPr>
        <p:txBody>
          <a:bodyPr/>
          <a:lstStyle/>
          <a:p>
            <a:r>
              <a:rPr lang="es-ES" b="1" err="1"/>
              <a:t>Tria</a:t>
            </a:r>
            <a:r>
              <a:rPr lang="es-ES" b="1"/>
              <a:t> de </a:t>
            </a:r>
            <a:r>
              <a:rPr lang="es-ES" b="1" err="1"/>
              <a:t>llicència</a:t>
            </a:r>
            <a:r>
              <a:rPr lang="es-ES" b="1"/>
              <a:t> CC</a:t>
            </a:r>
            <a:endParaRPr lang="ca-ES" b="1"/>
          </a:p>
        </p:txBody>
      </p:sp>
      <p:sp>
        <p:nvSpPr>
          <p:cNvPr id="4" name="QuadreDeText 3">
            <a:extLst>
              <a:ext uri="{FF2B5EF4-FFF2-40B4-BE49-F238E27FC236}">
                <a16:creationId xmlns:a16="http://schemas.microsoft.com/office/drawing/2014/main" id="{0EC31417-A38C-460A-B0BB-D21CC56DDAC1}"/>
              </a:ext>
            </a:extLst>
          </p:cNvPr>
          <p:cNvSpPr txBox="1"/>
          <p:nvPr/>
        </p:nvSpPr>
        <p:spPr>
          <a:xfrm>
            <a:off x="202425" y="1059189"/>
            <a:ext cx="2275530" cy="646331"/>
          </a:xfrm>
          <a:prstGeom prst="rect">
            <a:avLst/>
          </a:prstGeom>
          <a:noFill/>
        </p:spPr>
        <p:txBody>
          <a:bodyPr wrap="square" rtlCol="0">
            <a:spAutoFit/>
          </a:bodyPr>
          <a:lstStyle/>
          <a:p>
            <a:pPr defTabSz="685800"/>
            <a:r>
              <a:rPr lang="ca-ES">
                <a:solidFill>
                  <a:prstClr val="black"/>
                </a:solidFill>
              </a:rPr>
              <a:t>A partir d’un </a:t>
            </a:r>
            <a:r>
              <a:rPr lang="ca-ES">
                <a:solidFill>
                  <a:prstClr val="black"/>
                </a:solidFill>
                <a:hlinkClick r:id="rId2"/>
              </a:rPr>
              <a:t>formulari</a:t>
            </a:r>
            <a:r>
              <a:rPr lang="ca-ES">
                <a:solidFill>
                  <a:prstClr val="black"/>
                </a:solidFill>
              </a:rPr>
              <a:t> </a:t>
            </a:r>
          </a:p>
          <a:p>
            <a:pPr defTabSz="685800"/>
            <a:r>
              <a:rPr lang="ca-ES">
                <a:solidFill>
                  <a:prstClr val="black"/>
                </a:solidFill>
              </a:rPr>
              <a:t>senzill:</a:t>
            </a:r>
          </a:p>
        </p:txBody>
      </p:sp>
      <p:pic>
        <p:nvPicPr>
          <p:cNvPr id="5" name="Imatge 4" descr="Captura de pantalla del formulari web per triar llicències Creative Commons">
            <a:extLst>
              <a:ext uri="{FF2B5EF4-FFF2-40B4-BE49-F238E27FC236}">
                <a16:creationId xmlns:a16="http://schemas.microsoft.com/office/drawing/2014/main" id="{AB16422A-A32D-7DC6-3758-12669D3D8E63}"/>
              </a:ext>
            </a:extLst>
          </p:cNvPr>
          <p:cNvPicPr>
            <a:picLocks noChangeAspect="1"/>
          </p:cNvPicPr>
          <p:nvPr/>
        </p:nvPicPr>
        <p:blipFill>
          <a:blip r:embed="rId3"/>
          <a:stretch>
            <a:fillRect/>
          </a:stretch>
        </p:blipFill>
        <p:spPr>
          <a:xfrm>
            <a:off x="2884449" y="596053"/>
            <a:ext cx="5822679" cy="4053903"/>
          </a:xfrm>
          <a:prstGeom prst="rect">
            <a:avLst/>
          </a:prstGeom>
          <a:effectLst>
            <a:outerShdw blurRad="50800" dist="38100" dir="5400000" algn="t" rotWithShape="0">
              <a:prstClr val="black">
                <a:alpha val="40000"/>
              </a:prstClr>
            </a:outerShdw>
          </a:effectLst>
        </p:spPr>
      </p:pic>
      <p:sp>
        <p:nvSpPr>
          <p:cNvPr id="6" name="QuadreDeText 5">
            <a:extLst>
              <a:ext uri="{FF2B5EF4-FFF2-40B4-BE49-F238E27FC236}">
                <a16:creationId xmlns:a16="http://schemas.microsoft.com/office/drawing/2014/main" id="{A5C42732-6DBB-4EA3-810A-7426D9670534}"/>
              </a:ext>
            </a:extLst>
          </p:cNvPr>
          <p:cNvSpPr txBox="1"/>
          <p:nvPr/>
        </p:nvSpPr>
        <p:spPr>
          <a:xfrm>
            <a:off x="0" y="4649956"/>
            <a:ext cx="9583749" cy="369332"/>
          </a:xfrm>
          <a:prstGeom prst="rect">
            <a:avLst/>
          </a:prstGeom>
          <a:noFill/>
        </p:spPr>
        <p:txBody>
          <a:bodyPr wrap="square" rtlCol="0">
            <a:spAutoFit/>
          </a:bodyPr>
          <a:lstStyle/>
          <a:p>
            <a:pPr defTabSz="685800"/>
            <a:r>
              <a:rPr lang="ca-ES">
                <a:solidFill>
                  <a:prstClr val="black"/>
                </a:solidFill>
              </a:rPr>
              <a:t>Podeu </a:t>
            </a:r>
            <a:r>
              <a:rPr lang="ca-ES">
                <a:solidFill>
                  <a:prstClr val="black"/>
                </a:solidFill>
                <a:hlinkClick r:id="rId4"/>
              </a:rPr>
              <a:t>descarregar</a:t>
            </a:r>
            <a:r>
              <a:rPr lang="ca-ES">
                <a:solidFill>
                  <a:prstClr val="black"/>
                </a:solidFill>
              </a:rPr>
              <a:t> logos i imatges de les llicències per inserir-les a les vostres publicacions</a:t>
            </a:r>
          </a:p>
        </p:txBody>
      </p:sp>
    </p:spTree>
    <p:extLst>
      <p:ext uri="{BB962C8B-B14F-4D97-AF65-F5344CB8AC3E}">
        <p14:creationId xmlns:p14="http://schemas.microsoft.com/office/powerpoint/2010/main" val="197584828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33956"/>
            <a:ext cx="8334442" cy="525617"/>
          </a:xfrm>
        </p:spPr>
        <p:txBody>
          <a:bodyPr>
            <a:normAutofit fontScale="90000"/>
          </a:bodyPr>
          <a:lstStyle/>
          <a:p>
            <a:r>
              <a:rPr lang="en-US" b="1" err="1"/>
              <a:t>Obres</a:t>
            </a:r>
            <a:r>
              <a:rPr lang="en-US" b="1"/>
              <a:t> de domini </a:t>
            </a:r>
            <a:r>
              <a:rPr lang="en-US" b="1" err="1"/>
              <a:t>públic</a:t>
            </a:r>
            <a:r>
              <a:rPr lang="en-US" b="1"/>
              <a:t> </a:t>
            </a:r>
            <a:endParaRPr lang="en-GB" b="1"/>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785790" y="1316374"/>
            <a:ext cx="7929586" cy="1164226"/>
          </a:xfrm>
        </p:spPr>
        <p:txBody>
          <a:bodyPr>
            <a:normAutofit fontScale="85000" lnSpcReduction="20000"/>
          </a:bodyPr>
          <a:lstStyle/>
          <a:p>
            <a:pPr marL="0" indent="0">
              <a:lnSpc>
                <a:spcPct val="110000"/>
              </a:lnSpc>
              <a:spcAft>
                <a:spcPts val="600"/>
              </a:spcAft>
              <a:buNone/>
            </a:pPr>
            <a:r>
              <a:rPr lang="en-US" err="1">
                <a:solidFill>
                  <a:schemeClr val="tx1"/>
                </a:solidFill>
              </a:rPr>
              <a:t>Obres</a:t>
            </a:r>
            <a:r>
              <a:rPr lang="en-US">
                <a:solidFill>
                  <a:schemeClr val="tx1"/>
                </a:solidFill>
              </a:rPr>
              <a:t> </a:t>
            </a:r>
            <a:r>
              <a:rPr lang="en-US" err="1">
                <a:solidFill>
                  <a:schemeClr val="tx1"/>
                </a:solidFill>
              </a:rPr>
              <a:t>literàries</a:t>
            </a:r>
            <a:r>
              <a:rPr lang="en-US">
                <a:solidFill>
                  <a:schemeClr val="tx1"/>
                </a:solidFill>
              </a:rPr>
              <a:t>, </a:t>
            </a:r>
            <a:r>
              <a:rPr lang="en-US" err="1">
                <a:solidFill>
                  <a:schemeClr val="tx1"/>
                </a:solidFill>
              </a:rPr>
              <a:t>artístiques</a:t>
            </a:r>
            <a:r>
              <a:rPr lang="en-US">
                <a:solidFill>
                  <a:schemeClr val="tx1"/>
                </a:solidFill>
              </a:rPr>
              <a:t> o </a:t>
            </a:r>
            <a:r>
              <a:rPr lang="en-US" err="1">
                <a:solidFill>
                  <a:schemeClr val="tx1"/>
                </a:solidFill>
              </a:rPr>
              <a:t>científiques</a:t>
            </a:r>
            <a:r>
              <a:rPr lang="en-US">
                <a:solidFill>
                  <a:schemeClr val="tx1"/>
                </a:solidFill>
              </a:rPr>
              <a:t> </a:t>
            </a:r>
            <a:r>
              <a:rPr lang="en-US" err="1">
                <a:solidFill>
                  <a:schemeClr val="tx1"/>
                </a:solidFill>
              </a:rPr>
              <a:t>quan</a:t>
            </a:r>
            <a:r>
              <a:rPr lang="en-US">
                <a:solidFill>
                  <a:schemeClr val="tx1"/>
                </a:solidFill>
              </a:rPr>
              <a:t> </a:t>
            </a:r>
            <a:r>
              <a:rPr lang="en-US" err="1">
                <a:solidFill>
                  <a:schemeClr val="tx1"/>
                </a:solidFill>
              </a:rPr>
              <a:t>venç</a:t>
            </a:r>
            <a:r>
              <a:rPr lang="en-US">
                <a:solidFill>
                  <a:schemeClr val="tx1"/>
                </a:solidFill>
              </a:rPr>
              <a:t> el termini de </a:t>
            </a:r>
            <a:r>
              <a:rPr lang="en-US" err="1">
                <a:solidFill>
                  <a:schemeClr val="tx1"/>
                </a:solidFill>
              </a:rPr>
              <a:t>protecció</a:t>
            </a:r>
            <a:r>
              <a:rPr lang="en-US">
                <a:solidFill>
                  <a:schemeClr val="tx1"/>
                </a:solidFill>
              </a:rPr>
              <a:t> </a:t>
            </a:r>
            <a:r>
              <a:rPr lang="en-US" err="1">
                <a:solidFill>
                  <a:schemeClr val="tx1"/>
                </a:solidFill>
              </a:rPr>
              <a:t>dels</a:t>
            </a:r>
            <a:r>
              <a:rPr lang="en-US">
                <a:solidFill>
                  <a:schemeClr val="tx1"/>
                </a:solidFill>
              </a:rPr>
              <a:t> </a:t>
            </a:r>
            <a:r>
              <a:rPr lang="en-US" err="1">
                <a:solidFill>
                  <a:schemeClr val="tx1"/>
                </a:solidFill>
              </a:rPr>
              <a:t>drets</a:t>
            </a:r>
            <a:r>
              <a:rPr lang="en-US">
                <a:solidFill>
                  <a:schemeClr val="tx1"/>
                </a:solidFill>
              </a:rPr>
              <a:t> </a:t>
            </a:r>
            <a:r>
              <a:rPr lang="en-US" err="1">
                <a:solidFill>
                  <a:schemeClr val="tx1"/>
                </a:solidFill>
              </a:rPr>
              <a:t>d’explotació</a:t>
            </a:r>
            <a:r>
              <a:rPr lang="en-US">
                <a:solidFill>
                  <a:schemeClr val="tx1"/>
                </a:solidFill>
              </a:rPr>
              <a:t>. Com a </a:t>
            </a:r>
            <a:r>
              <a:rPr lang="en-US" err="1">
                <a:solidFill>
                  <a:schemeClr val="tx1"/>
                </a:solidFill>
              </a:rPr>
              <a:t>regla</a:t>
            </a:r>
            <a:r>
              <a:rPr lang="en-US">
                <a:solidFill>
                  <a:schemeClr val="tx1"/>
                </a:solidFill>
              </a:rPr>
              <a:t> general, </a:t>
            </a:r>
            <a:r>
              <a:rPr lang="en-US" err="1">
                <a:solidFill>
                  <a:schemeClr val="tx1"/>
                </a:solidFill>
              </a:rPr>
              <a:t>aquests</a:t>
            </a:r>
            <a:r>
              <a:rPr lang="en-US">
                <a:solidFill>
                  <a:schemeClr val="tx1"/>
                </a:solidFill>
              </a:rPr>
              <a:t> es </a:t>
            </a:r>
            <a:r>
              <a:rPr lang="en-US" err="1">
                <a:solidFill>
                  <a:schemeClr val="tx1"/>
                </a:solidFill>
              </a:rPr>
              <a:t>mantenen</a:t>
            </a:r>
            <a:r>
              <a:rPr lang="en-US">
                <a:solidFill>
                  <a:schemeClr val="tx1"/>
                </a:solidFill>
              </a:rPr>
              <a:t> fins a 70 </a:t>
            </a:r>
            <a:r>
              <a:rPr lang="en-US" err="1">
                <a:solidFill>
                  <a:schemeClr val="tx1"/>
                </a:solidFill>
              </a:rPr>
              <a:t>anys</a:t>
            </a:r>
            <a:r>
              <a:rPr lang="en-US">
                <a:solidFill>
                  <a:schemeClr val="tx1"/>
                </a:solidFill>
              </a:rPr>
              <a:t> </a:t>
            </a:r>
            <a:r>
              <a:rPr lang="en-US" err="1">
                <a:solidFill>
                  <a:schemeClr val="tx1"/>
                </a:solidFill>
              </a:rPr>
              <a:t>després</a:t>
            </a:r>
            <a:r>
              <a:rPr lang="en-US">
                <a:solidFill>
                  <a:schemeClr val="tx1"/>
                </a:solidFill>
              </a:rPr>
              <a:t> de la mort de </a:t>
            </a:r>
            <a:r>
              <a:rPr lang="en-US" err="1">
                <a:solidFill>
                  <a:schemeClr val="tx1"/>
                </a:solidFill>
              </a:rPr>
              <a:t>l’autor</a:t>
            </a:r>
            <a:r>
              <a:rPr lang="en-US">
                <a:solidFill>
                  <a:schemeClr val="tx1"/>
                </a:solidFill>
              </a:rPr>
              <a:t>. </a:t>
            </a:r>
            <a:r>
              <a:rPr lang="en-US" err="1">
                <a:solidFill>
                  <a:schemeClr val="tx1"/>
                </a:solidFill>
              </a:rPr>
              <a:t>Després</a:t>
            </a:r>
            <a:r>
              <a:rPr lang="en-US">
                <a:solidFill>
                  <a:schemeClr val="tx1"/>
                </a:solidFill>
              </a:rPr>
              <a:t> </a:t>
            </a:r>
            <a:r>
              <a:rPr lang="en-US" err="1">
                <a:solidFill>
                  <a:schemeClr val="tx1"/>
                </a:solidFill>
              </a:rPr>
              <a:t>passen</a:t>
            </a:r>
            <a:r>
              <a:rPr lang="en-US">
                <a:solidFill>
                  <a:schemeClr val="tx1"/>
                </a:solidFill>
              </a:rPr>
              <a:t> al domini </a:t>
            </a:r>
            <a:r>
              <a:rPr lang="en-US" err="1">
                <a:solidFill>
                  <a:schemeClr val="tx1"/>
                </a:solidFill>
              </a:rPr>
              <a:t>públic</a:t>
            </a:r>
            <a:r>
              <a:rPr lang="en-US">
                <a:solidFill>
                  <a:schemeClr val="tx1"/>
                </a:solidFill>
              </a:rPr>
              <a:t> i </a:t>
            </a:r>
            <a:r>
              <a:rPr lang="en-US" err="1">
                <a:solidFill>
                  <a:schemeClr val="tx1"/>
                </a:solidFill>
              </a:rPr>
              <a:t>poden</a:t>
            </a:r>
            <a:r>
              <a:rPr lang="en-US">
                <a:solidFill>
                  <a:schemeClr val="tx1"/>
                </a:solidFill>
              </a:rPr>
              <a:t> ser </a:t>
            </a:r>
            <a:r>
              <a:rPr lang="en-US" err="1">
                <a:solidFill>
                  <a:schemeClr val="tx1"/>
                </a:solidFill>
              </a:rPr>
              <a:t>utilitzades</a:t>
            </a:r>
            <a:r>
              <a:rPr lang="en-US">
                <a:solidFill>
                  <a:schemeClr val="tx1"/>
                </a:solidFill>
              </a:rPr>
              <a:t> </a:t>
            </a:r>
            <a:r>
              <a:rPr lang="en-US" err="1">
                <a:solidFill>
                  <a:schemeClr val="tx1"/>
                </a:solidFill>
              </a:rPr>
              <a:t>lliurament</a:t>
            </a:r>
            <a:r>
              <a:rPr lang="en-US">
                <a:solidFill>
                  <a:schemeClr val="tx1"/>
                </a:solidFill>
              </a:rPr>
              <a:t> </a:t>
            </a:r>
            <a:r>
              <a:rPr lang="en-US" err="1">
                <a:solidFill>
                  <a:schemeClr val="tx1"/>
                </a:solidFill>
              </a:rPr>
              <a:t>citant</a:t>
            </a:r>
            <a:r>
              <a:rPr lang="en-US">
                <a:solidFill>
                  <a:schemeClr val="tx1"/>
                </a:solidFill>
              </a:rPr>
              <a:t> </a:t>
            </a:r>
            <a:r>
              <a:rPr lang="en-US" err="1">
                <a:solidFill>
                  <a:schemeClr val="tx1"/>
                </a:solidFill>
              </a:rPr>
              <a:t>autoria</a:t>
            </a:r>
            <a:r>
              <a:rPr lang="en-US">
                <a:solidFill>
                  <a:schemeClr val="tx1"/>
                </a:solidFill>
              </a:rPr>
              <a:t> i font (</a:t>
            </a:r>
            <a:r>
              <a:rPr lang="en-US" err="1">
                <a:solidFill>
                  <a:schemeClr val="tx1"/>
                </a:solidFill>
              </a:rPr>
              <a:t>legislació</a:t>
            </a:r>
            <a:r>
              <a:rPr lang="en-US">
                <a:solidFill>
                  <a:schemeClr val="tx1"/>
                </a:solidFill>
              </a:rPr>
              <a:t> </a:t>
            </a:r>
            <a:r>
              <a:rPr lang="en-US" err="1">
                <a:solidFill>
                  <a:schemeClr val="tx1"/>
                </a:solidFill>
              </a:rPr>
              <a:t>espanyola</a:t>
            </a:r>
            <a:r>
              <a:rPr lang="en-US">
                <a:solidFill>
                  <a:schemeClr val="tx1"/>
                </a:solidFill>
              </a:rPr>
              <a:t>).</a:t>
            </a:r>
          </a:p>
          <a:p>
            <a:pPr marL="0" indent="0">
              <a:buNone/>
            </a:pPr>
            <a:endParaRPr lang="en-GB">
              <a:solidFill>
                <a:schemeClr val="tx1"/>
              </a:solidFill>
            </a:endParaRPr>
          </a:p>
        </p:txBody>
      </p:sp>
      <p:pic>
        <p:nvPicPr>
          <p:cNvPr id="4" name="Picture 3" descr="Logotip d'obres de domini públic amb un ze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4387" y="3173179"/>
            <a:ext cx="1920082" cy="67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tge 1" descr="Logotip d'obres de domini públic amb el símbol de copyright ratlla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39" y="3139817"/>
            <a:ext cx="2016224" cy="710431"/>
          </a:xfrm>
          <a:prstGeom prst="rect">
            <a:avLst/>
          </a:prstGeom>
        </p:spPr>
      </p:pic>
    </p:spTree>
    <p:extLst>
      <p:ext uri="{BB962C8B-B14F-4D97-AF65-F5344CB8AC3E}">
        <p14:creationId xmlns:p14="http://schemas.microsoft.com/office/powerpoint/2010/main" val="51150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ol 3">
            <a:extLst>
              <a:ext uri="{FF2B5EF4-FFF2-40B4-BE49-F238E27FC236}">
                <a16:creationId xmlns:a16="http://schemas.microsoft.com/office/drawing/2014/main" id="{1C206314-9BDF-2FAD-4660-728586B9D225}"/>
              </a:ext>
            </a:extLst>
          </p:cNvPr>
          <p:cNvSpPr>
            <a:spLocks noGrp="1"/>
          </p:cNvSpPr>
          <p:nvPr>
            <p:ph type="title"/>
          </p:nvPr>
        </p:nvSpPr>
        <p:spPr>
          <a:xfrm>
            <a:off x="628650" y="-994172"/>
            <a:ext cx="7886700" cy="994172"/>
          </a:xfrm>
        </p:spPr>
        <p:txBody>
          <a:bodyPr vert="horz" lIns="91440" tIns="45720" rIns="91440" bIns="45720" rtlCol="0" anchor="b">
            <a:normAutofit fontScale="90000"/>
          </a:bodyPr>
          <a:lstStyle/>
          <a:p>
            <a:r>
              <a:rPr lang="ca-ES" dirty="0"/>
              <a:t>Tipus de llicències, de menys a més restrictives</a:t>
            </a:r>
          </a:p>
        </p:txBody>
      </p:sp>
      <p:sp>
        <p:nvSpPr>
          <p:cNvPr id="28" name="Rectángulo 27" descr="Recomanació UAB per als recursos docents">
            <a:extLst>
              <a:ext uri="{FF2B5EF4-FFF2-40B4-BE49-F238E27FC236}">
                <a16:creationId xmlns:a16="http://schemas.microsoft.com/office/drawing/2014/main" id="{7F1AE076-4D69-43EA-A731-DCD629469810}"/>
              </a:ext>
            </a:extLst>
          </p:cNvPr>
          <p:cNvSpPr/>
          <p:nvPr/>
        </p:nvSpPr>
        <p:spPr>
          <a:xfrm>
            <a:off x="4933904" y="1530043"/>
            <a:ext cx="954468" cy="800464"/>
          </a:xfrm>
          <a:prstGeom prst="rect">
            <a:avLst/>
          </a:prstGeom>
          <a:solidFill>
            <a:schemeClr val="accent6">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s-ES" sz="1100" b="1" dirty="0">
                <a:solidFill>
                  <a:schemeClr val="tx1"/>
                </a:solidFill>
              </a:rPr>
              <a:t>Recursos </a:t>
            </a:r>
            <a:r>
              <a:rPr lang="es-ES" sz="1100" b="1" dirty="0" err="1">
                <a:solidFill>
                  <a:schemeClr val="tx1"/>
                </a:solidFill>
              </a:rPr>
              <a:t>docents</a:t>
            </a:r>
            <a:endParaRPr lang="es-ES" sz="1100" b="1" dirty="0">
              <a:solidFill>
                <a:schemeClr val="tx1"/>
              </a:solidFill>
            </a:endParaRPr>
          </a:p>
        </p:txBody>
      </p:sp>
      <p:grpSp>
        <p:nvGrpSpPr>
          <p:cNvPr id="3" name="Grupo 2" descr="De més a menys cessió de drets">
            <a:extLst>
              <a:ext uri="{FF2B5EF4-FFF2-40B4-BE49-F238E27FC236}">
                <a16:creationId xmlns:a16="http://schemas.microsoft.com/office/drawing/2014/main" id="{A5C11FEB-2408-4DFC-BE34-E6AA70BAFB0B}"/>
              </a:ext>
            </a:extLst>
          </p:cNvPr>
          <p:cNvGrpSpPr/>
          <p:nvPr/>
        </p:nvGrpSpPr>
        <p:grpSpPr>
          <a:xfrm>
            <a:off x="1146909" y="864232"/>
            <a:ext cx="6850182" cy="459219"/>
            <a:chOff x="1002937" y="414879"/>
            <a:chExt cx="6850182" cy="459219"/>
          </a:xfrm>
        </p:grpSpPr>
        <p:cxnSp>
          <p:nvCxnSpPr>
            <p:cNvPr id="15" name="Conector recto de flecha 14"/>
            <p:cNvCxnSpPr/>
            <p:nvPr/>
          </p:nvCxnSpPr>
          <p:spPr>
            <a:xfrm flipV="1">
              <a:off x="1428899" y="707022"/>
              <a:ext cx="5989249" cy="6306"/>
            </a:xfrm>
            <a:prstGeom prst="straightConnector1">
              <a:avLst/>
            </a:prstGeom>
            <a:ln w="57150" cmpd="sng">
              <a:solidFill>
                <a:srgbClr val="009A42"/>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3977358" y="414879"/>
              <a:ext cx="1399735" cy="276999"/>
            </a:xfrm>
            <a:prstGeom prst="rect">
              <a:avLst/>
            </a:prstGeom>
            <a:noFill/>
          </p:spPr>
          <p:txBody>
            <a:bodyPr wrap="square" rtlCol="0">
              <a:spAutoFit/>
            </a:bodyPr>
            <a:lstStyle/>
            <a:p>
              <a:r>
                <a:rPr lang="ca-ES" sz="1200" b="1">
                  <a:solidFill>
                    <a:srgbClr val="008539"/>
                  </a:solidFill>
                </a:rPr>
                <a:t>Drets cedits</a:t>
              </a:r>
            </a:p>
          </p:txBody>
        </p:sp>
        <p:sp>
          <p:nvSpPr>
            <p:cNvPr id="17" name="Más 16"/>
            <p:cNvSpPr/>
            <p:nvPr/>
          </p:nvSpPr>
          <p:spPr>
            <a:xfrm>
              <a:off x="1002937" y="566345"/>
              <a:ext cx="320039" cy="281354"/>
            </a:xfrm>
            <a:prstGeom prst="mathPlus">
              <a:avLst/>
            </a:prstGeom>
            <a:solidFill>
              <a:srgbClr val="008539"/>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ca-ES">
                <a:solidFill>
                  <a:srgbClr val="008539"/>
                </a:solidFill>
              </a:endParaRPr>
            </a:p>
          </p:txBody>
        </p:sp>
        <p:sp>
          <p:nvSpPr>
            <p:cNvPr id="18" name="Menos 17"/>
            <p:cNvSpPr/>
            <p:nvPr/>
          </p:nvSpPr>
          <p:spPr>
            <a:xfrm>
              <a:off x="7524071" y="539945"/>
              <a:ext cx="329048" cy="334153"/>
            </a:xfrm>
            <a:prstGeom prst="mathMinus">
              <a:avLst/>
            </a:prstGeom>
            <a:solidFill>
              <a:srgbClr val="008539"/>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ca-ES">
                <a:solidFill>
                  <a:srgbClr val="008539"/>
                </a:solidFill>
              </a:endParaRPr>
            </a:p>
          </p:txBody>
        </p:sp>
      </p:grpSp>
      <p:pic>
        <p:nvPicPr>
          <p:cNvPr id="25" name="Imatge 1" descr="Logotip d'obres de domini públic">
            <a:extLst>
              <a:ext uri="{FF2B5EF4-FFF2-40B4-BE49-F238E27FC236}">
                <a16:creationId xmlns:a16="http://schemas.microsoft.com/office/drawing/2014/main" id="{D569F874-00EB-47B3-9DCD-68B325AA6D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1307" y="1549864"/>
            <a:ext cx="959644" cy="338138"/>
          </a:xfrm>
          <a:prstGeom prst="rect">
            <a:avLst/>
          </a:prstGeom>
        </p:spPr>
      </p:pic>
      <p:pic>
        <p:nvPicPr>
          <p:cNvPr id="7" name="Picture 3" descr="Logotip de llicència CC-B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463" y="1566605"/>
            <a:ext cx="910400" cy="31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Logotip de llicència CC-BY-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3611" y="1566605"/>
            <a:ext cx="910400" cy="31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Logotip de llicència CC-BY-N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1591" y="1549864"/>
            <a:ext cx="910807" cy="31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Logotip de llicència CC-BY-NC-S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880" y="1559635"/>
            <a:ext cx="910400" cy="31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descr="Logotip de llicència CC-BY-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8459" y="1550394"/>
            <a:ext cx="910400" cy="31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Logotip de llicència CC-BY-NC-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05887" y="1556645"/>
            <a:ext cx="910400" cy="31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descr="Logotip de Copyright">
            <a:extLst>
              <a:ext uri="{FF2B5EF4-FFF2-40B4-BE49-F238E27FC236}">
                <a16:creationId xmlns:a16="http://schemas.microsoft.com/office/drawing/2014/main" id="{652AC79E-D7E9-4FCE-A487-7AC88588A1EB}"/>
              </a:ext>
            </a:extLst>
          </p:cNvPr>
          <p:cNvPicPr>
            <a:picLocks noChangeAspect="1" noChangeArrowheads="1"/>
          </p:cNvPicPr>
          <p:nvPr/>
        </p:nvPicPr>
        <p:blipFill>
          <a:blip r:embed="rId10" cstate="print"/>
          <a:srcRect/>
          <a:stretch>
            <a:fillRect/>
          </a:stretch>
        </p:blipFill>
        <p:spPr bwMode="auto">
          <a:xfrm>
            <a:off x="8051035" y="1620439"/>
            <a:ext cx="265020" cy="265020"/>
          </a:xfrm>
          <a:prstGeom prst="rect">
            <a:avLst/>
          </a:prstGeom>
          <a:noFill/>
        </p:spPr>
      </p:pic>
      <p:sp>
        <p:nvSpPr>
          <p:cNvPr id="2" name="CuadroTexto 1">
            <a:extLst>
              <a:ext uri="{FF2B5EF4-FFF2-40B4-BE49-F238E27FC236}">
                <a16:creationId xmlns:a16="http://schemas.microsoft.com/office/drawing/2014/main" id="{271B3020-BF3B-4D03-846D-8CAB4CDA1AE9}"/>
              </a:ext>
            </a:extLst>
          </p:cNvPr>
          <p:cNvSpPr txBox="1"/>
          <p:nvPr/>
        </p:nvSpPr>
        <p:spPr>
          <a:xfrm>
            <a:off x="2642793" y="3145379"/>
            <a:ext cx="6124565" cy="338554"/>
          </a:xfrm>
          <a:prstGeom prst="rect">
            <a:avLst/>
          </a:prstGeom>
          <a:noFill/>
        </p:spPr>
        <p:txBody>
          <a:bodyPr wrap="square" lIns="91440" tIns="45720" rIns="91440" bIns="45720" rtlCol="0" anchor="t">
            <a:spAutoFit/>
          </a:bodyPr>
          <a:lstStyle/>
          <a:p>
            <a:r>
              <a:rPr lang="es-ES" b="1">
                <a:hlinkClick r:id="rId11"/>
              </a:rPr>
              <a:t>Llicències CC recomanades a la UAB</a:t>
            </a:r>
            <a:r>
              <a:rPr lang="es-ES" b="1"/>
              <a:t> </a:t>
            </a:r>
          </a:p>
        </p:txBody>
      </p:sp>
      <p:sp>
        <p:nvSpPr>
          <p:cNvPr id="22" name="CuadroTexto 21">
            <a:extLst>
              <a:ext uri="{FF2B5EF4-FFF2-40B4-BE49-F238E27FC236}">
                <a16:creationId xmlns:a16="http://schemas.microsoft.com/office/drawing/2014/main" id="{8C6A5FE7-B186-4D13-8CBE-8918CA14D544}"/>
              </a:ext>
            </a:extLst>
          </p:cNvPr>
          <p:cNvSpPr txBox="1"/>
          <p:nvPr/>
        </p:nvSpPr>
        <p:spPr>
          <a:xfrm>
            <a:off x="1466732" y="3804636"/>
            <a:ext cx="2695793" cy="646331"/>
          </a:xfrm>
          <a:prstGeom prst="rect">
            <a:avLst/>
          </a:prstGeom>
          <a:noFill/>
        </p:spPr>
        <p:txBody>
          <a:bodyPr wrap="square" rtlCol="0">
            <a:spAutoFit/>
          </a:bodyPr>
          <a:lstStyle/>
          <a:p>
            <a:r>
              <a:rPr lang="ca-ES" b="1">
                <a:solidFill>
                  <a:srgbClr val="008539"/>
                </a:solidFill>
              </a:rPr>
              <a:t>No menció de drets = Tots els drets reservats</a:t>
            </a:r>
            <a:endParaRPr lang="es-ES" b="1">
              <a:solidFill>
                <a:srgbClr val="008539"/>
              </a:solidFill>
            </a:endParaRPr>
          </a:p>
        </p:txBody>
      </p:sp>
      <p:sp>
        <p:nvSpPr>
          <p:cNvPr id="21" name="CuadroTexto 20">
            <a:extLst>
              <a:ext uri="{FF2B5EF4-FFF2-40B4-BE49-F238E27FC236}">
                <a16:creationId xmlns:a16="http://schemas.microsoft.com/office/drawing/2014/main" id="{E2A59E29-C19A-4E2E-AFAA-5C2E4D326DE7}"/>
              </a:ext>
            </a:extLst>
          </p:cNvPr>
          <p:cNvSpPr txBox="1"/>
          <p:nvPr/>
        </p:nvSpPr>
        <p:spPr>
          <a:xfrm>
            <a:off x="5780301" y="3782965"/>
            <a:ext cx="2186324" cy="646331"/>
          </a:xfrm>
          <a:prstGeom prst="rect">
            <a:avLst/>
          </a:prstGeom>
          <a:noFill/>
        </p:spPr>
        <p:txBody>
          <a:bodyPr wrap="square" rtlCol="0">
            <a:spAutoFit/>
          </a:bodyPr>
          <a:lstStyle/>
          <a:p>
            <a:r>
              <a:rPr lang="ca-ES" b="1">
                <a:solidFill>
                  <a:srgbClr val="008539"/>
                </a:solidFill>
              </a:rPr>
              <a:t>I sempre podeu demanar permís</a:t>
            </a:r>
            <a:endParaRPr lang="es-ES" b="1">
              <a:solidFill>
                <a:srgbClr val="008539"/>
              </a:solidFill>
            </a:endParaRPr>
          </a:p>
        </p:txBody>
      </p:sp>
      <p:pic>
        <p:nvPicPr>
          <p:cNvPr id="23" name="Gràfic 22">
            <a:extLst>
              <a:ext uri="{FF2B5EF4-FFF2-40B4-BE49-F238E27FC236}">
                <a16:creationId xmlns:a16="http://schemas.microsoft.com/office/drawing/2014/main" id="{2C568207-7C1C-F19D-EB71-7887E82146A2}"/>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29337" y="3804636"/>
            <a:ext cx="338138" cy="338138"/>
          </a:xfrm>
          <a:prstGeom prst="rect">
            <a:avLst/>
          </a:prstGeom>
        </p:spPr>
      </p:pic>
      <p:pic>
        <p:nvPicPr>
          <p:cNvPr id="24" name="Gràfic 23">
            <a:extLst>
              <a:ext uri="{FF2B5EF4-FFF2-40B4-BE49-F238E27FC236}">
                <a16:creationId xmlns:a16="http://schemas.microsoft.com/office/drawing/2014/main" id="{18381DFF-D7B4-C9B7-BF94-A0688961BC20}"/>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44838" y="3804636"/>
            <a:ext cx="338138" cy="338138"/>
          </a:xfrm>
          <a:prstGeom prst="rect">
            <a:avLst/>
          </a:prstGeom>
        </p:spPr>
      </p:pic>
    </p:spTree>
    <p:extLst>
      <p:ext uri="{BB962C8B-B14F-4D97-AF65-F5344CB8AC3E}">
        <p14:creationId xmlns:p14="http://schemas.microsoft.com/office/powerpoint/2010/main" val="124262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DFDCBCB-FCE8-562F-8B34-A24065A099E3}"/>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Infografia d’usos permesos i recomanacions</a:t>
            </a:r>
          </a:p>
        </p:txBody>
      </p:sp>
      <p:sp>
        <p:nvSpPr>
          <p:cNvPr id="8" name="18 CuadroTexto">
            <a:extLst>
              <a:ext uri="{FF2B5EF4-FFF2-40B4-BE49-F238E27FC236}">
                <a16:creationId xmlns:a16="http://schemas.microsoft.com/office/drawing/2014/main" id="{91080B57-2AFF-5DD8-7B2B-4D0238BF07B9}"/>
              </a:ext>
            </a:extLst>
          </p:cNvPr>
          <p:cNvSpPr txBox="1"/>
          <p:nvPr/>
        </p:nvSpPr>
        <p:spPr>
          <a:xfrm>
            <a:off x="507266" y="2270941"/>
            <a:ext cx="2928026" cy="523220"/>
          </a:xfrm>
          <a:prstGeom prst="rect">
            <a:avLst/>
          </a:prstGeom>
          <a:noFill/>
        </p:spPr>
        <p:txBody>
          <a:bodyPr wrap="square" rtlCol="0">
            <a:spAutoFit/>
          </a:bodyPr>
          <a:lstStyle/>
          <a:p>
            <a:pPr algn="ctr"/>
            <a:r>
              <a:rPr lang="ca-ES" sz="1400" dirty="0"/>
              <a:t>Infografia al DDD</a:t>
            </a:r>
          </a:p>
          <a:p>
            <a:pPr algn="ctr"/>
            <a:r>
              <a:rPr lang="ca-ES" sz="1400" dirty="0">
                <a:hlinkClick r:id="rId2"/>
              </a:rPr>
              <a:t>ddd.uab.cat/record/250994</a:t>
            </a:r>
            <a:r>
              <a:rPr lang="ca-ES" sz="1400" dirty="0"/>
              <a:t>   </a:t>
            </a:r>
          </a:p>
        </p:txBody>
      </p:sp>
      <p:pic>
        <p:nvPicPr>
          <p:cNvPr id="4" name="Imatge 3" descr="Imatge de la infografia sobre usos permesos i recomanacions de llicències">
            <a:extLst>
              <a:ext uri="{FF2B5EF4-FFF2-40B4-BE49-F238E27FC236}">
                <a16:creationId xmlns:a16="http://schemas.microsoft.com/office/drawing/2014/main" id="{569A63A9-54FE-160C-85D2-E2266B7D8CB0}"/>
              </a:ext>
            </a:extLst>
          </p:cNvPr>
          <p:cNvPicPr>
            <a:picLocks noChangeAspect="1"/>
          </p:cNvPicPr>
          <p:nvPr/>
        </p:nvPicPr>
        <p:blipFill>
          <a:blip r:embed="rId3"/>
          <a:stretch>
            <a:fillRect/>
          </a:stretch>
        </p:blipFill>
        <p:spPr>
          <a:xfrm>
            <a:off x="3299691" y="498621"/>
            <a:ext cx="5209230" cy="3870179"/>
          </a:xfrm>
          <a:prstGeom prst="rect">
            <a:avLst/>
          </a:prstGeom>
          <a:ln>
            <a:solidFill>
              <a:srgbClr val="F3CD9B"/>
            </a:solidFill>
          </a:ln>
        </p:spPr>
      </p:pic>
      <p:grpSp>
        <p:nvGrpSpPr>
          <p:cNvPr id="9" name="Agrupa 8">
            <a:extLst>
              <a:ext uri="{FF2B5EF4-FFF2-40B4-BE49-F238E27FC236}">
                <a16:creationId xmlns:a16="http://schemas.microsoft.com/office/drawing/2014/main" id="{E101FCE0-CDB7-0D9D-6500-B18F05402BC8}"/>
              </a:ext>
              <a:ext uri="{C183D7F6-B498-43B3-948B-1728B52AA6E4}">
                <adec:decorative xmlns:adec="http://schemas.microsoft.com/office/drawing/2017/decorative" val="1"/>
              </a:ext>
            </a:extLst>
          </p:cNvPr>
          <p:cNvGrpSpPr/>
          <p:nvPr/>
        </p:nvGrpSpPr>
        <p:grpSpPr>
          <a:xfrm>
            <a:off x="1627263" y="1582908"/>
            <a:ext cx="688033" cy="688033"/>
            <a:chOff x="2031999" y="2842683"/>
            <a:chExt cx="688033" cy="688033"/>
          </a:xfrm>
          <a:solidFill>
            <a:srgbClr val="008539"/>
          </a:solidFill>
        </p:grpSpPr>
        <p:pic>
          <p:nvPicPr>
            <p:cNvPr id="10" name="Gràfic 9" descr="Paper with solid fill">
              <a:extLst>
                <a:ext uri="{FF2B5EF4-FFF2-40B4-BE49-F238E27FC236}">
                  <a16:creationId xmlns:a16="http://schemas.microsoft.com/office/drawing/2014/main" id="{4EE52289-3000-9281-7ABA-EA293699EE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1999" y="2842683"/>
              <a:ext cx="688033" cy="688033"/>
            </a:xfrm>
            <a:prstGeom prst="rect">
              <a:avLst/>
            </a:prstGeom>
          </p:spPr>
        </p:pic>
        <p:sp>
          <p:nvSpPr>
            <p:cNvPr id="11" name="Estrella: de 5 puntes 10">
              <a:extLst>
                <a:ext uri="{FF2B5EF4-FFF2-40B4-BE49-F238E27FC236}">
                  <a16:creationId xmlns:a16="http://schemas.microsoft.com/office/drawing/2014/main" id="{A629B94A-CC50-35B2-471F-758D9B632824}"/>
                </a:ext>
              </a:extLst>
            </p:cNvPr>
            <p:cNvSpPr/>
            <p:nvPr/>
          </p:nvSpPr>
          <p:spPr>
            <a:xfrm>
              <a:off x="2240548" y="3124601"/>
              <a:ext cx="270934" cy="24553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Tree>
    <p:extLst>
      <p:ext uri="{BB962C8B-B14F-4D97-AF65-F5344CB8AC3E}">
        <p14:creationId xmlns:p14="http://schemas.microsoft.com/office/powerpoint/2010/main" val="1178215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831FE96-6E4C-4356-9617-B9F94C8E2720}"/>
              </a:ext>
            </a:extLst>
          </p:cNvPr>
          <p:cNvSpPr txBox="1"/>
          <p:nvPr/>
        </p:nvSpPr>
        <p:spPr>
          <a:xfrm>
            <a:off x="630157" y="470560"/>
            <a:ext cx="7053692" cy="400110"/>
          </a:xfrm>
          <a:prstGeom prst="rect">
            <a:avLst/>
          </a:prstGeom>
          <a:solidFill>
            <a:schemeClr val="bg1">
              <a:lumMod val="85000"/>
            </a:schemeClr>
          </a:solidFill>
        </p:spPr>
        <p:txBody>
          <a:bodyPr wrap="square">
            <a:spAutoFit/>
          </a:bodyPr>
          <a:lstStyle/>
          <a:p>
            <a:pPr marL="0" indent="0">
              <a:buNone/>
            </a:pPr>
            <a:r>
              <a:rPr lang="es-ES" sz="2000" b="1">
                <a:solidFill>
                  <a:srgbClr val="008539"/>
                </a:solidFill>
              </a:rPr>
              <a:t>IMPORTANT! </a:t>
            </a:r>
            <a:r>
              <a:rPr lang="es-ES" b="1" err="1">
                <a:solidFill>
                  <a:srgbClr val="008539"/>
                </a:solidFill>
              </a:rPr>
              <a:t>Feu</a:t>
            </a:r>
            <a:r>
              <a:rPr lang="es-ES" b="1">
                <a:solidFill>
                  <a:srgbClr val="008539"/>
                </a:solidFill>
              </a:rPr>
              <a:t> constar a la portada del </a:t>
            </a:r>
            <a:r>
              <a:rPr lang="es-ES" b="1" err="1">
                <a:solidFill>
                  <a:srgbClr val="008539"/>
                </a:solidFill>
              </a:rPr>
              <a:t>document</a:t>
            </a:r>
            <a:r>
              <a:rPr lang="es-ES" b="1">
                <a:solidFill>
                  <a:srgbClr val="008539"/>
                </a:solidFill>
              </a:rPr>
              <a:t> la </a:t>
            </a:r>
            <a:r>
              <a:rPr lang="es-ES" b="1" err="1">
                <a:solidFill>
                  <a:srgbClr val="008539"/>
                </a:solidFill>
              </a:rPr>
              <a:t>menció</a:t>
            </a:r>
            <a:r>
              <a:rPr lang="es-ES" b="1">
                <a:solidFill>
                  <a:srgbClr val="008539"/>
                </a:solidFill>
              </a:rPr>
              <a:t> de </a:t>
            </a:r>
            <a:r>
              <a:rPr lang="es-ES" b="1" err="1">
                <a:solidFill>
                  <a:srgbClr val="008539"/>
                </a:solidFill>
              </a:rPr>
              <a:t>drets</a:t>
            </a:r>
            <a:endParaRPr lang="es-ES" b="1">
              <a:solidFill>
                <a:srgbClr val="008539"/>
              </a:solidFill>
            </a:endParaRPr>
          </a:p>
        </p:txBody>
      </p:sp>
      <p:sp>
        <p:nvSpPr>
          <p:cNvPr id="3" name="Marcador de contenido 2">
            <a:extLst>
              <a:ext uri="{FF2B5EF4-FFF2-40B4-BE49-F238E27FC236}">
                <a16:creationId xmlns:a16="http://schemas.microsoft.com/office/drawing/2014/main" id="{AB9AFF9C-1CD3-4D3F-938C-EECA65822C71}"/>
              </a:ext>
            </a:extLst>
          </p:cNvPr>
          <p:cNvSpPr>
            <a:spLocks noGrp="1"/>
          </p:cNvSpPr>
          <p:nvPr>
            <p:ph idx="1"/>
          </p:nvPr>
        </p:nvSpPr>
        <p:spPr>
          <a:xfrm>
            <a:off x="787490" y="1372477"/>
            <a:ext cx="4577530" cy="2616896"/>
          </a:xfrm>
        </p:spPr>
        <p:txBody>
          <a:bodyPr vert="horz" lIns="81621" tIns="40811" rIns="81621" bIns="40811" rtlCol="0" anchor="t">
            <a:noAutofit/>
          </a:bodyPr>
          <a:lstStyle/>
          <a:p>
            <a:pPr marL="285750" indent="-285750"/>
            <a:r>
              <a:rPr lang="es-ES">
                <a:solidFill>
                  <a:schemeClr val="tx1"/>
                </a:solidFill>
              </a:rPr>
              <a:t>Indica </a:t>
            </a:r>
            <a:r>
              <a:rPr lang="es-ES" err="1">
                <a:solidFill>
                  <a:schemeClr val="tx1"/>
                </a:solidFill>
              </a:rPr>
              <a:t>els</a:t>
            </a:r>
            <a:r>
              <a:rPr lang="es-ES">
                <a:solidFill>
                  <a:schemeClr val="tx1"/>
                </a:solidFill>
              </a:rPr>
              <a:t> usos </a:t>
            </a:r>
            <a:r>
              <a:rPr lang="es-ES" err="1">
                <a:solidFill>
                  <a:schemeClr val="tx1"/>
                </a:solidFill>
              </a:rPr>
              <a:t>permesos</a:t>
            </a:r>
            <a:r>
              <a:rPr lang="es-ES">
                <a:solidFill>
                  <a:schemeClr val="tx1"/>
                </a:solidFill>
              </a:rPr>
              <a:t> (</a:t>
            </a:r>
            <a:r>
              <a:rPr lang="es-ES" err="1">
                <a:solidFill>
                  <a:schemeClr val="tx1"/>
                </a:solidFill>
              </a:rPr>
              <a:t>menció</a:t>
            </a:r>
            <a:r>
              <a:rPr lang="es-ES">
                <a:solidFill>
                  <a:schemeClr val="tx1"/>
                </a:solidFill>
              </a:rPr>
              <a:t> </a:t>
            </a:r>
            <a:r>
              <a:rPr lang="es-ES" err="1">
                <a:solidFill>
                  <a:schemeClr val="tx1"/>
                </a:solidFill>
              </a:rPr>
              <a:t>llicència</a:t>
            </a:r>
            <a:r>
              <a:rPr lang="es-ES">
                <a:solidFill>
                  <a:schemeClr val="tx1"/>
                </a:solidFill>
              </a:rPr>
              <a:t>)</a:t>
            </a:r>
          </a:p>
          <a:p>
            <a:pPr marL="285750" indent="-285750"/>
            <a:r>
              <a:rPr lang="es-ES" err="1">
                <a:solidFill>
                  <a:schemeClr val="tx1"/>
                </a:solidFill>
              </a:rPr>
              <a:t>Protegeix</a:t>
            </a:r>
            <a:r>
              <a:rPr lang="es-ES">
                <a:solidFill>
                  <a:schemeClr val="tx1"/>
                </a:solidFill>
              </a:rPr>
              <a:t> </a:t>
            </a:r>
            <a:r>
              <a:rPr lang="es-ES" err="1">
                <a:solidFill>
                  <a:schemeClr val="tx1"/>
                </a:solidFill>
              </a:rPr>
              <a:t>els</a:t>
            </a:r>
            <a:r>
              <a:rPr lang="es-ES">
                <a:solidFill>
                  <a:schemeClr val="tx1"/>
                </a:solidFill>
              </a:rPr>
              <a:t> </a:t>
            </a:r>
            <a:r>
              <a:rPr lang="es-ES" err="1">
                <a:solidFill>
                  <a:schemeClr val="tx1"/>
                </a:solidFill>
              </a:rPr>
              <a:t>vostres</a:t>
            </a:r>
            <a:r>
              <a:rPr lang="es-ES">
                <a:solidFill>
                  <a:schemeClr val="tx1"/>
                </a:solidFill>
              </a:rPr>
              <a:t> </a:t>
            </a:r>
            <a:r>
              <a:rPr lang="es-ES" err="1">
                <a:solidFill>
                  <a:schemeClr val="tx1"/>
                </a:solidFill>
              </a:rPr>
              <a:t>drets</a:t>
            </a:r>
            <a:endParaRPr lang="es-ES">
              <a:solidFill>
                <a:schemeClr val="tx1"/>
              </a:solidFill>
            </a:endParaRPr>
          </a:p>
          <a:p>
            <a:pPr marL="285750" indent="-285750"/>
            <a:r>
              <a:rPr lang="es-ES">
                <a:solidFill>
                  <a:schemeClr val="tx1"/>
                </a:solidFill>
              </a:rPr>
              <a:t>Internet recupera a partir de </a:t>
            </a:r>
            <a:r>
              <a:rPr lang="es-ES" err="1">
                <a:solidFill>
                  <a:schemeClr val="tx1"/>
                </a:solidFill>
              </a:rPr>
              <a:t>cercadors</a:t>
            </a:r>
            <a:r>
              <a:rPr lang="es-ES">
                <a:solidFill>
                  <a:schemeClr val="tx1"/>
                </a:solidFill>
              </a:rPr>
              <a:t> el PDF</a:t>
            </a:r>
          </a:p>
          <a:p>
            <a:pPr marL="0" indent="0">
              <a:buNone/>
            </a:pPr>
            <a:endParaRPr lang="es-ES"/>
          </a:p>
          <a:p>
            <a:pPr marL="0" indent="0">
              <a:buNone/>
            </a:pPr>
            <a:endParaRPr lang="ca-ES">
              <a:solidFill>
                <a:schemeClr val="tx1"/>
              </a:solidFill>
            </a:endParaRPr>
          </a:p>
        </p:txBody>
      </p:sp>
      <p:pic>
        <p:nvPicPr>
          <p:cNvPr id="2" name="Imagen 3" descr="Imatge de la portada d'un recurs docent d'exemple">
            <a:extLst>
              <a:ext uri="{FF2B5EF4-FFF2-40B4-BE49-F238E27FC236}">
                <a16:creationId xmlns:a16="http://schemas.microsoft.com/office/drawing/2014/main" id="{0005512A-1853-494D-9268-31CBBD7E7032}"/>
              </a:ext>
            </a:extLst>
          </p:cNvPr>
          <p:cNvPicPr>
            <a:picLocks noChangeAspect="1"/>
          </p:cNvPicPr>
          <p:nvPr/>
        </p:nvPicPr>
        <p:blipFill>
          <a:blip r:embed="rId3"/>
          <a:stretch>
            <a:fillRect/>
          </a:stretch>
        </p:blipFill>
        <p:spPr>
          <a:xfrm>
            <a:off x="5188377" y="1255423"/>
            <a:ext cx="2910469" cy="2226150"/>
          </a:xfrm>
          <a:prstGeom prst="rect">
            <a:avLst/>
          </a:prstGeom>
        </p:spPr>
      </p:pic>
      <p:sp>
        <p:nvSpPr>
          <p:cNvPr id="6" name="CuadroTexto 5">
            <a:extLst>
              <a:ext uri="{FF2B5EF4-FFF2-40B4-BE49-F238E27FC236}">
                <a16:creationId xmlns:a16="http://schemas.microsoft.com/office/drawing/2014/main" id="{DFC2E0F9-52B9-4DB6-AE5F-C335E4289656}"/>
              </a:ext>
            </a:extLst>
          </p:cNvPr>
          <p:cNvSpPr txBox="1"/>
          <p:nvPr/>
        </p:nvSpPr>
        <p:spPr>
          <a:xfrm>
            <a:off x="5747380" y="3524865"/>
            <a:ext cx="19981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a:solidFill>
                  <a:srgbClr val="01C6FD"/>
                </a:solidFill>
                <a:cs typeface="Segoe UI"/>
                <a:hlinkClick r:id="rId4"/>
              </a:rPr>
              <a:t>ddd.uab.cat/record/217931</a:t>
            </a:r>
            <a:r>
              <a:rPr lang="es-ES" sz="1200"/>
              <a:t>​</a:t>
            </a:r>
          </a:p>
        </p:txBody>
      </p:sp>
      <p:sp>
        <p:nvSpPr>
          <p:cNvPr id="5" name="CuadroTexto 4">
            <a:extLst>
              <a:ext uri="{FF2B5EF4-FFF2-40B4-BE49-F238E27FC236}">
                <a16:creationId xmlns:a16="http://schemas.microsoft.com/office/drawing/2014/main" id="{9B609EFB-A068-4B22-BA5E-DB708868C7D5}"/>
              </a:ext>
            </a:extLst>
          </p:cNvPr>
          <p:cNvSpPr txBox="1"/>
          <p:nvPr/>
        </p:nvSpPr>
        <p:spPr>
          <a:xfrm>
            <a:off x="1045155" y="4186617"/>
            <a:ext cx="62819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err="1"/>
              <a:t>Versions</a:t>
            </a:r>
            <a:r>
              <a:rPr lang="es-ES" sz="1400"/>
              <a:t> </a:t>
            </a:r>
            <a:r>
              <a:rPr lang="es-ES" sz="1400" err="1"/>
              <a:t>preprint</a:t>
            </a:r>
            <a:r>
              <a:rPr lang="es-ES" sz="1400"/>
              <a:t> i </a:t>
            </a:r>
            <a:r>
              <a:rPr lang="es-ES" sz="1400" err="1"/>
              <a:t>postprint</a:t>
            </a:r>
            <a:r>
              <a:rPr lang="es-ES" sz="1400"/>
              <a:t> </a:t>
            </a:r>
            <a:r>
              <a:rPr lang="es-ES" sz="1400" err="1"/>
              <a:t>d'articles</a:t>
            </a:r>
            <a:r>
              <a:rPr lang="es-ES" sz="1400"/>
              <a:t>: </a:t>
            </a:r>
            <a:r>
              <a:rPr lang="es-ES" sz="1400" err="1"/>
              <a:t>exemple</a:t>
            </a:r>
            <a:r>
              <a:rPr lang="es-ES" sz="1400"/>
              <a:t> a </a:t>
            </a:r>
            <a:r>
              <a:rPr lang="es-ES" sz="1400">
                <a:hlinkClick r:id="rId5"/>
              </a:rPr>
              <a:t>ddd.uab.cat/record/249285</a:t>
            </a:r>
            <a:r>
              <a:rPr lang="es-ES" sz="1400"/>
              <a:t>  </a:t>
            </a:r>
          </a:p>
        </p:txBody>
      </p:sp>
      <p:sp>
        <p:nvSpPr>
          <p:cNvPr id="4" name="Títol 3">
            <a:extLst>
              <a:ext uri="{FF2B5EF4-FFF2-40B4-BE49-F238E27FC236}">
                <a16:creationId xmlns:a16="http://schemas.microsoft.com/office/drawing/2014/main" id="{AE0B420E-744D-8B19-F388-C78ABE75E675}"/>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Cal fer constar la menció de drets a portada</a:t>
            </a:r>
          </a:p>
        </p:txBody>
      </p:sp>
    </p:spTree>
    <p:extLst>
      <p:ext uri="{BB962C8B-B14F-4D97-AF65-F5344CB8AC3E}">
        <p14:creationId xmlns:p14="http://schemas.microsoft.com/office/powerpoint/2010/main" val="273538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33956"/>
            <a:ext cx="8334442" cy="525617"/>
          </a:xfrm>
        </p:spPr>
        <p:txBody>
          <a:bodyPr>
            <a:normAutofit fontScale="90000"/>
          </a:bodyPr>
          <a:lstStyle/>
          <a:p>
            <a:r>
              <a:rPr lang="en-US" b="1"/>
              <a:t>… I </a:t>
            </a:r>
            <a:r>
              <a:rPr lang="en-US" b="1" err="1"/>
              <a:t>ara</a:t>
            </a:r>
            <a:r>
              <a:rPr lang="en-US" b="1"/>
              <a:t> </a:t>
            </a:r>
            <a:r>
              <a:rPr lang="en-US" b="1" err="1"/>
              <a:t>toca</a:t>
            </a:r>
            <a:r>
              <a:rPr lang="en-US" b="1"/>
              <a:t> </a:t>
            </a:r>
            <a:r>
              <a:rPr lang="en-US" b="1" err="1"/>
              <a:t>respectar</a:t>
            </a:r>
            <a:r>
              <a:rPr lang="en-US" b="1"/>
              <a:t> </a:t>
            </a:r>
            <a:r>
              <a:rPr lang="en-US" b="1" err="1"/>
              <a:t>els</a:t>
            </a:r>
            <a:r>
              <a:rPr lang="en-US" b="1"/>
              <a:t> </a:t>
            </a:r>
            <a:r>
              <a:rPr lang="en-US" b="1" err="1"/>
              <a:t>drets</a:t>
            </a:r>
            <a:r>
              <a:rPr lang="en-US" b="1"/>
              <a:t> </a:t>
            </a:r>
            <a:r>
              <a:rPr lang="en-US" b="1" err="1"/>
              <a:t>dels</a:t>
            </a:r>
            <a:r>
              <a:rPr lang="en-US" b="1"/>
              <a:t> </a:t>
            </a:r>
            <a:r>
              <a:rPr lang="en-US" b="1" err="1"/>
              <a:t>altres</a:t>
            </a:r>
            <a:endParaRPr lang="en-GB" b="1"/>
          </a:p>
        </p:txBody>
      </p:sp>
      <p:sp>
        <p:nvSpPr>
          <p:cNvPr id="2" name="CuadroTexto 1">
            <a:extLst>
              <a:ext uri="{FF2B5EF4-FFF2-40B4-BE49-F238E27FC236}">
                <a16:creationId xmlns:a16="http://schemas.microsoft.com/office/drawing/2014/main" id="{FBDD19BC-D642-42F9-BB9F-FF329F9311AB}"/>
              </a:ext>
            </a:extLst>
          </p:cNvPr>
          <p:cNvSpPr txBox="1"/>
          <p:nvPr/>
        </p:nvSpPr>
        <p:spPr>
          <a:xfrm>
            <a:off x="380934" y="3778492"/>
            <a:ext cx="4043643" cy="923330"/>
          </a:xfrm>
          <a:prstGeom prst="rect">
            <a:avLst/>
          </a:prstGeom>
          <a:noFill/>
        </p:spPr>
        <p:txBody>
          <a:bodyPr wrap="square" lIns="91440" tIns="45720" rIns="91440" bIns="45720" rtlCol="0" anchor="t">
            <a:spAutoFit/>
          </a:bodyPr>
          <a:lstStyle/>
          <a:p>
            <a:r>
              <a:rPr lang="es-ES"/>
              <a:t>En </a:t>
            </a:r>
            <a:r>
              <a:rPr lang="es-ES" err="1"/>
              <a:t>elaboració</a:t>
            </a:r>
            <a:r>
              <a:rPr lang="es-ES"/>
              <a:t> </a:t>
            </a:r>
            <a:r>
              <a:rPr lang="es-ES" err="1"/>
              <a:t>d’una</a:t>
            </a:r>
            <a:r>
              <a:rPr lang="es-ES"/>
              <a:t> obra </a:t>
            </a:r>
            <a:r>
              <a:rPr lang="es-ES" err="1"/>
              <a:t>pròpia</a:t>
            </a:r>
            <a:r>
              <a:rPr lang="es-ES"/>
              <a:t>: recursos </a:t>
            </a:r>
            <a:r>
              <a:rPr lang="es-ES" err="1"/>
              <a:t>docents</a:t>
            </a:r>
            <a:r>
              <a:rPr lang="es-ES"/>
              <a:t>, </a:t>
            </a:r>
            <a:r>
              <a:rPr lang="es-ES" err="1"/>
              <a:t>comunicacions</a:t>
            </a:r>
            <a:r>
              <a:rPr lang="es-ES"/>
              <a:t> a </a:t>
            </a:r>
            <a:r>
              <a:rPr lang="es-ES" err="1"/>
              <a:t>congressos</a:t>
            </a:r>
            <a:r>
              <a:rPr lang="es-ES"/>
              <a:t>, </a:t>
            </a:r>
            <a:r>
              <a:rPr lang="es-ES" err="1"/>
              <a:t>estudis</a:t>
            </a:r>
            <a:r>
              <a:rPr lang="es-ES"/>
              <a:t>, informes… </a:t>
            </a:r>
          </a:p>
        </p:txBody>
      </p:sp>
      <p:pic>
        <p:nvPicPr>
          <p:cNvPr id="1026" name="Picture 2">
            <a:extLst>
              <a:ext uri="{FF2B5EF4-FFF2-40B4-BE49-F238E27FC236}">
                <a16:creationId xmlns:a16="http://schemas.microsoft.com/office/drawing/2014/main" id="{465D2696-5C73-4BB3-8459-36E40027AE27}"/>
              </a:ext>
              <a:ext uri="{C183D7F6-B498-43B3-948B-1728B52AA6E4}">
                <adec:decorative xmlns:adec="http://schemas.microsoft.com/office/drawing/2017/decorative" val="1"/>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48155" y="1290332"/>
            <a:ext cx="34766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6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263616"/>
            <a:ext cx="8334442" cy="525617"/>
          </a:xfrm>
        </p:spPr>
        <p:txBody>
          <a:bodyPr>
            <a:normAutofit fontScale="90000"/>
          </a:bodyPr>
          <a:lstStyle/>
          <a:p>
            <a:r>
              <a:rPr lang="pt-BR" b="1" dirty="0"/>
              <a:t>Incorporar </a:t>
            </a:r>
            <a:r>
              <a:rPr lang="pt-BR" b="1" dirty="0" err="1"/>
              <a:t>imatges</a:t>
            </a:r>
            <a:r>
              <a:rPr lang="pt-BR" b="1" dirty="0"/>
              <a:t> o textos d’</a:t>
            </a:r>
            <a:r>
              <a:rPr lang="pt-BR" b="1" dirty="0" err="1"/>
              <a:t>altres</a:t>
            </a:r>
            <a:endParaRPr lang="en-GB" b="1" dirty="0"/>
          </a:p>
        </p:txBody>
      </p:sp>
      <p:sp>
        <p:nvSpPr>
          <p:cNvPr id="7" name="CuadroTexto 6">
            <a:extLst>
              <a:ext uri="{FF2B5EF4-FFF2-40B4-BE49-F238E27FC236}">
                <a16:creationId xmlns:a16="http://schemas.microsoft.com/office/drawing/2014/main" id="{F9642FC9-CCE9-4D41-8762-D42A2B16A854}"/>
              </a:ext>
            </a:extLst>
          </p:cNvPr>
          <p:cNvSpPr txBox="1"/>
          <p:nvPr/>
        </p:nvSpPr>
        <p:spPr>
          <a:xfrm>
            <a:off x="319133" y="1019524"/>
            <a:ext cx="320095" cy="461665"/>
          </a:xfrm>
          <a:prstGeom prst="rect">
            <a:avLst/>
          </a:prstGeom>
          <a:noFill/>
        </p:spPr>
        <p:txBody>
          <a:bodyPr wrap="square" rtlCol="0">
            <a:spAutoFit/>
          </a:bodyPr>
          <a:lstStyle/>
          <a:p>
            <a:r>
              <a:rPr lang="es-ES" sz="2400" b="1">
                <a:solidFill>
                  <a:srgbClr val="008539"/>
                </a:solidFill>
                <a:latin typeface="Segoe UI Semibold" panose="020B0702040204020203" pitchFamily="34" charset="0"/>
                <a:cs typeface="Segoe UI Semibold" panose="020B0702040204020203" pitchFamily="34" charset="0"/>
              </a:rPr>
              <a:t>1</a:t>
            </a:r>
            <a:endParaRPr lang="ca-ES" sz="2400" b="1">
              <a:solidFill>
                <a:srgbClr val="008539"/>
              </a:solidFill>
              <a:latin typeface="Segoe UI Semibold" panose="020B0702040204020203" pitchFamily="34" charset="0"/>
              <a:cs typeface="Segoe UI Semibold" panose="020B0702040204020203" pitchFamily="34" charset="0"/>
            </a:endParaRPr>
          </a:p>
        </p:txBody>
      </p:sp>
      <p:grpSp>
        <p:nvGrpSpPr>
          <p:cNvPr id="8" name="Grupo 7" descr="Imatge del pas 1: feu les vostres fotos o dissenys propis">
            <a:extLst>
              <a:ext uri="{FF2B5EF4-FFF2-40B4-BE49-F238E27FC236}">
                <a16:creationId xmlns:a16="http://schemas.microsoft.com/office/drawing/2014/main" id="{D0C32259-A518-45BC-B304-BB7AE9977C82}"/>
              </a:ext>
            </a:extLst>
          </p:cNvPr>
          <p:cNvGrpSpPr/>
          <p:nvPr/>
        </p:nvGrpSpPr>
        <p:grpSpPr>
          <a:xfrm>
            <a:off x="663131" y="1000325"/>
            <a:ext cx="3110211" cy="492015"/>
            <a:chOff x="663131" y="1000325"/>
            <a:chExt cx="3110211" cy="492015"/>
          </a:xfrm>
          <a:solidFill>
            <a:schemeClr val="bg1">
              <a:lumMod val="75000"/>
            </a:schemeClr>
          </a:solidFill>
        </p:grpSpPr>
        <p:sp>
          <p:nvSpPr>
            <p:cNvPr id="24" name="Rectángulo redondeado 23">
              <a:extLst>
                <a:ext uri="{C183D7F6-B498-43B3-948B-1728B52AA6E4}">
                  <adec:decorative xmlns:adec="http://schemas.microsoft.com/office/drawing/2017/decorative" val="1"/>
                </a:ext>
              </a:extLst>
            </p:cNvPr>
            <p:cNvSpPr/>
            <p:nvPr/>
          </p:nvSpPr>
          <p:spPr>
            <a:xfrm>
              <a:off x="663131" y="1000325"/>
              <a:ext cx="3110211" cy="492015"/>
            </a:xfrm>
            <a:prstGeom prst="roundRect">
              <a:avLst>
                <a:gd name="adj" fmla="val 9775"/>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ES"/>
            </a:p>
          </p:txBody>
        </p:sp>
        <p:sp>
          <p:nvSpPr>
            <p:cNvPr id="25" name="CuadroTexto 24">
              <a:extLst>
                <a:ext uri="{C183D7F6-B498-43B3-948B-1728B52AA6E4}">
                  <adec:decorative xmlns:adec="http://schemas.microsoft.com/office/drawing/2017/decorative" val="1"/>
                </a:ext>
              </a:extLst>
            </p:cNvPr>
            <p:cNvSpPr txBox="1"/>
            <p:nvPr/>
          </p:nvSpPr>
          <p:spPr>
            <a:xfrm>
              <a:off x="787716" y="1022924"/>
              <a:ext cx="2806555" cy="44619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algn="ctr"/>
              <a:r>
                <a:rPr lang="ca-ES" sz="1200" dirty="0">
                  <a:solidFill>
                    <a:schemeClr val="tx1"/>
                  </a:solidFill>
                </a:rPr>
                <a:t>Feu les vostres</a:t>
              </a:r>
              <a:r>
                <a:rPr lang="ca-ES" sz="1200" b="1" dirty="0">
                  <a:solidFill>
                    <a:schemeClr val="tx1"/>
                  </a:solidFill>
                </a:rPr>
                <a:t> fotos o dissenys propis</a:t>
              </a:r>
            </a:p>
          </p:txBody>
        </p:sp>
      </p:grpSp>
      <p:sp>
        <p:nvSpPr>
          <p:cNvPr id="36" name="CuadroTexto 35">
            <a:extLst>
              <a:ext uri="{FF2B5EF4-FFF2-40B4-BE49-F238E27FC236}">
                <a16:creationId xmlns:a16="http://schemas.microsoft.com/office/drawing/2014/main" id="{673FC194-07BF-470F-BAF6-FF21AF24772F}"/>
              </a:ext>
            </a:extLst>
          </p:cNvPr>
          <p:cNvSpPr txBox="1"/>
          <p:nvPr/>
        </p:nvSpPr>
        <p:spPr>
          <a:xfrm>
            <a:off x="306360" y="1812208"/>
            <a:ext cx="320095" cy="461665"/>
          </a:xfrm>
          <a:prstGeom prst="rect">
            <a:avLst/>
          </a:prstGeom>
          <a:noFill/>
        </p:spPr>
        <p:txBody>
          <a:bodyPr wrap="square" rtlCol="0">
            <a:spAutoFit/>
          </a:bodyPr>
          <a:lstStyle/>
          <a:p>
            <a:r>
              <a:rPr lang="es-ES" sz="2400" b="1">
                <a:solidFill>
                  <a:srgbClr val="008539"/>
                </a:solidFill>
                <a:latin typeface="Segoe UI Semibold" panose="020B0702040204020203" pitchFamily="34" charset="0"/>
                <a:cs typeface="Segoe UI Semibold" panose="020B0702040204020203" pitchFamily="34" charset="0"/>
              </a:rPr>
              <a:t>2</a:t>
            </a:r>
            <a:endParaRPr lang="ca-ES" sz="2400" b="1">
              <a:solidFill>
                <a:srgbClr val="008539"/>
              </a:solidFill>
              <a:latin typeface="Segoe UI Semibold" panose="020B0702040204020203" pitchFamily="34" charset="0"/>
              <a:cs typeface="Segoe UI Semibold" panose="020B0702040204020203" pitchFamily="34" charset="0"/>
            </a:endParaRPr>
          </a:p>
        </p:txBody>
      </p:sp>
      <p:sp>
        <p:nvSpPr>
          <p:cNvPr id="34" name="Rectángulo redondeado 33" descr="Imatge del pas 2: utilitzeu continguts d'accés obert">
            <a:extLst>
              <a:ext uri="{C183D7F6-B498-43B3-948B-1728B52AA6E4}">
                <adec:decorative xmlns:adec="http://schemas.microsoft.com/office/drawing/2017/decorative" val="0"/>
              </a:ext>
            </a:extLst>
          </p:cNvPr>
          <p:cNvSpPr/>
          <p:nvPr/>
        </p:nvSpPr>
        <p:spPr>
          <a:xfrm>
            <a:off x="651842" y="1850392"/>
            <a:ext cx="4940722" cy="1800769"/>
          </a:xfrm>
          <a:prstGeom prst="roundRect">
            <a:avLst>
              <a:gd name="adj" fmla="val 6624"/>
            </a:avLst>
          </a:prstGeom>
          <a:solidFill>
            <a:schemeClr val="bg1">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ES"/>
          </a:p>
        </p:txBody>
      </p:sp>
      <p:sp>
        <p:nvSpPr>
          <p:cNvPr id="6" name="CuadroTexto 5">
            <a:extLst>
              <a:ext uri="{FF2B5EF4-FFF2-40B4-BE49-F238E27FC236}">
                <a16:creationId xmlns:a16="http://schemas.microsoft.com/office/drawing/2014/main" id="{F93B8EDA-5BCD-4FD4-A747-561DA6269BBD}"/>
              </a:ext>
            </a:extLst>
          </p:cNvPr>
          <p:cNvSpPr txBox="1"/>
          <p:nvPr/>
        </p:nvSpPr>
        <p:spPr>
          <a:xfrm>
            <a:off x="1727798" y="1905215"/>
            <a:ext cx="2782411" cy="276999"/>
          </a:xfrm>
          <a:prstGeom prst="rect">
            <a:avLst/>
          </a:prstGeom>
          <a:noFill/>
        </p:spPr>
        <p:txBody>
          <a:bodyPr wrap="square" rtlCol="0">
            <a:spAutoFit/>
          </a:bodyPr>
          <a:lstStyle/>
          <a:p>
            <a:pPr algn="ctr"/>
            <a:r>
              <a:rPr lang="ca-ES" sz="1200" dirty="0"/>
              <a:t>Utilitzeu </a:t>
            </a:r>
            <a:r>
              <a:rPr lang="ca-ES" sz="1200" b="1" dirty="0"/>
              <a:t>continguts</a:t>
            </a:r>
            <a:r>
              <a:rPr lang="ca-ES" sz="1200" dirty="0"/>
              <a:t> </a:t>
            </a:r>
            <a:r>
              <a:rPr lang="ca-ES" sz="1200" b="1" dirty="0"/>
              <a:t>d’accés obert </a:t>
            </a:r>
          </a:p>
        </p:txBody>
      </p:sp>
      <p:pic>
        <p:nvPicPr>
          <p:cNvPr id="3" name="Imagen 2" descr="Logotip de llicència &quot;public domain&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304" y="1879543"/>
            <a:ext cx="292608" cy="292608"/>
          </a:xfrm>
          <a:prstGeom prst="rect">
            <a:avLst/>
          </a:prstGeom>
        </p:spPr>
      </p:pic>
      <p:pic>
        <p:nvPicPr>
          <p:cNvPr id="1028" name="Picture 4" descr="all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238" y="1879543"/>
            <a:ext cx="300485" cy="300485"/>
          </a:xfrm>
          <a:prstGeom prst="rect">
            <a:avLst/>
          </a:prstGeom>
          <a:noFill/>
          <a:extLst>
            <a:ext uri="{909E8E84-426E-40DD-AFC4-6F175D3DCCD1}">
              <a14:hiddenFill xmlns:a14="http://schemas.microsoft.com/office/drawing/2010/main">
                <a:solidFill>
                  <a:srgbClr val="FFFFFF"/>
                </a:solidFill>
              </a14:hiddenFill>
            </a:ext>
          </a:extLst>
        </p:spPr>
      </p:pic>
      <p:sp>
        <p:nvSpPr>
          <p:cNvPr id="38" name="Rectángulo redondeado 37" descr="Empreu el filtre de drets d'utilització en la cerca avançada de Google"/>
          <p:cNvSpPr/>
          <p:nvPr/>
        </p:nvSpPr>
        <p:spPr>
          <a:xfrm>
            <a:off x="908773" y="2254585"/>
            <a:ext cx="2142873" cy="5768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000" b="1">
                <a:solidFill>
                  <a:schemeClr val="bg2">
                    <a:lumMod val="25000"/>
                  </a:schemeClr>
                </a:solidFill>
              </a:rPr>
              <a:t>Empreu el filtre </a:t>
            </a:r>
            <a:r>
              <a:rPr lang="ca-ES" sz="1000" b="1" i="1">
                <a:solidFill>
                  <a:schemeClr val="bg2">
                    <a:lumMod val="25000"/>
                  </a:schemeClr>
                </a:solidFill>
              </a:rPr>
              <a:t>“drets utilització”</a:t>
            </a:r>
            <a:r>
              <a:rPr lang="ca-ES" sz="1000" b="1">
                <a:solidFill>
                  <a:schemeClr val="bg2">
                    <a:lumMod val="25000"/>
                  </a:schemeClr>
                </a:solidFill>
              </a:rPr>
              <a:t> en la </a:t>
            </a:r>
            <a:r>
              <a:rPr lang="ca-ES" sz="1000" b="1">
                <a:solidFill>
                  <a:schemeClr val="accent3"/>
                </a:solidFill>
                <a:hlinkClick r:id="rId5"/>
              </a:rPr>
              <a:t>cerca avançada </a:t>
            </a:r>
            <a:r>
              <a:rPr lang="ca-ES" sz="1000" b="1">
                <a:solidFill>
                  <a:schemeClr val="bg2">
                    <a:lumMod val="25000"/>
                  </a:schemeClr>
                </a:solidFill>
              </a:rPr>
              <a:t>de </a:t>
            </a:r>
            <a:r>
              <a:rPr lang="ca-ES" sz="1000" b="1" err="1">
                <a:solidFill>
                  <a:schemeClr val="bg2">
                    <a:lumMod val="25000"/>
                  </a:schemeClr>
                </a:solidFill>
              </a:rPr>
              <a:t>Google</a:t>
            </a:r>
            <a:endParaRPr lang="es-ES" sz="1000" b="1">
              <a:solidFill>
                <a:schemeClr val="bg2">
                  <a:lumMod val="25000"/>
                </a:schemeClr>
              </a:solidFill>
            </a:endParaRPr>
          </a:p>
        </p:txBody>
      </p:sp>
      <p:sp>
        <p:nvSpPr>
          <p:cNvPr id="41" name="Rectángulo redondeado 40" descr="Pàgina d'ajuda per buscar imatges i sons d'accés obert: web de Recursos audiovisuals per a ús acadèmic"/>
          <p:cNvSpPr/>
          <p:nvPr/>
        </p:nvSpPr>
        <p:spPr>
          <a:xfrm>
            <a:off x="3221607" y="2273873"/>
            <a:ext cx="2142873" cy="73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err="1">
                <a:solidFill>
                  <a:schemeClr val="bg2">
                    <a:lumMod val="25000"/>
                  </a:schemeClr>
                </a:solidFill>
              </a:rPr>
              <a:t>Busqueu</a:t>
            </a:r>
            <a:r>
              <a:rPr lang="pt-BR" sz="1000" b="1" dirty="0">
                <a:solidFill>
                  <a:schemeClr val="bg2">
                    <a:lumMod val="25000"/>
                  </a:schemeClr>
                </a:solidFill>
              </a:rPr>
              <a:t> </a:t>
            </a:r>
            <a:r>
              <a:rPr lang="pt-BR" sz="1000" b="1" dirty="0" err="1">
                <a:solidFill>
                  <a:schemeClr val="bg2">
                    <a:lumMod val="25000"/>
                  </a:schemeClr>
                </a:solidFill>
              </a:rPr>
              <a:t>en</a:t>
            </a:r>
            <a:r>
              <a:rPr lang="pt-BR" sz="1000" b="1" dirty="0">
                <a:solidFill>
                  <a:schemeClr val="bg2">
                    <a:lumMod val="25000"/>
                  </a:schemeClr>
                </a:solidFill>
              </a:rPr>
              <a:t> </a:t>
            </a:r>
            <a:r>
              <a:rPr lang="pt-BR" sz="1000" b="1" dirty="0" err="1">
                <a:solidFill>
                  <a:schemeClr val="bg2">
                    <a:lumMod val="25000"/>
                  </a:schemeClr>
                </a:solidFill>
              </a:rPr>
              <a:t>cercadors</a:t>
            </a:r>
            <a:r>
              <a:rPr lang="pt-BR" sz="1000" b="1" dirty="0">
                <a:solidFill>
                  <a:schemeClr val="bg2">
                    <a:lumMod val="25000"/>
                  </a:schemeClr>
                </a:solidFill>
              </a:rPr>
              <a:t> d’</a:t>
            </a:r>
            <a:r>
              <a:rPr lang="pt-BR" sz="1000" b="1" dirty="0" err="1">
                <a:solidFill>
                  <a:schemeClr val="bg2">
                    <a:lumMod val="25000"/>
                  </a:schemeClr>
                </a:solidFill>
              </a:rPr>
              <a:t>imatges</a:t>
            </a:r>
            <a:r>
              <a:rPr lang="pt-BR" sz="1000" b="1" dirty="0">
                <a:solidFill>
                  <a:schemeClr val="bg2">
                    <a:lumMod val="25000"/>
                  </a:schemeClr>
                </a:solidFill>
              </a:rPr>
              <a:t> i sons que </a:t>
            </a:r>
            <a:r>
              <a:rPr lang="pt-BR" sz="1000" b="1" dirty="0" err="1">
                <a:solidFill>
                  <a:schemeClr val="bg2">
                    <a:lumMod val="25000"/>
                  </a:schemeClr>
                </a:solidFill>
              </a:rPr>
              <a:t>trobeu</a:t>
            </a:r>
            <a:r>
              <a:rPr lang="pt-BR" sz="1000" b="1" dirty="0">
                <a:solidFill>
                  <a:schemeClr val="bg2">
                    <a:lumMod val="25000"/>
                  </a:schemeClr>
                </a:solidFill>
              </a:rPr>
              <a:t> al web </a:t>
            </a:r>
            <a:r>
              <a:rPr lang="ca-ES" sz="1000" b="1" dirty="0">
                <a:solidFill>
                  <a:schemeClr val="accent3"/>
                </a:solidFill>
                <a:hlinkClick r:id="rId6"/>
              </a:rPr>
              <a:t>Recursos audiovisuals per a ús acadèmic</a:t>
            </a:r>
            <a:endParaRPr lang="ca-ES" sz="1000" b="1" dirty="0">
              <a:solidFill>
                <a:schemeClr val="accent3"/>
              </a:solidFill>
            </a:endParaRPr>
          </a:p>
        </p:txBody>
      </p:sp>
      <p:sp>
        <p:nvSpPr>
          <p:cNvPr id="2" name="CuadroTexto 1">
            <a:extLst>
              <a:ext uri="{FF2B5EF4-FFF2-40B4-BE49-F238E27FC236}">
                <a16:creationId xmlns:a16="http://schemas.microsoft.com/office/drawing/2014/main" id="{C452BF3E-2EBB-4DFB-B7EB-B93695F47509}"/>
              </a:ext>
            </a:extLst>
          </p:cNvPr>
          <p:cNvSpPr txBox="1"/>
          <p:nvPr/>
        </p:nvSpPr>
        <p:spPr>
          <a:xfrm>
            <a:off x="934081" y="2866639"/>
            <a:ext cx="2092256" cy="230832"/>
          </a:xfrm>
          <a:prstGeom prst="rect">
            <a:avLst/>
          </a:prstGeom>
          <a:noFill/>
        </p:spPr>
        <p:txBody>
          <a:bodyPr wrap="square" rtlCol="0">
            <a:spAutoFit/>
          </a:bodyPr>
          <a:lstStyle/>
          <a:p>
            <a:pPr algn="ctr"/>
            <a:r>
              <a:rPr lang="ca-ES" sz="900" b="1"/>
              <a:t>+ </a:t>
            </a:r>
            <a:r>
              <a:rPr lang="ca-ES" sz="900" b="1">
                <a:hlinkClick r:id="rId7"/>
              </a:rPr>
              <a:t>informació d’ajuda (CEDEC)</a:t>
            </a:r>
            <a:endParaRPr lang="ca-ES" sz="900"/>
          </a:p>
        </p:txBody>
      </p:sp>
      <p:sp>
        <p:nvSpPr>
          <p:cNvPr id="5" name="CuadroTexto 4">
            <a:extLst>
              <a:ext uri="{FF2B5EF4-FFF2-40B4-BE49-F238E27FC236}">
                <a16:creationId xmlns:a16="http://schemas.microsoft.com/office/drawing/2014/main" id="{4B02B57E-D213-4FBD-A749-EEC05DDD9534}"/>
              </a:ext>
            </a:extLst>
          </p:cNvPr>
          <p:cNvSpPr txBox="1"/>
          <p:nvPr/>
        </p:nvSpPr>
        <p:spPr>
          <a:xfrm>
            <a:off x="1064156" y="3171947"/>
            <a:ext cx="4274801" cy="461665"/>
          </a:xfrm>
          <a:prstGeom prst="rect">
            <a:avLst/>
          </a:prstGeom>
          <a:noFill/>
        </p:spPr>
        <p:txBody>
          <a:bodyPr wrap="square" rtlCol="0">
            <a:spAutoFit/>
          </a:bodyPr>
          <a:lstStyle/>
          <a:p>
            <a:pPr algn="ctr"/>
            <a:r>
              <a:rPr lang="ca-ES" sz="1200"/>
              <a:t>A les llicències CC l’</a:t>
            </a:r>
            <a:r>
              <a:rPr lang="ca-ES" sz="1200" b="1"/>
              <a:t>autor/a indica què es pot fer </a:t>
            </a:r>
            <a:br>
              <a:rPr lang="ca-ES" sz="1200" b="1"/>
            </a:br>
            <a:r>
              <a:rPr lang="ca-ES" sz="1200" b="1"/>
              <a:t>sense demanar-li permís</a:t>
            </a:r>
            <a:endParaRPr lang="ca-ES" sz="1200"/>
          </a:p>
        </p:txBody>
      </p:sp>
      <p:sp>
        <p:nvSpPr>
          <p:cNvPr id="40" name="CuadroTexto 39">
            <a:extLst>
              <a:ext uri="{FF2B5EF4-FFF2-40B4-BE49-F238E27FC236}">
                <a16:creationId xmlns:a16="http://schemas.microsoft.com/office/drawing/2014/main" id="{657B0C01-CFB3-4452-AE15-6E4F93826786}"/>
              </a:ext>
            </a:extLst>
          </p:cNvPr>
          <p:cNvSpPr txBox="1"/>
          <p:nvPr/>
        </p:nvSpPr>
        <p:spPr>
          <a:xfrm>
            <a:off x="5921295" y="1812208"/>
            <a:ext cx="320095" cy="461665"/>
          </a:xfrm>
          <a:prstGeom prst="rect">
            <a:avLst/>
          </a:prstGeom>
          <a:noFill/>
        </p:spPr>
        <p:txBody>
          <a:bodyPr wrap="square" rtlCol="0">
            <a:spAutoFit/>
          </a:bodyPr>
          <a:lstStyle/>
          <a:p>
            <a:r>
              <a:rPr lang="es-ES" sz="2400" b="1">
                <a:solidFill>
                  <a:srgbClr val="008539"/>
                </a:solidFill>
                <a:latin typeface="Segoe UI Semibold" panose="020B0702040204020203" pitchFamily="34" charset="0"/>
                <a:cs typeface="Segoe UI Semibold" panose="020B0702040204020203" pitchFamily="34" charset="0"/>
              </a:rPr>
              <a:t>3</a:t>
            </a:r>
            <a:endParaRPr lang="ca-ES" sz="2400" b="1">
              <a:solidFill>
                <a:srgbClr val="008539"/>
              </a:solidFill>
              <a:latin typeface="Segoe UI Semibold" panose="020B0702040204020203" pitchFamily="34" charset="0"/>
              <a:cs typeface="Segoe UI Semibold" panose="020B0702040204020203" pitchFamily="34" charset="0"/>
            </a:endParaRPr>
          </a:p>
        </p:txBody>
      </p:sp>
      <p:grpSp>
        <p:nvGrpSpPr>
          <p:cNvPr id="26" name="Grupo 25" descr="Imatge del pas 3: si voleu utilitzar continguts protefits mireu si podeu acollir-vos al dret de cita"/>
          <p:cNvGrpSpPr/>
          <p:nvPr/>
        </p:nvGrpSpPr>
        <p:grpSpPr>
          <a:xfrm>
            <a:off x="6305018" y="1844831"/>
            <a:ext cx="2222368" cy="1045593"/>
            <a:chOff x="4060012" y="667963"/>
            <a:chExt cx="816864" cy="816864"/>
          </a:xfrm>
          <a:solidFill>
            <a:schemeClr val="bg1">
              <a:lumMod val="75000"/>
            </a:schemeClr>
          </a:solidFill>
        </p:grpSpPr>
        <p:sp>
          <p:nvSpPr>
            <p:cNvPr id="27" name="Rectángulo redondeado 26"/>
            <p:cNvSpPr/>
            <p:nvPr/>
          </p:nvSpPr>
          <p:spPr>
            <a:xfrm>
              <a:off x="4060012" y="667963"/>
              <a:ext cx="816864" cy="816864"/>
            </a:xfrm>
            <a:prstGeom prst="roundRect">
              <a:avLst>
                <a:gd name="adj" fmla="val 9388"/>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ES"/>
            </a:p>
          </p:txBody>
        </p:sp>
        <p:sp>
          <p:nvSpPr>
            <p:cNvPr id="28" name="CuadroTexto 27"/>
            <p:cNvSpPr txBox="1"/>
            <p:nvPr/>
          </p:nvSpPr>
          <p:spPr>
            <a:xfrm>
              <a:off x="4099888" y="707839"/>
              <a:ext cx="737112" cy="7309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algn="ctr"/>
              <a:r>
                <a:rPr lang="ca-ES" sz="1200" dirty="0">
                  <a:solidFill>
                    <a:schemeClr val="tx1"/>
                  </a:solidFill>
                </a:rPr>
                <a:t>Si utilitzeu </a:t>
              </a:r>
              <a:br>
                <a:rPr lang="ca-ES" sz="1200" dirty="0">
                  <a:solidFill>
                    <a:schemeClr val="tx1"/>
                  </a:solidFill>
                </a:rPr>
              </a:br>
              <a:r>
                <a:rPr lang="ca-ES" sz="1200" b="1" dirty="0">
                  <a:solidFill>
                    <a:schemeClr val="tx1"/>
                  </a:solidFill>
                </a:rPr>
                <a:t>continguts protegits... </a:t>
              </a:r>
            </a:p>
            <a:p>
              <a:pPr algn="ctr"/>
              <a:r>
                <a:rPr lang="ca-ES" sz="1200" dirty="0">
                  <a:solidFill>
                    <a:schemeClr val="tx1"/>
                  </a:solidFill>
                </a:rPr>
                <a:t>Podeu acollir-vos al </a:t>
              </a:r>
              <a:r>
                <a:rPr lang="ca-ES" sz="1200" b="1" dirty="0">
                  <a:solidFill>
                    <a:schemeClr val="tx1"/>
                  </a:solidFill>
                </a:rPr>
                <a:t>DRET DE CITA</a:t>
              </a:r>
            </a:p>
          </p:txBody>
        </p:sp>
      </p:grpSp>
      <p:pic>
        <p:nvPicPr>
          <p:cNvPr id="32" name="Picture 2" descr="Logotip de copyright"/>
          <p:cNvPicPr>
            <a:picLocks noChangeAspect="1" noChangeArrowheads="1"/>
          </p:cNvPicPr>
          <p:nvPr/>
        </p:nvPicPr>
        <p:blipFill>
          <a:blip r:embed="rId8" cstate="print"/>
          <a:srcRect/>
          <a:stretch>
            <a:fillRect/>
          </a:stretch>
        </p:blipFill>
        <p:spPr bwMode="auto">
          <a:xfrm>
            <a:off x="8182294" y="1905215"/>
            <a:ext cx="281464" cy="281464"/>
          </a:xfrm>
          <a:prstGeom prst="rect">
            <a:avLst/>
          </a:prstGeom>
          <a:noFill/>
        </p:spPr>
      </p:pic>
      <p:sp>
        <p:nvSpPr>
          <p:cNvPr id="44" name="CuadroTexto 43">
            <a:extLst>
              <a:ext uri="{FF2B5EF4-FFF2-40B4-BE49-F238E27FC236}">
                <a16:creationId xmlns:a16="http://schemas.microsoft.com/office/drawing/2014/main" id="{F8E61136-F68E-4149-A631-C6EE29BE6E6F}"/>
              </a:ext>
            </a:extLst>
          </p:cNvPr>
          <p:cNvSpPr txBox="1"/>
          <p:nvPr/>
        </p:nvSpPr>
        <p:spPr>
          <a:xfrm>
            <a:off x="5911464" y="3423225"/>
            <a:ext cx="346747" cy="461665"/>
          </a:xfrm>
          <a:prstGeom prst="rect">
            <a:avLst/>
          </a:prstGeom>
          <a:noFill/>
        </p:spPr>
        <p:txBody>
          <a:bodyPr wrap="square" rtlCol="0">
            <a:spAutoFit/>
          </a:bodyPr>
          <a:lstStyle/>
          <a:p>
            <a:r>
              <a:rPr lang="es-ES" sz="2400" b="1">
                <a:solidFill>
                  <a:srgbClr val="008539"/>
                </a:solidFill>
                <a:latin typeface="Segoe UI Semibold" panose="020B0702040204020203" pitchFamily="34" charset="0"/>
                <a:cs typeface="Segoe UI Semibold" panose="020B0702040204020203" pitchFamily="34" charset="0"/>
              </a:rPr>
              <a:t>4</a:t>
            </a:r>
            <a:endParaRPr lang="ca-ES" sz="2400" b="1">
              <a:solidFill>
                <a:srgbClr val="008539"/>
              </a:solidFill>
              <a:latin typeface="Segoe UI Semibold" panose="020B0702040204020203" pitchFamily="34" charset="0"/>
              <a:cs typeface="Segoe UI Semibold" panose="020B0702040204020203" pitchFamily="34" charset="0"/>
            </a:endParaRPr>
          </a:p>
        </p:txBody>
      </p:sp>
      <p:grpSp>
        <p:nvGrpSpPr>
          <p:cNvPr id="29" name="Grupo 28" descr="Imatge del pas 4: si no podeu acollir-vos al dret de cita podeu demanar el permís al titular dels drets"/>
          <p:cNvGrpSpPr/>
          <p:nvPr/>
        </p:nvGrpSpPr>
        <p:grpSpPr>
          <a:xfrm>
            <a:off x="6305018" y="3423225"/>
            <a:ext cx="2222368" cy="1045593"/>
            <a:chOff x="4060012" y="667963"/>
            <a:chExt cx="816864" cy="816864"/>
          </a:xfrm>
          <a:solidFill>
            <a:schemeClr val="bg1">
              <a:lumMod val="75000"/>
            </a:schemeClr>
          </a:solidFill>
        </p:grpSpPr>
        <p:sp>
          <p:nvSpPr>
            <p:cNvPr id="30" name="Rectángulo redondeado 29"/>
            <p:cNvSpPr/>
            <p:nvPr/>
          </p:nvSpPr>
          <p:spPr>
            <a:xfrm>
              <a:off x="4060012" y="667963"/>
              <a:ext cx="816864" cy="816864"/>
            </a:xfrm>
            <a:prstGeom prst="roundRect">
              <a:avLst>
                <a:gd name="adj" fmla="val 9948"/>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ES"/>
            </a:p>
          </p:txBody>
        </p:sp>
        <p:sp>
          <p:nvSpPr>
            <p:cNvPr id="31" name="CuadroTexto 30"/>
            <p:cNvSpPr txBox="1"/>
            <p:nvPr/>
          </p:nvSpPr>
          <p:spPr>
            <a:xfrm>
              <a:off x="4099888" y="707838"/>
              <a:ext cx="737112" cy="7167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algn="ctr"/>
              <a:r>
                <a:rPr lang="ca-ES" sz="1200" dirty="0">
                  <a:solidFill>
                    <a:schemeClr val="tx1"/>
                  </a:solidFill>
                </a:rPr>
                <a:t>Si </a:t>
              </a:r>
              <a:r>
                <a:rPr lang="ca-ES" sz="1200" b="1" dirty="0">
                  <a:solidFill>
                    <a:schemeClr val="tx1"/>
                  </a:solidFill>
                </a:rPr>
                <a:t>no podeu </a:t>
              </a:r>
              <a:r>
                <a:rPr lang="ca-ES" sz="1200" dirty="0">
                  <a:solidFill>
                    <a:schemeClr val="tx1"/>
                  </a:solidFill>
                </a:rPr>
                <a:t>acollir-vos</a:t>
              </a:r>
              <a:r>
                <a:rPr lang="ca-ES" sz="1200" b="1" dirty="0">
                  <a:solidFill>
                    <a:schemeClr val="tx1"/>
                  </a:solidFill>
                </a:rPr>
                <a:t> </a:t>
              </a:r>
              <a:r>
                <a:rPr lang="ca-ES" sz="1200" dirty="0">
                  <a:solidFill>
                    <a:schemeClr val="tx1"/>
                  </a:solidFill>
                </a:rPr>
                <a:t>al dret de cita...</a:t>
              </a:r>
            </a:p>
            <a:p>
              <a:pPr algn="ctr"/>
              <a:r>
                <a:rPr lang="ca-ES" sz="1200" dirty="0">
                  <a:solidFill>
                    <a:schemeClr val="tx1"/>
                  </a:solidFill>
                </a:rPr>
                <a:t>Cal el </a:t>
              </a:r>
              <a:r>
                <a:rPr lang="ca-ES" sz="1200" b="1" dirty="0">
                  <a:solidFill>
                    <a:schemeClr val="tx1"/>
                  </a:solidFill>
                </a:rPr>
                <a:t>PERMÍS de l’autor/a</a:t>
              </a:r>
              <a:r>
                <a:rPr lang="ca-ES" sz="1200" dirty="0">
                  <a:solidFill>
                    <a:schemeClr val="tx1"/>
                  </a:solidFill>
                </a:rPr>
                <a:t> per escrit i per un ús concret</a:t>
              </a:r>
              <a:endParaRPr lang="ca-ES" sz="1200" b="1" dirty="0">
                <a:solidFill>
                  <a:schemeClr val="tx1"/>
                </a:solidFill>
              </a:endParaRPr>
            </a:p>
          </p:txBody>
        </p:sp>
      </p:grpSp>
      <p:sp>
        <p:nvSpPr>
          <p:cNvPr id="4" name="CuadroTexto 3"/>
          <p:cNvSpPr txBox="1"/>
          <p:nvPr/>
        </p:nvSpPr>
        <p:spPr>
          <a:xfrm>
            <a:off x="715999" y="4523333"/>
            <a:ext cx="4806007" cy="307777"/>
          </a:xfrm>
          <a:prstGeom prst="rect">
            <a:avLst/>
          </a:prstGeom>
          <a:noFill/>
        </p:spPr>
        <p:txBody>
          <a:bodyPr wrap="square" rtlCol="0">
            <a:spAutoFit/>
          </a:bodyPr>
          <a:lstStyle/>
          <a:p>
            <a:r>
              <a:rPr lang="pt-BR" sz="1400" err="1">
                <a:solidFill>
                  <a:srgbClr val="008539"/>
                </a:solidFill>
              </a:rPr>
              <a:t>Recordeu</a:t>
            </a:r>
            <a:r>
              <a:rPr lang="pt-BR" sz="1400">
                <a:solidFill>
                  <a:srgbClr val="008539"/>
                </a:solidFill>
              </a:rPr>
              <a:t>: </a:t>
            </a:r>
            <a:r>
              <a:rPr lang="pt-BR" sz="1400" b="1">
                <a:solidFill>
                  <a:srgbClr val="008539"/>
                </a:solidFill>
              </a:rPr>
              <a:t>SEMPRE</a:t>
            </a:r>
            <a:r>
              <a:rPr lang="pt-BR" sz="1400">
                <a:solidFill>
                  <a:srgbClr val="008539"/>
                </a:solidFill>
              </a:rPr>
              <a:t> cal indicar </a:t>
            </a:r>
            <a:r>
              <a:rPr lang="pt-BR" sz="1400" b="1">
                <a:solidFill>
                  <a:srgbClr val="008539"/>
                </a:solidFill>
              </a:rPr>
              <a:t>autor i </a:t>
            </a:r>
            <a:r>
              <a:rPr lang="pt-BR" sz="1400" b="1" err="1">
                <a:solidFill>
                  <a:srgbClr val="008539"/>
                </a:solidFill>
              </a:rPr>
              <a:t>font</a:t>
            </a:r>
            <a:endParaRPr lang="pt-BR" sz="1400" b="1">
              <a:solidFill>
                <a:srgbClr val="008539"/>
              </a:solidFill>
            </a:endParaRPr>
          </a:p>
        </p:txBody>
      </p:sp>
      <p:sp>
        <p:nvSpPr>
          <p:cNvPr id="39" name="Flecha derecha 38">
            <a:extLst>
              <a:ext uri="{C183D7F6-B498-43B3-948B-1728B52AA6E4}">
                <adec:decorative xmlns:adec="http://schemas.microsoft.com/office/drawing/2017/decorative" val="1"/>
              </a:ext>
            </a:extLst>
          </p:cNvPr>
          <p:cNvSpPr/>
          <p:nvPr/>
        </p:nvSpPr>
        <p:spPr>
          <a:xfrm rot="5400000">
            <a:off x="3417873" y="1596437"/>
            <a:ext cx="202880" cy="149915"/>
          </a:xfrm>
          <a:prstGeom prst="rightArrow">
            <a:avLst/>
          </a:prstGeom>
          <a:solidFill>
            <a:srgbClr val="008539"/>
          </a:solidFill>
          <a:ln>
            <a:solidFill>
              <a:srgbClr val="008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43" name="Flecha derecha 42">
            <a:extLst>
              <a:ext uri="{C183D7F6-B498-43B3-948B-1728B52AA6E4}">
                <adec:decorative xmlns:adec="http://schemas.microsoft.com/office/drawing/2017/decorative" val="1"/>
              </a:ext>
            </a:extLst>
          </p:cNvPr>
          <p:cNvSpPr/>
          <p:nvPr/>
        </p:nvSpPr>
        <p:spPr>
          <a:xfrm>
            <a:off x="5727895" y="2333464"/>
            <a:ext cx="304182" cy="209550"/>
          </a:xfrm>
          <a:prstGeom prst="rightArrow">
            <a:avLst/>
          </a:prstGeom>
          <a:solidFill>
            <a:srgbClr val="008539"/>
          </a:solidFill>
          <a:ln>
            <a:solidFill>
              <a:srgbClr val="008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37" name="Flecha derecha 38">
            <a:extLst>
              <a:ext uri="{FF2B5EF4-FFF2-40B4-BE49-F238E27FC236}">
                <a16:creationId xmlns:a16="http://schemas.microsoft.com/office/drawing/2014/main" id="{930319D6-2894-4A99-B11F-57ACB9CDB62E}"/>
              </a:ext>
              <a:ext uri="{C183D7F6-B498-43B3-948B-1728B52AA6E4}">
                <adec:decorative xmlns:adec="http://schemas.microsoft.com/office/drawing/2017/decorative" val="1"/>
              </a:ext>
            </a:extLst>
          </p:cNvPr>
          <p:cNvSpPr/>
          <p:nvPr/>
        </p:nvSpPr>
        <p:spPr>
          <a:xfrm rot="5400000">
            <a:off x="7264111" y="3067198"/>
            <a:ext cx="304182" cy="209550"/>
          </a:xfrm>
          <a:prstGeom prst="rightArrow">
            <a:avLst/>
          </a:prstGeom>
          <a:solidFill>
            <a:srgbClr val="008539"/>
          </a:solidFill>
          <a:ln>
            <a:solidFill>
              <a:srgbClr val="008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Tree>
    <p:extLst>
      <p:ext uri="{BB962C8B-B14F-4D97-AF65-F5344CB8AC3E}">
        <p14:creationId xmlns:p14="http://schemas.microsoft.com/office/powerpoint/2010/main" val="418137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 8">
            <a:extLst>
              <a:ext uri="{FF2B5EF4-FFF2-40B4-BE49-F238E27FC236}">
                <a16:creationId xmlns:a16="http://schemas.microsoft.com/office/drawing/2014/main" id="{E101FCE0-CDB7-0D9D-6500-B18F05402BC8}"/>
              </a:ext>
              <a:ext uri="{C183D7F6-B498-43B3-948B-1728B52AA6E4}">
                <adec:decorative xmlns:adec="http://schemas.microsoft.com/office/drawing/2017/decorative" val="1"/>
              </a:ext>
            </a:extLst>
          </p:cNvPr>
          <p:cNvGrpSpPr/>
          <p:nvPr/>
        </p:nvGrpSpPr>
        <p:grpSpPr>
          <a:xfrm>
            <a:off x="2128971" y="1510080"/>
            <a:ext cx="688033" cy="688033"/>
            <a:chOff x="2031999" y="2842683"/>
            <a:chExt cx="688033" cy="688033"/>
          </a:xfrm>
          <a:solidFill>
            <a:srgbClr val="008539"/>
          </a:solidFill>
        </p:grpSpPr>
        <p:pic>
          <p:nvPicPr>
            <p:cNvPr id="10" name="Gràfic 9" descr="Paper with solid fill">
              <a:extLst>
                <a:ext uri="{FF2B5EF4-FFF2-40B4-BE49-F238E27FC236}">
                  <a16:creationId xmlns:a16="http://schemas.microsoft.com/office/drawing/2014/main" id="{4EE52289-3000-9281-7ABA-EA293699EE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31999" y="2842683"/>
              <a:ext cx="688033" cy="688033"/>
            </a:xfrm>
            <a:prstGeom prst="rect">
              <a:avLst/>
            </a:prstGeom>
          </p:spPr>
        </p:pic>
        <p:sp>
          <p:nvSpPr>
            <p:cNvPr id="11" name="Estrella: de 5 puntes 10">
              <a:extLst>
                <a:ext uri="{FF2B5EF4-FFF2-40B4-BE49-F238E27FC236}">
                  <a16:creationId xmlns:a16="http://schemas.microsoft.com/office/drawing/2014/main" id="{A629B94A-CC50-35B2-471F-758D9B632824}"/>
                </a:ext>
              </a:extLst>
            </p:cNvPr>
            <p:cNvSpPr/>
            <p:nvPr/>
          </p:nvSpPr>
          <p:spPr>
            <a:xfrm>
              <a:off x="2240548" y="3124601"/>
              <a:ext cx="270934" cy="24553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
        <p:nvSpPr>
          <p:cNvPr id="2" name="Títol 1">
            <a:extLst>
              <a:ext uri="{FF2B5EF4-FFF2-40B4-BE49-F238E27FC236}">
                <a16:creationId xmlns:a16="http://schemas.microsoft.com/office/drawing/2014/main" id="{98DAF65D-8B0A-7F6F-6DCA-867BC0124676}"/>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Infografia Com incorporar materials d’altres</a:t>
            </a:r>
          </a:p>
        </p:txBody>
      </p:sp>
      <p:sp>
        <p:nvSpPr>
          <p:cNvPr id="3" name="18 CuadroTexto">
            <a:extLst>
              <a:ext uri="{FF2B5EF4-FFF2-40B4-BE49-F238E27FC236}">
                <a16:creationId xmlns:a16="http://schemas.microsoft.com/office/drawing/2014/main" id="{9D01C330-65DF-FBDD-766C-423AA1EF884A}"/>
              </a:ext>
            </a:extLst>
          </p:cNvPr>
          <p:cNvSpPr txBox="1"/>
          <p:nvPr/>
        </p:nvSpPr>
        <p:spPr>
          <a:xfrm>
            <a:off x="1008975" y="2198113"/>
            <a:ext cx="2928026" cy="523220"/>
          </a:xfrm>
          <a:prstGeom prst="rect">
            <a:avLst/>
          </a:prstGeom>
          <a:noFill/>
        </p:spPr>
        <p:txBody>
          <a:bodyPr wrap="square" rtlCol="0">
            <a:spAutoFit/>
          </a:bodyPr>
          <a:lstStyle/>
          <a:p>
            <a:pPr algn="ctr"/>
            <a:r>
              <a:rPr lang="ca-ES" sz="1400" dirty="0"/>
              <a:t>Infografia al DDD</a:t>
            </a:r>
          </a:p>
          <a:p>
            <a:pPr algn="ctr"/>
            <a:r>
              <a:rPr lang="ca-ES" sz="1400" dirty="0">
                <a:hlinkClick r:id="rId4"/>
              </a:rPr>
              <a:t>ddd.uab.cat/record/250915</a:t>
            </a:r>
            <a:r>
              <a:rPr lang="ca-ES" sz="1400" dirty="0"/>
              <a:t>  </a:t>
            </a:r>
          </a:p>
        </p:txBody>
      </p:sp>
      <p:pic>
        <p:nvPicPr>
          <p:cNvPr id="5" name="Imatge 4" descr="Imatge de la infografia sobre com incorporar recursos audiovisuals i textos d'altres">
            <a:extLst>
              <a:ext uri="{FF2B5EF4-FFF2-40B4-BE49-F238E27FC236}">
                <a16:creationId xmlns:a16="http://schemas.microsoft.com/office/drawing/2014/main" id="{04695BAB-E86C-E8D6-5141-C266058DA156}"/>
              </a:ext>
            </a:extLst>
          </p:cNvPr>
          <p:cNvPicPr>
            <a:picLocks noChangeAspect="1"/>
          </p:cNvPicPr>
          <p:nvPr/>
        </p:nvPicPr>
        <p:blipFill>
          <a:blip r:embed="rId5"/>
          <a:stretch>
            <a:fillRect/>
          </a:stretch>
        </p:blipFill>
        <p:spPr>
          <a:xfrm>
            <a:off x="4317008" y="183730"/>
            <a:ext cx="3205050" cy="4776040"/>
          </a:xfrm>
          <a:prstGeom prst="rect">
            <a:avLst/>
          </a:prstGeom>
        </p:spPr>
      </p:pic>
    </p:spTree>
    <p:extLst>
      <p:ext uri="{BB962C8B-B14F-4D97-AF65-F5344CB8AC3E}">
        <p14:creationId xmlns:p14="http://schemas.microsoft.com/office/powerpoint/2010/main" val="306270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523784" y="333956"/>
            <a:ext cx="8191591" cy="525617"/>
          </a:xfrm>
        </p:spPr>
        <p:txBody>
          <a:bodyPr>
            <a:normAutofit fontScale="90000"/>
          </a:bodyPr>
          <a:lstStyle/>
          <a:p>
            <a:r>
              <a:rPr lang="en-US" b="1" err="1"/>
              <a:t>Objectius</a:t>
            </a:r>
            <a:endParaRPr lang="en-GB" b="1"/>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754836" y="1364567"/>
            <a:ext cx="7383324" cy="2736165"/>
          </a:xfrm>
        </p:spPr>
        <p:txBody>
          <a:bodyPr vert="horz" lIns="81621" tIns="40811" rIns="81621" bIns="40811" rtlCol="0" anchor="t">
            <a:noAutofit/>
          </a:bodyPr>
          <a:lstStyle/>
          <a:p>
            <a:pPr marL="203835" indent="-203835"/>
            <a:r>
              <a:rPr lang="ca-ES">
                <a:solidFill>
                  <a:schemeClr val="tx1"/>
                </a:solidFill>
              </a:rPr>
              <a:t>Conèixer els principals </a:t>
            </a:r>
            <a:r>
              <a:rPr lang="ca-ES" b="1">
                <a:solidFill>
                  <a:schemeClr val="tx1"/>
                </a:solidFill>
              </a:rPr>
              <a:t>conceptes</a:t>
            </a:r>
            <a:r>
              <a:rPr lang="ca-ES">
                <a:solidFill>
                  <a:schemeClr val="tx1"/>
                </a:solidFill>
              </a:rPr>
              <a:t> en l’àmbit dels </a:t>
            </a:r>
            <a:r>
              <a:rPr lang="ca-ES" b="1">
                <a:solidFill>
                  <a:schemeClr val="tx1"/>
                </a:solidFill>
              </a:rPr>
              <a:t>drets d’autor</a:t>
            </a:r>
            <a:r>
              <a:rPr lang="ca-ES">
                <a:solidFill>
                  <a:schemeClr val="tx1"/>
                </a:solidFill>
              </a:rPr>
              <a:t>: com protegir la vostra obra i com respectar les obres de tercers</a:t>
            </a:r>
            <a:endParaRPr lang="es-ES">
              <a:solidFill>
                <a:schemeClr val="tx1"/>
              </a:solidFill>
            </a:endParaRPr>
          </a:p>
          <a:p>
            <a:pPr marL="203835" indent="-203835"/>
            <a:r>
              <a:rPr lang="ca-ES">
                <a:solidFill>
                  <a:schemeClr val="tx1"/>
                </a:solidFill>
              </a:rPr>
              <a:t>Aprendre què són les </a:t>
            </a:r>
            <a:r>
              <a:rPr lang="ca-ES" b="1">
                <a:solidFill>
                  <a:schemeClr val="tx1"/>
                </a:solidFill>
              </a:rPr>
              <a:t>llicències </a:t>
            </a:r>
            <a:r>
              <a:rPr lang="ca-ES" b="1" err="1">
                <a:solidFill>
                  <a:schemeClr val="tx1"/>
                </a:solidFill>
              </a:rPr>
              <a:t>Creative</a:t>
            </a:r>
            <a:r>
              <a:rPr lang="ca-ES" b="1">
                <a:solidFill>
                  <a:schemeClr val="tx1"/>
                </a:solidFill>
              </a:rPr>
              <a:t> </a:t>
            </a:r>
            <a:r>
              <a:rPr lang="ca-ES" b="1" err="1">
                <a:solidFill>
                  <a:schemeClr val="tx1"/>
                </a:solidFill>
              </a:rPr>
              <a:t>Commons</a:t>
            </a:r>
            <a:r>
              <a:rPr lang="ca-ES">
                <a:solidFill>
                  <a:schemeClr val="tx1"/>
                </a:solidFill>
              </a:rPr>
              <a:t>, com </a:t>
            </a:r>
            <a:r>
              <a:rPr lang="ca-ES" err="1">
                <a:solidFill>
                  <a:schemeClr val="tx1"/>
                </a:solidFill>
              </a:rPr>
              <a:t>utilizar-les</a:t>
            </a:r>
            <a:r>
              <a:rPr lang="ca-ES">
                <a:solidFill>
                  <a:schemeClr val="tx1"/>
                </a:solidFill>
              </a:rPr>
              <a:t> i com trobar recursos amb llicències obertes</a:t>
            </a:r>
          </a:p>
          <a:p>
            <a:pPr marL="203835" indent="-203835"/>
            <a:r>
              <a:rPr lang="ca-ES">
                <a:solidFill>
                  <a:schemeClr val="tx1"/>
                </a:solidFill>
              </a:rPr>
              <a:t>Identificar quan es produeix </a:t>
            </a:r>
            <a:r>
              <a:rPr lang="ca-ES" b="1">
                <a:solidFill>
                  <a:schemeClr val="tx1"/>
                </a:solidFill>
              </a:rPr>
              <a:t>plagi</a:t>
            </a:r>
            <a:r>
              <a:rPr lang="ca-ES">
                <a:solidFill>
                  <a:schemeClr val="tx1"/>
                </a:solidFill>
              </a:rPr>
              <a:t>, conèixer les seves </a:t>
            </a:r>
            <a:r>
              <a:rPr lang="ca-ES" b="1">
                <a:solidFill>
                  <a:schemeClr val="tx1"/>
                </a:solidFill>
              </a:rPr>
              <a:t>repercussions</a:t>
            </a:r>
            <a:r>
              <a:rPr lang="ca-ES">
                <a:solidFill>
                  <a:schemeClr val="tx1"/>
                </a:solidFill>
              </a:rPr>
              <a:t> ètiques i legals i aprendre estratègies per evitar-lo </a:t>
            </a:r>
          </a:p>
          <a:p>
            <a:pPr marL="203835" indent="-203835"/>
            <a:r>
              <a:rPr lang="ca-ES">
                <a:solidFill>
                  <a:schemeClr val="tx1"/>
                </a:solidFill>
              </a:rPr>
              <a:t>Donar resposta als </a:t>
            </a:r>
            <a:r>
              <a:rPr lang="ca-ES" b="1">
                <a:solidFill>
                  <a:schemeClr val="tx1"/>
                </a:solidFill>
              </a:rPr>
              <a:t>dubtes</a:t>
            </a:r>
            <a:r>
              <a:rPr lang="ca-ES">
                <a:solidFill>
                  <a:schemeClr val="tx1"/>
                </a:solidFill>
              </a:rPr>
              <a:t> plantejats </a:t>
            </a:r>
            <a:r>
              <a:rPr lang="es-ES">
                <a:solidFill>
                  <a:schemeClr val="tx1"/>
                </a:solidFill>
              </a:rPr>
              <a:t>en el </a:t>
            </a:r>
            <a:r>
              <a:rPr lang="es-ES" err="1">
                <a:solidFill>
                  <a:schemeClr val="tx1"/>
                </a:solidFill>
              </a:rPr>
              <a:t>desenvolupament</a:t>
            </a:r>
            <a:r>
              <a:rPr lang="es-ES">
                <a:solidFill>
                  <a:schemeClr val="tx1"/>
                </a:solidFill>
              </a:rPr>
              <a:t> de la tasca </a:t>
            </a:r>
            <a:r>
              <a:rPr lang="es-ES" err="1">
                <a:solidFill>
                  <a:schemeClr val="tx1"/>
                </a:solidFill>
              </a:rPr>
              <a:t>docent</a:t>
            </a:r>
            <a:r>
              <a:rPr lang="es-ES">
                <a:solidFill>
                  <a:schemeClr val="tx1"/>
                </a:solidFill>
              </a:rPr>
              <a:t> i investigadora</a:t>
            </a:r>
            <a:endParaRPr lang="ca-ES">
              <a:solidFill>
                <a:schemeClr val="tx1"/>
              </a:solidFill>
            </a:endParaRPr>
          </a:p>
        </p:txBody>
      </p:sp>
    </p:spTree>
    <p:extLst>
      <p:ext uri="{BB962C8B-B14F-4D97-AF65-F5344CB8AC3E}">
        <p14:creationId xmlns:p14="http://schemas.microsoft.com/office/powerpoint/2010/main" val="321055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33956"/>
            <a:ext cx="8334442" cy="525617"/>
          </a:xfrm>
        </p:spPr>
        <p:txBody>
          <a:bodyPr>
            <a:normAutofit fontScale="90000"/>
          </a:bodyPr>
          <a:lstStyle/>
          <a:p>
            <a:r>
              <a:rPr lang="en-US" b="1" err="1"/>
              <a:t>Dret</a:t>
            </a:r>
            <a:r>
              <a:rPr lang="en-US" b="1"/>
              <a:t> de </a:t>
            </a:r>
            <a:r>
              <a:rPr lang="en-US" b="1" err="1"/>
              <a:t>cita</a:t>
            </a:r>
            <a:r>
              <a:rPr lang="en-US" b="1"/>
              <a:t> </a:t>
            </a:r>
            <a:endParaRPr lang="en-GB" b="1"/>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504738" y="925831"/>
            <a:ext cx="7909012" cy="872490"/>
          </a:xfrm>
        </p:spPr>
        <p:txBody>
          <a:bodyPr vert="horz" lIns="81621" tIns="40811" rIns="81621" bIns="40811" rtlCol="0" anchor="t">
            <a:noAutofit/>
          </a:bodyPr>
          <a:lstStyle/>
          <a:p>
            <a:pPr marL="0" indent="0">
              <a:buNone/>
            </a:pPr>
            <a:r>
              <a:rPr lang="es-ES" err="1">
                <a:solidFill>
                  <a:schemeClr val="tx1"/>
                </a:solidFill>
              </a:rPr>
              <a:t>Facultat</a:t>
            </a:r>
            <a:r>
              <a:rPr lang="es-ES">
                <a:solidFill>
                  <a:schemeClr val="tx1"/>
                </a:solidFill>
              </a:rPr>
              <a:t> que es </a:t>
            </a:r>
            <a:r>
              <a:rPr lang="es-ES" err="1">
                <a:solidFill>
                  <a:schemeClr val="tx1"/>
                </a:solidFill>
              </a:rPr>
              <a:t>dóna</a:t>
            </a:r>
            <a:r>
              <a:rPr lang="es-ES">
                <a:solidFill>
                  <a:schemeClr val="tx1"/>
                </a:solidFill>
              </a:rPr>
              <a:t> a </a:t>
            </a:r>
            <a:r>
              <a:rPr lang="es-ES" err="1">
                <a:solidFill>
                  <a:schemeClr val="tx1"/>
                </a:solidFill>
              </a:rPr>
              <a:t>qualsevol</a:t>
            </a:r>
            <a:r>
              <a:rPr lang="es-ES">
                <a:solidFill>
                  <a:schemeClr val="tx1"/>
                </a:solidFill>
              </a:rPr>
              <a:t> </a:t>
            </a:r>
            <a:r>
              <a:rPr lang="es-ES" err="1">
                <a:solidFill>
                  <a:schemeClr val="tx1"/>
                </a:solidFill>
              </a:rPr>
              <a:t>usuari</a:t>
            </a:r>
            <a:r>
              <a:rPr lang="es-ES">
                <a:solidFill>
                  <a:schemeClr val="tx1"/>
                </a:solidFill>
              </a:rPr>
              <a:t> per incorporar </a:t>
            </a:r>
            <a:r>
              <a:rPr lang="es-ES" err="1">
                <a:solidFill>
                  <a:schemeClr val="tx1"/>
                </a:solidFill>
              </a:rPr>
              <a:t>part</a:t>
            </a:r>
            <a:r>
              <a:rPr lang="es-ES">
                <a:solidFill>
                  <a:schemeClr val="tx1"/>
                </a:solidFill>
              </a:rPr>
              <a:t> </a:t>
            </a:r>
            <a:r>
              <a:rPr lang="es-ES" err="1">
                <a:solidFill>
                  <a:schemeClr val="tx1"/>
                </a:solidFill>
              </a:rPr>
              <a:t>d’una</a:t>
            </a:r>
            <a:r>
              <a:rPr lang="es-ES">
                <a:solidFill>
                  <a:schemeClr val="tx1"/>
                </a:solidFill>
              </a:rPr>
              <a:t> obra protegida en una de </a:t>
            </a:r>
            <a:r>
              <a:rPr lang="es-ES" err="1">
                <a:solidFill>
                  <a:schemeClr val="tx1"/>
                </a:solidFill>
              </a:rPr>
              <a:t>pròpia</a:t>
            </a:r>
            <a:r>
              <a:rPr lang="es-ES">
                <a:solidFill>
                  <a:schemeClr val="tx1"/>
                </a:solidFill>
              </a:rPr>
              <a:t>, de forma limitada, </a:t>
            </a:r>
            <a:r>
              <a:rPr lang="es-ES" b="1" err="1">
                <a:solidFill>
                  <a:schemeClr val="tx1"/>
                </a:solidFill>
              </a:rPr>
              <a:t>sense</a:t>
            </a:r>
            <a:r>
              <a:rPr lang="es-ES" b="1">
                <a:solidFill>
                  <a:schemeClr val="tx1"/>
                </a:solidFill>
              </a:rPr>
              <a:t> </a:t>
            </a:r>
            <a:r>
              <a:rPr lang="es-ES" b="1" err="1">
                <a:solidFill>
                  <a:schemeClr val="tx1"/>
                </a:solidFill>
              </a:rPr>
              <a:t>haver</a:t>
            </a:r>
            <a:r>
              <a:rPr lang="es-ES" b="1">
                <a:solidFill>
                  <a:schemeClr val="tx1"/>
                </a:solidFill>
              </a:rPr>
              <a:t> de </a:t>
            </a:r>
            <a:r>
              <a:rPr lang="es-ES" b="1" err="1">
                <a:solidFill>
                  <a:schemeClr val="tx1"/>
                </a:solidFill>
              </a:rPr>
              <a:t>demanar</a:t>
            </a:r>
            <a:r>
              <a:rPr lang="es-ES" b="1">
                <a:solidFill>
                  <a:schemeClr val="tx1"/>
                </a:solidFill>
              </a:rPr>
              <a:t> </a:t>
            </a:r>
            <a:r>
              <a:rPr lang="es-ES" b="1" err="1">
                <a:solidFill>
                  <a:schemeClr val="tx1"/>
                </a:solidFill>
              </a:rPr>
              <a:t>autorització</a:t>
            </a:r>
            <a:r>
              <a:rPr lang="es-ES" b="1">
                <a:solidFill>
                  <a:schemeClr val="tx1"/>
                </a:solidFill>
              </a:rPr>
              <a:t> a </a:t>
            </a:r>
            <a:r>
              <a:rPr lang="es-ES" b="1" err="1">
                <a:solidFill>
                  <a:schemeClr val="tx1"/>
                </a:solidFill>
              </a:rPr>
              <a:t>l’autor</a:t>
            </a:r>
            <a:r>
              <a:rPr lang="es-ES">
                <a:solidFill>
                  <a:schemeClr val="tx1"/>
                </a:solidFill>
              </a:rPr>
              <a:t>.</a:t>
            </a:r>
            <a:endParaRPr lang="en-US">
              <a:solidFill>
                <a:schemeClr val="tx1"/>
              </a:solidFill>
            </a:endParaRPr>
          </a:p>
          <a:p>
            <a:pPr marL="0" indent="0">
              <a:buNone/>
            </a:pPr>
            <a:br>
              <a:rPr lang="ca-ES" b="1">
                <a:solidFill>
                  <a:schemeClr val="tx1"/>
                </a:solidFill>
              </a:rPr>
            </a:br>
            <a:endParaRPr lang="ca-ES">
              <a:solidFill>
                <a:schemeClr val="tx1"/>
              </a:solidFill>
              <a:highlight>
                <a:srgbClr val="FFFF00"/>
              </a:highlight>
            </a:endParaRPr>
          </a:p>
        </p:txBody>
      </p:sp>
      <p:sp>
        <p:nvSpPr>
          <p:cNvPr id="2" name="CuadroTexto 1">
            <a:extLst>
              <a:ext uri="{FF2B5EF4-FFF2-40B4-BE49-F238E27FC236}">
                <a16:creationId xmlns:a16="http://schemas.microsoft.com/office/drawing/2014/main" id="{3D9F4A04-F455-4922-A0DC-B9A118670285}"/>
              </a:ext>
            </a:extLst>
          </p:cNvPr>
          <p:cNvSpPr txBox="1"/>
          <p:nvPr/>
        </p:nvSpPr>
        <p:spPr>
          <a:xfrm>
            <a:off x="504738" y="2021741"/>
            <a:ext cx="2757842" cy="1477328"/>
          </a:xfrm>
          <a:prstGeom prst="rect">
            <a:avLst/>
          </a:prstGeom>
          <a:noFill/>
        </p:spPr>
        <p:txBody>
          <a:bodyPr wrap="square" rtlCol="0">
            <a:spAutoFit/>
          </a:bodyPr>
          <a:lstStyle/>
          <a:p>
            <a:r>
              <a:rPr lang="es-ES">
                <a:solidFill>
                  <a:schemeClr val="tx1"/>
                </a:solidFill>
              </a:rPr>
              <a:t>Es </a:t>
            </a:r>
            <a:r>
              <a:rPr lang="es-ES" err="1">
                <a:solidFill>
                  <a:schemeClr val="tx1"/>
                </a:solidFill>
              </a:rPr>
              <a:t>pot</a:t>
            </a:r>
            <a:r>
              <a:rPr lang="es-ES">
                <a:solidFill>
                  <a:schemeClr val="tx1"/>
                </a:solidFill>
              </a:rPr>
              <a:t> </a:t>
            </a:r>
            <a:r>
              <a:rPr lang="es-ES" err="1">
                <a:solidFill>
                  <a:schemeClr val="tx1"/>
                </a:solidFill>
              </a:rPr>
              <a:t>fer</a:t>
            </a:r>
            <a:r>
              <a:rPr lang="es-ES">
                <a:solidFill>
                  <a:schemeClr val="tx1"/>
                </a:solidFill>
              </a:rPr>
              <a:t> </a:t>
            </a:r>
            <a:r>
              <a:rPr lang="es-ES" err="1">
                <a:solidFill>
                  <a:schemeClr val="tx1"/>
                </a:solidFill>
              </a:rPr>
              <a:t>ús</a:t>
            </a:r>
            <a:r>
              <a:rPr lang="es-ES">
                <a:solidFill>
                  <a:schemeClr val="tx1"/>
                </a:solidFill>
              </a:rPr>
              <a:t> del </a:t>
            </a:r>
            <a:r>
              <a:rPr lang="es-ES" err="1">
                <a:solidFill>
                  <a:schemeClr val="tx1"/>
                </a:solidFill>
              </a:rPr>
              <a:t>dret</a:t>
            </a:r>
            <a:r>
              <a:rPr lang="es-ES">
                <a:solidFill>
                  <a:schemeClr val="tx1"/>
                </a:solidFill>
              </a:rPr>
              <a:t> de cita </a:t>
            </a:r>
            <a:r>
              <a:rPr lang="ca-ES">
                <a:solidFill>
                  <a:schemeClr val="tx1"/>
                </a:solidFill>
              </a:rPr>
              <a:t>quan es compleixin aquestes </a:t>
            </a:r>
            <a:r>
              <a:rPr lang="ca-ES" b="1">
                <a:solidFill>
                  <a:srgbClr val="00CC57"/>
                </a:solidFill>
              </a:rPr>
              <a:t>5 condicions simultàniament</a:t>
            </a:r>
            <a:r>
              <a:rPr lang="ca-ES">
                <a:solidFill>
                  <a:schemeClr val="tx1"/>
                </a:solidFill>
              </a:rPr>
              <a:t>:</a:t>
            </a:r>
          </a:p>
          <a:p>
            <a:endParaRPr lang="ca-ES"/>
          </a:p>
        </p:txBody>
      </p:sp>
      <p:sp>
        <p:nvSpPr>
          <p:cNvPr id="3" name="Rectángulo: esquinas redondeadas 2" descr="Imatge amb les 5 condicions simultànies que s'han de donar per poder acollir-se al dret de cita">
            <a:extLst>
              <a:ext uri="{FF2B5EF4-FFF2-40B4-BE49-F238E27FC236}">
                <a16:creationId xmlns:a16="http://schemas.microsoft.com/office/drawing/2014/main" id="{01790FE9-625F-478B-87E1-2D31F25207AC}"/>
              </a:ext>
              <a:ext uri="{C183D7F6-B498-43B3-948B-1728B52AA6E4}">
                <adec:decorative xmlns:adec="http://schemas.microsoft.com/office/drawing/2017/decorative" val="0"/>
              </a:ext>
            </a:extLst>
          </p:cNvPr>
          <p:cNvSpPr/>
          <p:nvPr/>
        </p:nvSpPr>
        <p:spPr>
          <a:xfrm>
            <a:off x="4148253" y="1709204"/>
            <a:ext cx="3783981" cy="2803324"/>
          </a:xfrm>
          <a:prstGeom prst="roundRect">
            <a:avLst>
              <a:gd name="adj" fmla="val 412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grpSp>
        <p:nvGrpSpPr>
          <p:cNvPr id="20" name="Grupo 19" descr="Requisit 1 del dret de cita: finalitat docent o investigadora">
            <a:extLst>
              <a:ext uri="{FF2B5EF4-FFF2-40B4-BE49-F238E27FC236}">
                <a16:creationId xmlns:a16="http://schemas.microsoft.com/office/drawing/2014/main" id="{6B7BC953-9150-4D02-8703-2A10A785C9C7}"/>
              </a:ext>
            </a:extLst>
          </p:cNvPr>
          <p:cNvGrpSpPr/>
          <p:nvPr/>
        </p:nvGrpSpPr>
        <p:grpSpPr>
          <a:xfrm>
            <a:off x="4229099" y="1775461"/>
            <a:ext cx="3619497" cy="352649"/>
            <a:chOff x="4060012" y="667963"/>
            <a:chExt cx="816864" cy="816864"/>
          </a:xfrm>
        </p:grpSpPr>
        <p:sp>
          <p:nvSpPr>
            <p:cNvPr id="21" name="Rectángulo redondeado 5">
              <a:extLst>
                <a:ext uri="{FF2B5EF4-FFF2-40B4-BE49-F238E27FC236}">
                  <a16:creationId xmlns:a16="http://schemas.microsoft.com/office/drawing/2014/main" id="{2D6F98BC-EBFD-498E-BDD5-69EB2FC09738}"/>
                </a:ext>
              </a:extLst>
            </p:cNvPr>
            <p:cNvSpPr/>
            <p:nvPr/>
          </p:nvSpPr>
          <p:spPr>
            <a:xfrm>
              <a:off x="4060012" y="667963"/>
              <a:ext cx="816864" cy="816864"/>
            </a:xfrm>
            <a:prstGeom prst="roundRect">
              <a:avLst/>
            </a:prstGeom>
          </p:spPr>
          <p:style>
            <a:lnRef idx="1">
              <a:schemeClr val="accent3"/>
            </a:lnRef>
            <a:fillRef idx="2">
              <a:schemeClr val="accent3"/>
            </a:fillRef>
            <a:effectRef idx="1">
              <a:schemeClr val="accent3"/>
            </a:effectRef>
            <a:fontRef idx="minor">
              <a:schemeClr val="dk1"/>
            </a:fontRef>
          </p:style>
          <p:txBody>
            <a:bodyPr/>
            <a:lstStyle/>
            <a:p>
              <a:endParaRPr lang="ca-ES"/>
            </a:p>
          </p:txBody>
        </p:sp>
        <p:sp>
          <p:nvSpPr>
            <p:cNvPr id="31" name="CuadroTexto 30">
              <a:extLst>
                <a:ext uri="{FF2B5EF4-FFF2-40B4-BE49-F238E27FC236}">
                  <a16:creationId xmlns:a16="http://schemas.microsoft.com/office/drawing/2014/main" id="{EFB3E8B7-9A1A-44D3-B708-43A69EFCDCFF}"/>
                </a:ext>
              </a:extLst>
            </p:cNvPr>
            <p:cNvSpPr txBox="1"/>
            <p:nvPr/>
          </p:nvSpPr>
          <p:spPr>
            <a:xfrm>
              <a:off x="4099888" y="667963"/>
              <a:ext cx="737112" cy="786299"/>
            </a:xfrm>
            <a:prstGeom prst="rect">
              <a:avLst/>
            </a:prstGeom>
            <a:ln>
              <a:noFill/>
            </a:ln>
          </p:spPr>
          <p:style>
            <a:lnRef idx="1">
              <a:schemeClr val="accent3"/>
            </a:lnRef>
            <a:fillRef idx="2">
              <a:schemeClr val="accent3"/>
            </a:fillRef>
            <a:effectRef idx="1">
              <a:schemeClr val="accent3"/>
            </a:effectRef>
            <a:fontRef idx="minor">
              <a:schemeClr val="dk1"/>
            </a:fontRef>
          </p:style>
          <p:txBody>
            <a:bodyPr spcFirstLastPara="0" vert="horz" wrap="square" lIns="40640" tIns="40640" rIns="40640" bIns="40640" numCol="1" spcCol="1270" anchor="ctr" anchorCtr="0">
              <a:noAutofit/>
            </a:bodyPr>
            <a:lstStyle/>
            <a:p>
              <a:pPr marL="171450" indent="-171450">
                <a:buFont typeface="Wingdings" panose="05000000000000000000" pitchFamily="2" charset="2"/>
                <a:buChar char="ü"/>
              </a:pPr>
              <a:r>
                <a:rPr lang="ca-ES" sz="1200" b="1"/>
                <a:t>Finalitat docent o investigadora</a:t>
              </a:r>
            </a:p>
          </p:txBody>
        </p:sp>
      </p:grpSp>
      <p:grpSp>
        <p:nvGrpSpPr>
          <p:cNvPr id="32" name="Grupo 31" descr="Requisit 2 del dret de cita: finalitat d'anàlisi, judici crític o comentari">
            <a:extLst>
              <a:ext uri="{FF2B5EF4-FFF2-40B4-BE49-F238E27FC236}">
                <a16:creationId xmlns:a16="http://schemas.microsoft.com/office/drawing/2014/main" id="{FDC98421-883F-42D3-B8D7-90E887E7BC9C}"/>
              </a:ext>
            </a:extLst>
          </p:cNvPr>
          <p:cNvGrpSpPr/>
          <p:nvPr/>
        </p:nvGrpSpPr>
        <p:grpSpPr>
          <a:xfrm>
            <a:off x="4229100" y="2194955"/>
            <a:ext cx="3619498" cy="498893"/>
            <a:chOff x="4060012" y="667963"/>
            <a:chExt cx="816864" cy="816864"/>
          </a:xfrm>
        </p:grpSpPr>
        <p:sp>
          <p:nvSpPr>
            <p:cNvPr id="33" name="Rectángulo redondeado 8">
              <a:extLst>
                <a:ext uri="{FF2B5EF4-FFF2-40B4-BE49-F238E27FC236}">
                  <a16:creationId xmlns:a16="http://schemas.microsoft.com/office/drawing/2014/main" id="{B0F12DC1-3617-42F3-AFD7-A59A6A46E042}"/>
                </a:ext>
              </a:extLst>
            </p:cNvPr>
            <p:cNvSpPr/>
            <p:nvPr/>
          </p:nvSpPr>
          <p:spPr>
            <a:xfrm>
              <a:off x="4060012" y="667963"/>
              <a:ext cx="816864" cy="81686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spcFirstLastPara="0" vert="horz" wrap="square" lIns="40640" tIns="40640" rIns="40640" bIns="40640" numCol="1" spcCol="1270" anchor="ctr" anchorCtr="0">
              <a:noAutofit/>
            </a:bodyPr>
            <a:lstStyle/>
            <a:p>
              <a:pPr marL="171450" indent="-171450">
                <a:buFont typeface="Wingdings" panose="05000000000000000000" pitchFamily="2" charset="2"/>
                <a:buChar char="ü"/>
              </a:pPr>
              <a:endParaRPr lang="es-ES" sz="1200" b="1"/>
            </a:p>
          </p:txBody>
        </p:sp>
        <p:sp>
          <p:nvSpPr>
            <p:cNvPr id="34" name="CuadroTexto 33">
              <a:extLst>
                <a:ext uri="{FF2B5EF4-FFF2-40B4-BE49-F238E27FC236}">
                  <a16:creationId xmlns:a16="http://schemas.microsoft.com/office/drawing/2014/main" id="{0D5788A6-A9D2-4E58-B638-01303C9C30AA}"/>
                </a:ext>
              </a:extLst>
            </p:cNvPr>
            <p:cNvSpPr txBox="1"/>
            <p:nvPr/>
          </p:nvSpPr>
          <p:spPr>
            <a:xfrm>
              <a:off x="4099888" y="667963"/>
              <a:ext cx="759119" cy="786300"/>
            </a:xfrm>
            <a:prstGeom prst="rect">
              <a:avLst/>
            </a:prstGeom>
            <a:ln>
              <a:noFill/>
            </a:ln>
          </p:spPr>
          <p:style>
            <a:lnRef idx="1">
              <a:schemeClr val="accent3"/>
            </a:lnRef>
            <a:fillRef idx="2">
              <a:schemeClr val="accent3"/>
            </a:fillRef>
            <a:effectRef idx="1">
              <a:schemeClr val="accent3"/>
            </a:effectRef>
            <a:fontRef idx="minor">
              <a:schemeClr val="dk1"/>
            </a:fontRef>
          </p:style>
          <p:txBody>
            <a:bodyPr spcFirstLastPara="0" vert="horz" wrap="square" lIns="40640" tIns="40640" rIns="40640" bIns="40640" numCol="1" spcCol="1270" anchor="ctr" anchorCtr="0">
              <a:noAutofit/>
            </a:bodyPr>
            <a:lstStyle>
              <a:defPPr>
                <a:defRPr lang="en-US"/>
              </a:defPPr>
              <a:lvl1pPr marL="171450" indent="-171450">
                <a:buFont typeface="Wingdings" panose="05000000000000000000" pitchFamily="2" charset="2"/>
                <a:buChar char="ü"/>
                <a:defRPr sz="1200" b="1"/>
              </a:lvl1pPr>
            </a:lstStyle>
            <a:p>
              <a:r>
                <a:rPr lang="ca-ES"/>
                <a:t>Finalitat d’il·lustrar explicacions </a:t>
              </a:r>
              <a:br>
                <a:rPr lang="ca-ES"/>
              </a:br>
              <a:r>
                <a:rPr lang="ca-ES"/>
                <a:t>(anàlisi, comentari o judici crític)</a:t>
              </a:r>
            </a:p>
          </p:txBody>
        </p:sp>
      </p:grpSp>
      <p:grpSp>
        <p:nvGrpSpPr>
          <p:cNvPr id="35" name="Grupo 34" descr="Requisit 3 del dret de cita: de forma proporcionada (en el cas d'imatges, poden ser senceres)">
            <a:extLst>
              <a:ext uri="{FF2B5EF4-FFF2-40B4-BE49-F238E27FC236}">
                <a16:creationId xmlns:a16="http://schemas.microsoft.com/office/drawing/2014/main" id="{01479F8A-1354-46FC-956F-C9C67C57C91B}"/>
              </a:ext>
            </a:extLst>
          </p:cNvPr>
          <p:cNvGrpSpPr/>
          <p:nvPr/>
        </p:nvGrpSpPr>
        <p:grpSpPr>
          <a:xfrm>
            <a:off x="4229100" y="2771001"/>
            <a:ext cx="3619498" cy="498893"/>
            <a:chOff x="4060012" y="667963"/>
            <a:chExt cx="816864" cy="816864"/>
          </a:xfrm>
        </p:grpSpPr>
        <p:sp>
          <p:nvSpPr>
            <p:cNvPr id="36" name="Rectángulo redondeado 22">
              <a:extLst>
                <a:ext uri="{FF2B5EF4-FFF2-40B4-BE49-F238E27FC236}">
                  <a16:creationId xmlns:a16="http://schemas.microsoft.com/office/drawing/2014/main" id="{D529A417-2B75-4EFD-B497-ACC1140AB09F}"/>
                </a:ext>
              </a:extLst>
            </p:cNvPr>
            <p:cNvSpPr/>
            <p:nvPr/>
          </p:nvSpPr>
          <p:spPr>
            <a:xfrm>
              <a:off x="4060012" y="667963"/>
              <a:ext cx="816864" cy="81686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spcFirstLastPara="0" vert="horz" wrap="square" lIns="40640" tIns="40640" rIns="40640" bIns="40640" numCol="1" spcCol="1270" anchor="ctr" anchorCtr="0">
              <a:noAutofit/>
            </a:bodyPr>
            <a:lstStyle/>
            <a:p>
              <a:endParaRPr lang="es-ES"/>
            </a:p>
          </p:txBody>
        </p:sp>
        <p:sp>
          <p:nvSpPr>
            <p:cNvPr id="37" name="CuadroTexto 36">
              <a:extLst>
                <a:ext uri="{FF2B5EF4-FFF2-40B4-BE49-F238E27FC236}">
                  <a16:creationId xmlns:a16="http://schemas.microsoft.com/office/drawing/2014/main" id="{3D9AE22F-1799-43AE-8A5E-F408F98C1041}"/>
                </a:ext>
              </a:extLst>
            </p:cNvPr>
            <p:cNvSpPr txBox="1"/>
            <p:nvPr/>
          </p:nvSpPr>
          <p:spPr>
            <a:xfrm>
              <a:off x="4099888" y="667963"/>
              <a:ext cx="759119" cy="786300"/>
            </a:xfrm>
            <a:prstGeom prst="rect">
              <a:avLst/>
            </a:prstGeom>
            <a:ln>
              <a:noFill/>
            </a:ln>
          </p:spPr>
          <p:style>
            <a:lnRef idx="1">
              <a:schemeClr val="accent3"/>
            </a:lnRef>
            <a:fillRef idx="2">
              <a:schemeClr val="accent3"/>
            </a:fillRef>
            <a:effectRef idx="1">
              <a:schemeClr val="accent3"/>
            </a:effectRef>
            <a:fontRef idx="minor">
              <a:schemeClr val="dk1"/>
            </a:fontRef>
          </p:style>
          <p:txBody>
            <a:bodyPr spcFirstLastPara="0" vert="horz" wrap="square" lIns="40640" tIns="40640" rIns="40640" bIns="40640" numCol="1" spcCol="1270" anchor="ctr" anchorCtr="0">
              <a:noAutofit/>
            </a:bodyPr>
            <a:lstStyle>
              <a:defPPr>
                <a:defRPr lang="en-US"/>
              </a:defPPr>
              <a:lvl1pPr marL="171450" indent="-171450">
                <a:buFont typeface="Wingdings" panose="05000000000000000000" pitchFamily="2" charset="2"/>
                <a:buChar char="ü"/>
                <a:defRPr sz="1200" b="1"/>
              </a:lvl1pPr>
            </a:lstStyle>
            <a:p>
              <a:r>
                <a:rPr lang="ca-ES"/>
                <a:t>De forma proporcionada (imatges senceres)</a:t>
              </a:r>
            </a:p>
          </p:txBody>
        </p:sp>
      </p:grpSp>
      <p:grpSp>
        <p:nvGrpSpPr>
          <p:cNvPr id="38" name="Grupo 37" descr="Requisit 4 del dret de cita: material ja divulgat">
            <a:extLst>
              <a:ext uri="{FF2B5EF4-FFF2-40B4-BE49-F238E27FC236}">
                <a16:creationId xmlns:a16="http://schemas.microsoft.com/office/drawing/2014/main" id="{5B826DF4-EAAC-4636-83E1-00832226CCF0}"/>
              </a:ext>
            </a:extLst>
          </p:cNvPr>
          <p:cNvGrpSpPr/>
          <p:nvPr/>
        </p:nvGrpSpPr>
        <p:grpSpPr>
          <a:xfrm>
            <a:off x="4229099" y="3347047"/>
            <a:ext cx="3619499" cy="498893"/>
            <a:chOff x="4060012" y="667963"/>
            <a:chExt cx="816864" cy="816864"/>
          </a:xfrm>
        </p:grpSpPr>
        <p:sp>
          <p:nvSpPr>
            <p:cNvPr id="39" name="Rectángulo redondeado 25">
              <a:extLst>
                <a:ext uri="{FF2B5EF4-FFF2-40B4-BE49-F238E27FC236}">
                  <a16:creationId xmlns:a16="http://schemas.microsoft.com/office/drawing/2014/main" id="{F015C524-76F2-4781-8FA9-1DB44555A93C}"/>
                </a:ext>
              </a:extLst>
            </p:cNvPr>
            <p:cNvSpPr/>
            <p:nvPr/>
          </p:nvSpPr>
          <p:spPr>
            <a:xfrm>
              <a:off x="4060012" y="667963"/>
              <a:ext cx="816864" cy="81686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spcFirstLastPara="0" vert="horz" wrap="square" lIns="40640" tIns="40640" rIns="40640" bIns="40640" numCol="1" spcCol="1270" anchor="ctr" anchorCtr="0">
              <a:noAutofit/>
            </a:bodyPr>
            <a:lstStyle/>
            <a:p>
              <a:endParaRPr lang="es-ES"/>
            </a:p>
          </p:txBody>
        </p:sp>
        <p:sp>
          <p:nvSpPr>
            <p:cNvPr id="40" name="CuadroTexto 39">
              <a:extLst>
                <a:ext uri="{FF2B5EF4-FFF2-40B4-BE49-F238E27FC236}">
                  <a16:creationId xmlns:a16="http://schemas.microsoft.com/office/drawing/2014/main" id="{48DE7B10-F560-4AE7-A2EA-ACDD577DCE0C}"/>
                </a:ext>
              </a:extLst>
            </p:cNvPr>
            <p:cNvSpPr txBox="1"/>
            <p:nvPr/>
          </p:nvSpPr>
          <p:spPr>
            <a:xfrm>
              <a:off x="4099888" y="667963"/>
              <a:ext cx="759119" cy="786300"/>
            </a:xfrm>
            <a:prstGeom prst="rect">
              <a:avLst/>
            </a:prstGeom>
            <a:ln>
              <a:noFill/>
            </a:ln>
          </p:spPr>
          <p:style>
            <a:lnRef idx="1">
              <a:schemeClr val="accent3"/>
            </a:lnRef>
            <a:fillRef idx="2">
              <a:schemeClr val="accent3"/>
            </a:fillRef>
            <a:effectRef idx="1">
              <a:schemeClr val="accent3"/>
            </a:effectRef>
            <a:fontRef idx="minor">
              <a:schemeClr val="dk1"/>
            </a:fontRef>
          </p:style>
          <p:txBody>
            <a:bodyPr spcFirstLastPara="0" vert="horz" wrap="square" lIns="40640" tIns="40640" rIns="40640" bIns="40640" numCol="1" spcCol="1270" anchor="ctr" anchorCtr="0">
              <a:noAutofit/>
            </a:bodyPr>
            <a:lstStyle>
              <a:defPPr>
                <a:defRPr lang="en-US"/>
              </a:defPPr>
              <a:lvl1pPr marL="171450" indent="-171450">
                <a:buFont typeface="Wingdings" panose="05000000000000000000" pitchFamily="2" charset="2"/>
                <a:buChar char="ü"/>
                <a:defRPr sz="1200" b="1"/>
              </a:lvl1pPr>
            </a:lstStyle>
            <a:p>
              <a:r>
                <a:rPr lang="ca-ES"/>
                <a:t>Sobre imatges i textos ja divulgats</a:t>
              </a:r>
            </a:p>
          </p:txBody>
        </p:sp>
      </p:grpSp>
      <p:grpSp>
        <p:nvGrpSpPr>
          <p:cNvPr id="41" name="Grupo 40" descr="Requisit 5 del dret de cita: citant autoria i font">
            <a:extLst>
              <a:ext uri="{FF2B5EF4-FFF2-40B4-BE49-F238E27FC236}">
                <a16:creationId xmlns:a16="http://schemas.microsoft.com/office/drawing/2014/main" id="{E0D32181-1193-41E2-8823-AF106E2035F2}"/>
              </a:ext>
            </a:extLst>
          </p:cNvPr>
          <p:cNvGrpSpPr/>
          <p:nvPr/>
        </p:nvGrpSpPr>
        <p:grpSpPr>
          <a:xfrm>
            <a:off x="4229100" y="3910362"/>
            <a:ext cx="3619500" cy="498893"/>
            <a:chOff x="4060012" y="667963"/>
            <a:chExt cx="816864" cy="816864"/>
          </a:xfrm>
        </p:grpSpPr>
        <p:sp>
          <p:nvSpPr>
            <p:cNvPr id="42" name="Rectángulo redondeado 28">
              <a:extLst>
                <a:ext uri="{FF2B5EF4-FFF2-40B4-BE49-F238E27FC236}">
                  <a16:creationId xmlns:a16="http://schemas.microsoft.com/office/drawing/2014/main" id="{C8D7F9D7-9A84-43C1-961C-DCD6A71CC2E9}"/>
                </a:ext>
              </a:extLst>
            </p:cNvPr>
            <p:cNvSpPr/>
            <p:nvPr/>
          </p:nvSpPr>
          <p:spPr>
            <a:xfrm>
              <a:off x="4060012" y="667963"/>
              <a:ext cx="816864" cy="81686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spcFirstLastPara="0" vert="horz" wrap="square" lIns="40640" tIns="40640" rIns="40640" bIns="40640" numCol="1" spcCol="1270" anchor="ctr" anchorCtr="0">
              <a:noAutofit/>
            </a:bodyPr>
            <a:lstStyle/>
            <a:p>
              <a:endParaRPr lang="es-ES"/>
            </a:p>
          </p:txBody>
        </p:sp>
        <p:sp>
          <p:nvSpPr>
            <p:cNvPr id="43" name="CuadroTexto 42">
              <a:extLst>
                <a:ext uri="{FF2B5EF4-FFF2-40B4-BE49-F238E27FC236}">
                  <a16:creationId xmlns:a16="http://schemas.microsoft.com/office/drawing/2014/main" id="{BC376DB7-AFBF-423B-8E4F-B2CDDBEBE6C1}"/>
                </a:ext>
              </a:extLst>
            </p:cNvPr>
            <p:cNvSpPr txBox="1"/>
            <p:nvPr/>
          </p:nvSpPr>
          <p:spPr>
            <a:xfrm>
              <a:off x="4099888" y="667963"/>
              <a:ext cx="759119" cy="786300"/>
            </a:xfrm>
            <a:prstGeom prst="rect">
              <a:avLst/>
            </a:prstGeom>
            <a:ln>
              <a:noFill/>
            </a:ln>
          </p:spPr>
          <p:style>
            <a:lnRef idx="1">
              <a:schemeClr val="accent3"/>
            </a:lnRef>
            <a:fillRef idx="2">
              <a:schemeClr val="accent3"/>
            </a:fillRef>
            <a:effectRef idx="1">
              <a:schemeClr val="accent3"/>
            </a:effectRef>
            <a:fontRef idx="minor">
              <a:schemeClr val="dk1"/>
            </a:fontRef>
          </p:style>
          <p:txBody>
            <a:bodyPr spcFirstLastPara="0" vert="horz" wrap="square" lIns="40640" tIns="40640" rIns="40640" bIns="40640" numCol="1" spcCol="1270" anchor="ctr" anchorCtr="0">
              <a:noAutofit/>
            </a:bodyPr>
            <a:lstStyle>
              <a:defPPr>
                <a:defRPr lang="en-US"/>
              </a:defPPr>
              <a:lvl1pPr marL="171450" indent="-171450">
                <a:buFont typeface="Wingdings" panose="05000000000000000000" pitchFamily="2" charset="2"/>
                <a:buChar char="ü"/>
                <a:defRPr sz="1200" b="1"/>
              </a:lvl1pPr>
            </a:lstStyle>
            <a:p>
              <a:r>
                <a:rPr lang="ca-ES"/>
                <a:t>Citant font i autor/a del document original</a:t>
              </a:r>
            </a:p>
          </p:txBody>
        </p:sp>
      </p:grpSp>
    </p:spTree>
    <p:extLst>
      <p:ext uri="{BB962C8B-B14F-4D97-AF65-F5344CB8AC3E}">
        <p14:creationId xmlns:p14="http://schemas.microsoft.com/office/powerpoint/2010/main" val="533219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33956"/>
            <a:ext cx="8334442" cy="525617"/>
          </a:xfrm>
        </p:spPr>
        <p:txBody>
          <a:bodyPr>
            <a:normAutofit fontScale="90000"/>
          </a:bodyPr>
          <a:lstStyle/>
          <a:p>
            <a:r>
              <a:rPr lang="en-US" b="1" err="1"/>
              <a:t>Dret</a:t>
            </a:r>
            <a:r>
              <a:rPr lang="en-US" b="1"/>
              <a:t> a la </a:t>
            </a:r>
            <a:r>
              <a:rPr lang="en-US" b="1" err="1"/>
              <a:t>il·lustració</a:t>
            </a:r>
            <a:r>
              <a:rPr lang="en-US" b="1"/>
              <a:t> </a:t>
            </a:r>
            <a:r>
              <a:rPr lang="en-US" b="1" err="1"/>
              <a:t>en</a:t>
            </a:r>
            <a:r>
              <a:rPr lang="en-US" b="1"/>
              <a:t> </a:t>
            </a:r>
            <a:r>
              <a:rPr lang="en-US" b="1" err="1"/>
              <a:t>l’ensenyament</a:t>
            </a:r>
            <a:r>
              <a:rPr lang="en-US" b="1"/>
              <a:t> </a:t>
            </a:r>
            <a:endParaRPr lang="en-GB" b="1"/>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504738" y="925831"/>
            <a:ext cx="7909012" cy="627014"/>
          </a:xfrm>
        </p:spPr>
        <p:txBody>
          <a:bodyPr vert="horz" lIns="81621" tIns="40811" rIns="81621" bIns="40811" rtlCol="0" anchor="t">
            <a:noAutofit/>
          </a:bodyPr>
          <a:lstStyle/>
          <a:p>
            <a:pPr marL="0" indent="0">
              <a:buNone/>
            </a:pPr>
            <a:r>
              <a:rPr lang="ca-ES">
                <a:solidFill>
                  <a:schemeClr val="tx1"/>
                </a:solidFill>
              </a:rPr>
              <a:t>Facultat del professorat per reproduir, distribuir o comunicar públicament petits fragments d’una obra </a:t>
            </a:r>
            <a:r>
              <a:rPr lang="ca-ES" b="1">
                <a:solidFill>
                  <a:schemeClr val="tx1"/>
                </a:solidFill>
              </a:rPr>
              <a:t>sense el permís de l’autor/a</a:t>
            </a:r>
            <a:r>
              <a:rPr lang="ca-ES">
                <a:solidFill>
                  <a:schemeClr val="tx1"/>
                </a:solidFill>
              </a:rPr>
              <a:t>. Requisits:</a:t>
            </a:r>
            <a:br>
              <a:rPr lang="ca-ES" b="1">
                <a:solidFill>
                  <a:schemeClr val="tx1"/>
                </a:solidFill>
              </a:rPr>
            </a:br>
            <a:endParaRPr lang="ca-ES">
              <a:solidFill>
                <a:schemeClr val="tx1"/>
              </a:solidFill>
              <a:highlight>
                <a:srgbClr val="FFFF00"/>
              </a:highlight>
            </a:endParaRPr>
          </a:p>
        </p:txBody>
      </p:sp>
      <p:sp>
        <p:nvSpPr>
          <p:cNvPr id="25" name="Rectángulo: esquinas redondeadas 24" descr="Imatge de les 6 condicions que s'han de donar per poder acollir-se al dret a la il·lustració en l'ensenyament">
            <a:extLst>
              <a:ext uri="{FF2B5EF4-FFF2-40B4-BE49-F238E27FC236}">
                <a16:creationId xmlns:a16="http://schemas.microsoft.com/office/drawing/2014/main" id="{E21456FB-4303-4E0C-A3D4-7B7D49F5DA0D}"/>
              </a:ext>
              <a:ext uri="{C183D7F6-B498-43B3-948B-1728B52AA6E4}">
                <adec:decorative xmlns:adec="http://schemas.microsoft.com/office/drawing/2017/decorative" val="0"/>
              </a:ext>
            </a:extLst>
          </p:cNvPr>
          <p:cNvSpPr/>
          <p:nvPr/>
        </p:nvSpPr>
        <p:spPr>
          <a:xfrm>
            <a:off x="1805101" y="1771650"/>
            <a:ext cx="6460218" cy="2857500"/>
          </a:xfrm>
          <a:prstGeom prst="roundRect">
            <a:avLst>
              <a:gd name="adj" fmla="val 412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grpSp>
        <p:nvGrpSpPr>
          <p:cNvPr id="20" name="Grupo 19" descr="Requisit 1 del dret a la il·lustració en l'ensenyament: obra ja divulgada">
            <a:extLst>
              <a:ext uri="{FF2B5EF4-FFF2-40B4-BE49-F238E27FC236}">
                <a16:creationId xmlns:a16="http://schemas.microsoft.com/office/drawing/2014/main" id="{6B7BC953-9150-4D02-8703-2A10A785C9C7}"/>
              </a:ext>
            </a:extLst>
          </p:cNvPr>
          <p:cNvGrpSpPr/>
          <p:nvPr/>
        </p:nvGrpSpPr>
        <p:grpSpPr>
          <a:xfrm>
            <a:off x="1887342" y="1868906"/>
            <a:ext cx="3619499" cy="359248"/>
            <a:chOff x="4060012" y="667963"/>
            <a:chExt cx="816864" cy="816864"/>
          </a:xfrm>
        </p:grpSpPr>
        <p:sp>
          <p:nvSpPr>
            <p:cNvPr id="21" name="Rectángulo redondeado 5">
              <a:extLst>
                <a:ext uri="{FF2B5EF4-FFF2-40B4-BE49-F238E27FC236}">
                  <a16:creationId xmlns:a16="http://schemas.microsoft.com/office/drawing/2014/main" id="{2D6F98BC-EBFD-498E-BDD5-69EB2FC09738}"/>
                </a:ext>
              </a:extLst>
            </p:cNvPr>
            <p:cNvSpPr/>
            <p:nvPr/>
          </p:nvSpPr>
          <p:spPr>
            <a:xfrm>
              <a:off x="4060012" y="667963"/>
              <a:ext cx="816864" cy="816864"/>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a:lstStyle/>
            <a:p>
              <a:endParaRPr lang="es-ES"/>
            </a:p>
          </p:txBody>
        </p:sp>
        <p:sp>
          <p:nvSpPr>
            <p:cNvPr id="31" name="CuadroTexto 30">
              <a:extLst>
                <a:ext uri="{FF2B5EF4-FFF2-40B4-BE49-F238E27FC236}">
                  <a16:creationId xmlns:a16="http://schemas.microsoft.com/office/drawing/2014/main" id="{EFB3E8B7-9A1A-44D3-B708-43A69EFCDCFF}"/>
                </a:ext>
              </a:extLst>
            </p:cNvPr>
            <p:cNvSpPr txBox="1"/>
            <p:nvPr/>
          </p:nvSpPr>
          <p:spPr>
            <a:xfrm>
              <a:off x="4099888" y="667963"/>
              <a:ext cx="737112" cy="786300"/>
            </a:xfrm>
            <a:prstGeom prst="rect">
              <a:avLst/>
            </a:pr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0640" tIns="40640" rIns="40640" bIns="40640" numCol="1" spcCol="1270" anchor="ctr" anchorCtr="0">
              <a:noAutofit/>
            </a:bodyPr>
            <a:lstStyle/>
            <a:p>
              <a:pPr marL="171450" indent="-171450">
                <a:buFont typeface="Wingdings" panose="05000000000000000000" pitchFamily="2" charset="2"/>
                <a:buChar char="ü"/>
              </a:pPr>
              <a:r>
                <a:rPr lang="ca-ES" sz="1200" b="1"/>
                <a:t>Obres ja divulgades</a:t>
              </a:r>
            </a:p>
          </p:txBody>
        </p:sp>
      </p:grpSp>
      <p:grpSp>
        <p:nvGrpSpPr>
          <p:cNvPr id="32" name="Grupo 31" descr="Requisit 2 del dret a la il·lustració en l'ensenyament: petits fragments">
            <a:extLst>
              <a:ext uri="{FF2B5EF4-FFF2-40B4-BE49-F238E27FC236}">
                <a16:creationId xmlns:a16="http://schemas.microsoft.com/office/drawing/2014/main" id="{FDC98421-883F-42D3-B8D7-90E887E7BC9C}"/>
              </a:ext>
            </a:extLst>
          </p:cNvPr>
          <p:cNvGrpSpPr/>
          <p:nvPr/>
        </p:nvGrpSpPr>
        <p:grpSpPr>
          <a:xfrm>
            <a:off x="1887342" y="2309316"/>
            <a:ext cx="6297652" cy="480182"/>
            <a:chOff x="4060012" y="667963"/>
            <a:chExt cx="816864" cy="816864"/>
          </a:xfrm>
        </p:grpSpPr>
        <p:sp>
          <p:nvSpPr>
            <p:cNvPr id="33" name="Rectángulo redondeado 8">
              <a:extLst>
                <a:ext uri="{FF2B5EF4-FFF2-40B4-BE49-F238E27FC236}">
                  <a16:creationId xmlns:a16="http://schemas.microsoft.com/office/drawing/2014/main" id="{B0F12DC1-3617-42F3-AFD7-A59A6A46E042}"/>
                </a:ext>
              </a:extLst>
            </p:cNvPr>
            <p:cNvSpPr/>
            <p:nvPr/>
          </p:nvSpPr>
          <p:spPr>
            <a:xfrm>
              <a:off x="4060012" y="667963"/>
              <a:ext cx="816864" cy="816864"/>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0640" tIns="40640" rIns="40640" bIns="40640" numCol="1" spcCol="1270" anchor="ctr" anchorCtr="0">
              <a:noAutofit/>
            </a:bodyPr>
            <a:lstStyle/>
            <a:p>
              <a:endParaRPr lang="es-ES"/>
            </a:p>
          </p:txBody>
        </p:sp>
        <p:sp>
          <p:nvSpPr>
            <p:cNvPr id="34" name="CuadroTexto 33">
              <a:extLst>
                <a:ext uri="{FF2B5EF4-FFF2-40B4-BE49-F238E27FC236}">
                  <a16:creationId xmlns:a16="http://schemas.microsoft.com/office/drawing/2014/main" id="{0D5788A6-A9D2-4E58-B638-01303C9C30AA}"/>
                </a:ext>
              </a:extLst>
            </p:cNvPr>
            <p:cNvSpPr txBox="1"/>
            <p:nvPr/>
          </p:nvSpPr>
          <p:spPr>
            <a:xfrm>
              <a:off x="4082930" y="667963"/>
              <a:ext cx="776077" cy="786299"/>
            </a:xfrm>
            <a:prstGeom prst="rect">
              <a:avLst/>
            </a:pr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0640" tIns="40640" rIns="40640" bIns="40640" numCol="1" spcCol="1270" anchor="ctr" anchorCtr="0">
              <a:noAutofit/>
            </a:bodyPr>
            <a:lstStyle>
              <a:defPPr>
                <a:defRPr lang="en-US"/>
              </a:defPPr>
              <a:lvl1pPr marL="171450" indent="-171450">
                <a:buFont typeface="Wingdings" panose="05000000000000000000" pitchFamily="2" charset="2"/>
                <a:buChar char="ü"/>
                <a:defRPr sz="12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ca-ES"/>
                <a:t>Petits fragments de l’obra (en obres plàstiques –fotografies- es permet ús complet)</a:t>
              </a:r>
            </a:p>
          </p:txBody>
        </p:sp>
      </p:grpSp>
      <p:grpSp>
        <p:nvGrpSpPr>
          <p:cNvPr id="35" name="Grupo 34" descr="Requisit 3 del dret a la il·lustració en l'ensenyament: amb l'objectiu d'il·lustrar l'activitat educativa o d'investigació científica a l'aula">
            <a:extLst>
              <a:ext uri="{FF2B5EF4-FFF2-40B4-BE49-F238E27FC236}">
                <a16:creationId xmlns:a16="http://schemas.microsoft.com/office/drawing/2014/main" id="{01479F8A-1354-46FC-956F-C9C67C57C91B}"/>
              </a:ext>
            </a:extLst>
          </p:cNvPr>
          <p:cNvGrpSpPr/>
          <p:nvPr/>
        </p:nvGrpSpPr>
        <p:grpSpPr>
          <a:xfrm>
            <a:off x="1887342" y="2870660"/>
            <a:ext cx="6297651" cy="352649"/>
            <a:chOff x="4060012" y="667963"/>
            <a:chExt cx="816864" cy="816864"/>
          </a:xfrm>
        </p:grpSpPr>
        <p:sp>
          <p:nvSpPr>
            <p:cNvPr id="36" name="Rectángulo redondeado 22">
              <a:extLst>
                <a:ext uri="{FF2B5EF4-FFF2-40B4-BE49-F238E27FC236}">
                  <a16:creationId xmlns:a16="http://schemas.microsoft.com/office/drawing/2014/main" id="{D529A417-2B75-4EFD-B497-ACC1140AB09F}"/>
                </a:ext>
              </a:extLst>
            </p:cNvPr>
            <p:cNvSpPr/>
            <p:nvPr/>
          </p:nvSpPr>
          <p:spPr>
            <a:xfrm>
              <a:off x="4060012" y="667963"/>
              <a:ext cx="816864" cy="816864"/>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0640" tIns="40640" rIns="40640" bIns="40640" numCol="1" spcCol="1270" anchor="ctr" anchorCtr="0">
              <a:noAutofit/>
            </a:bodyPr>
            <a:lstStyle/>
            <a:p>
              <a:endParaRPr lang="es-ES"/>
            </a:p>
          </p:txBody>
        </p:sp>
        <p:sp>
          <p:nvSpPr>
            <p:cNvPr id="37" name="CuadroTexto 36">
              <a:extLst>
                <a:ext uri="{FF2B5EF4-FFF2-40B4-BE49-F238E27FC236}">
                  <a16:creationId xmlns:a16="http://schemas.microsoft.com/office/drawing/2014/main" id="{3D9AE22F-1799-43AE-8A5E-F408F98C1041}"/>
                </a:ext>
              </a:extLst>
            </p:cNvPr>
            <p:cNvSpPr txBox="1"/>
            <p:nvPr/>
          </p:nvSpPr>
          <p:spPr>
            <a:xfrm>
              <a:off x="4082930" y="667963"/>
              <a:ext cx="776077" cy="786300"/>
            </a:xfrm>
            <a:prstGeom prst="rect">
              <a:avLst/>
            </a:pr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0640" tIns="40640" rIns="40640" bIns="40640" numCol="1" spcCol="1270" anchor="ctr" anchorCtr="0">
              <a:noAutofit/>
            </a:bodyPr>
            <a:lstStyle>
              <a:defPPr>
                <a:defRPr lang="en-US"/>
              </a:defPPr>
              <a:lvl1pPr marL="171450" indent="-171450">
                <a:buFont typeface="Wingdings" panose="05000000000000000000" pitchFamily="2" charset="2"/>
                <a:buChar char="ü"/>
                <a:defRPr sz="1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ca-ES"/>
                <a:t>Objectiu d’il·lustrar l’activitat educativa o d’investigació científica a l’aula</a:t>
              </a:r>
            </a:p>
          </p:txBody>
        </p:sp>
      </p:grpSp>
      <p:grpSp>
        <p:nvGrpSpPr>
          <p:cNvPr id="38" name="Grupo 37" descr="Requisit 4 del dret a la il·lustració en l'ensenyament: sense finalitat lucrativa">
            <a:extLst>
              <a:ext uri="{FF2B5EF4-FFF2-40B4-BE49-F238E27FC236}">
                <a16:creationId xmlns:a16="http://schemas.microsoft.com/office/drawing/2014/main" id="{5B826DF4-EAAC-4636-83E1-00832226CCF0}"/>
              </a:ext>
            </a:extLst>
          </p:cNvPr>
          <p:cNvGrpSpPr/>
          <p:nvPr/>
        </p:nvGrpSpPr>
        <p:grpSpPr>
          <a:xfrm>
            <a:off x="1887342" y="3304471"/>
            <a:ext cx="3619499" cy="352650"/>
            <a:chOff x="4060012" y="667963"/>
            <a:chExt cx="816864" cy="816864"/>
          </a:xfrm>
        </p:grpSpPr>
        <p:sp>
          <p:nvSpPr>
            <p:cNvPr id="39" name="Rectángulo redondeado 25">
              <a:extLst>
                <a:ext uri="{FF2B5EF4-FFF2-40B4-BE49-F238E27FC236}">
                  <a16:creationId xmlns:a16="http://schemas.microsoft.com/office/drawing/2014/main" id="{F015C524-76F2-4781-8FA9-1DB44555A93C}"/>
                </a:ext>
              </a:extLst>
            </p:cNvPr>
            <p:cNvSpPr/>
            <p:nvPr/>
          </p:nvSpPr>
          <p:spPr>
            <a:xfrm>
              <a:off x="4060012" y="667963"/>
              <a:ext cx="816864" cy="816864"/>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0640" tIns="40640" rIns="40640" bIns="40640" numCol="1" spcCol="1270" anchor="ctr" anchorCtr="0">
              <a:noAutofit/>
            </a:bodyPr>
            <a:lstStyle/>
            <a:p>
              <a:endParaRPr lang="es-ES"/>
            </a:p>
          </p:txBody>
        </p:sp>
        <p:sp>
          <p:nvSpPr>
            <p:cNvPr id="40" name="CuadroTexto 39">
              <a:extLst>
                <a:ext uri="{FF2B5EF4-FFF2-40B4-BE49-F238E27FC236}">
                  <a16:creationId xmlns:a16="http://schemas.microsoft.com/office/drawing/2014/main" id="{48DE7B10-F560-4AE7-A2EA-ACDD577DCE0C}"/>
                </a:ext>
              </a:extLst>
            </p:cNvPr>
            <p:cNvSpPr txBox="1"/>
            <p:nvPr/>
          </p:nvSpPr>
          <p:spPr>
            <a:xfrm>
              <a:off x="4099887" y="667963"/>
              <a:ext cx="759120" cy="786300"/>
            </a:xfrm>
            <a:prstGeom prst="rect">
              <a:avLst/>
            </a:pr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0640" tIns="40640" rIns="40640" bIns="40640" numCol="1" spcCol="1270" anchor="ctr" anchorCtr="0">
              <a:noAutofit/>
            </a:bodyPr>
            <a:lstStyle>
              <a:defPPr>
                <a:defRPr lang="en-US"/>
              </a:defPPr>
              <a:lvl1pPr marL="171450" indent="-171450">
                <a:buFont typeface="Wingdings" panose="05000000000000000000" pitchFamily="2" charset="2"/>
                <a:buChar char="ü"/>
                <a:defRPr sz="1200" b="1"/>
              </a:lvl1pPr>
            </a:lstStyle>
            <a:p>
              <a:r>
                <a:rPr lang="ca-ES"/>
                <a:t>Sense finalitat lucrativa</a:t>
              </a:r>
            </a:p>
          </p:txBody>
        </p:sp>
      </p:grpSp>
      <p:grpSp>
        <p:nvGrpSpPr>
          <p:cNvPr id="41" name="Grupo 40" descr="Requisit 5 del dret a la il·lustració en l'ensenyament: exclosa la reproducció de llibres de text o manuals universitaris">
            <a:extLst>
              <a:ext uri="{FF2B5EF4-FFF2-40B4-BE49-F238E27FC236}">
                <a16:creationId xmlns:a16="http://schemas.microsoft.com/office/drawing/2014/main" id="{E0D32181-1193-41E2-8823-AF106E2035F2}"/>
              </a:ext>
            </a:extLst>
          </p:cNvPr>
          <p:cNvGrpSpPr/>
          <p:nvPr/>
        </p:nvGrpSpPr>
        <p:grpSpPr>
          <a:xfrm>
            <a:off x="1887342" y="3738283"/>
            <a:ext cx="6297650" cy="352649"/>
            <a:chOff x="4060012" y="667963"/>
            <a:chExt cx="816864" cy="816864"/>
          </a:xfrm>
        </p:grpSpPr>
        <p:sp>
          <p:nvSpPr>
            <p:cNvPr id="42" name="Rectángulo redondeado 28">
              <a:extLst>
                <a:ext uri="{FF2B5EF4-FFF2-40B4-BE49-F238E27FC236}">
                  <a16:creationId xmlns:a16="http://schemas.microsoft.com/office/drawing/2014/main" id="{C8D7F9D7-9A84-43C1-961C-DCD6A71CC2E9}"/>
                </a:ext>
              </a:extLst>
            </p:cNvPr>
            <p:cNvSpPr/>
            <p:nvPr/>
          </p:nvSpPr>
          <p:spPr>
            <a:xfrm>
              <a:off x="4060012" y="667963"/>
              <a:ext cx="816864" cy="816864"/>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0640" tIns="40640" rIns="40640" bIns="40640" numCol="1" spcCol="1270" anchor="ctr" anchorCtr="0">
              <a:noAutofit/>
            </a:bodyPr>
            <a:lstStyle/>
            <a:p>
              <a:endParaRPr lang="es-ES"/>
            </a:p>
          </p:txBody>
        </p:sp>
        <p:sp>
          <p:nvSpPr>
            <p:cNvPr id="43" name="CuadroTexto 42">
              <a:extLst>
                <a:ext uri="{FF2B5EF4-FFF2-40B4-BE49-F238E27FC236}">
                  <a16:creationId xmlns:a16="http://schemas.microsoft.com/office/drawing/2014/main" id="{BC376DB7-AFBF-423B-8E4F-B2CDDBEBE6C1}"/>
                </a:ext>
              </a:extLst>
            </p:cNvPr>
            <p:cNvSpPr txBox="1"/>
            <p:nvPr/>
          </p:nvSpPr>
          <p:spPr>
            <a:xfrm>
              <a:off x="4082930" y="667963"/>
              <a:ext cx="776077" cy="786300"/>
            </a:xfrm>
            <a:prstGeom prst="rect">
              <a:avLst/>
            </a:pr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0640" tIns="40640" rIns="40640" bIns="40640" numCol="1" spcCol="1270" anchor="ctr" anchorCtr="0">
              <a:noAutofit/>
            </a:bodyPr>
            <a:lstStyle>
              <a:defPPr>
                <a:defRPr lang="en-US"/>
              </a:defPPr>
              <a:lvl1pPr marL="171450" indent="-171450">
                <a:buFont typeface="Wingdings" panose="05000000000000000000" pitchFamily="2" charset="2"/>
                <a:buChar char="ü"/>
                <a:defRPr sz="12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a:t>Exclosa la reproducció de llibres de text o manuals universitaris </a:t>
              </a:r>
            </a:p>
          </p:txBody>
        </p:sp>
      </p:grpSp>
      <p:grpSp>
        <p:nvGrpSpPr>
          <p:cNvPr id="22" name="Grupo 21" descr="Requisit 6 del dret a la il·lustració en l'ensenyament: citant autoria i font">
            <a:extLst>
              <a:ext uri="{FF2B5EF4-FFF2-40B4-BE49-F238E27FC236}">
                <a16:creationId xmlns:a16="http://schemas.microsoft.com/office/drawing/2014/main" id="{B9ECDFED-0A9A-4706-8A91-2CAC0386BBA2}"/>
              </a:ext>
            </a:extLst>
          </p:cNvPr>
          <p:cNvGrpSpPr/>
          <p:nvPr/>
        </p:nvGrpSpPr>
        <p:grpSpPr>
          <a:xfrm>
            <a:off x="1887342" y="4172092"/>
            <a:ext cx="3619500" cy="348834"/>
            <a:chOff x="4060012" y="667963"/>
            <a:chExt cx="816864" cy="816864"/>
          </a:xfrm>
        </p:grpSpPr>
        <p:sp>
          <p:nvSpPr>
            <p:cNvPr id="23" name="Rectángulo redondeado 28">
              <a:extLst>
                <a:ext uri="{FF2B5EF4-FFF2-40B4-BE49-F238E27FC236}">
                  <a16:creationId xmlns:a16="http://schemas.microsoft.com/office/drawing/2014/main" id="{114B1F93-18A5-469D-9A1B-A0D6BEDC61C8}"/>
                </a:ext>
              </a:extLst>
            </p:cNvPr>
            <p:cNvSpPr/>
            <p:nvPr/>
          </p:nvSpPr>
          <p:spPr>
            <a:xfrm>
              <a:off x="4060012" y="667963"/>
              <a:ext cx="816864" cy="816864"/>
            </a:xfrm>
            <a:prstGeom prst="roundRect">
              <a:avLst/>
            </a:prstGeom>
          </p:spPr>
          <p:style>
            <a:lnRef idx="1">
              <a:schemeClr val="accent4"/>
            </a:lnRef>
            <a:fillRef idx="2">
              <a:schemeClr val="accent4"/>
            </a:fillRef>
            <a:effectRef idx="1">
              <a:schemeClr val="accent4"/>
            </a:effectRef>
            <a:fontRef idx="minor">
              <a:schemeClr val="dk1"/>
            </a:fontRef>
          </p:style>
          <p:txBody>
            <a:bodyPr/>
            <a:lstStyle/>
            <a:p>
              <a:endParaRPr lang="es-ES"/>
            </a:p>
          </p:txBody>
        </p:sp>
        <p:sp>
          <p:nvSpPr>
            <p:cNvPr id="24" name="CuadroTexto 23">
              <a:extLst>
                <a:ext uri="{FF2B5EF4-FFF2-40B4-BE49-F238E27FC236}">
                  <a16:creationId xmlns:a16="http://schemas.microsoft.com/office/drawing/2014/main" id="{D7E37A21-FB32-4DFE-A145-7392E35169B9}"/>
                </a:ext>
              </a:extLst>
            </p:cNvPr>
            <p:cNvSpPr txBox="1"/>
            <p:nvPr/>
          </p:nvSpPr>
          <p:spPr>
            <a:xfrm>
              <a:off x="4099887" y="667963"/>
              <a:ext cx="759120" cy="786300"/>
            </a:xfrm>
            <a:prstGeom prst="rect">
              <a:avLst/>
            </a:prstGeom>
            <a:ln>
              <a:noFill/>
            </a:ln>
          </p:spPr>
          <p:style>
            <a:lnRef idx="1">
              <a:schemeClr val="accent4"/>
            </a:lnRef>
            <a:fillRef idx="2">
              <a:schemeClr val="accent4"/>
            </a:fillRef>
            <a:effectRef idx="1">
              <a:schemeClr val="accent4"/>
            </a:effectRef>
            <a:fontRef idx="minor">
              <a:schemeClr val="dk1"/>
            </a:fontRef>
          </p:style>
          <p:txBody>
            <a:bodyPr spcFirstLastPara="0" vert="horz" wrap="square" lIns="40640" tIns="40640" rIns="40640" bIns="40640" numCol="1" spcCol="1270" anchor="ctr" anchorCtr="0">
              <a:noAutofit/>
            </a:bodyPr>
            <a:lstStyle>
              <a:defPPr>
                <a:defRPr lang="en-US"/>
              </a:defPPr>
              <a:lvl1pPr marL="171450" indent="-171450">
                <a:buFont typeface="Wingdings" panose="05000000000000000000" pitchFamily="2" charset="2"/>
                <a:buChar char="ü"/>
                <a:defRPr sz="1200" b="1"/>
              </a:lvl1pPr>
            </a:lstStyle>
            <a:p>
              <a:r>
                <a:rPr lang="ca-ES"/>
                <a:t>Citant font i autor/a de l’obra</a:t>
              </a:r>
            </a:p>
          </p:txBody>
        </p:sp>
      </p:grpSp>
    </p:spTree>
    <p:extLst>
      <p:ext uri="{BB962C8B-B14F-4D97-AF65-F5344CB8AC3E}">
        <p14:creationId xmlns:p14="http://schemas.microsoft.com/office/powerpoint/2010/main" val="34339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E15B2-BDDB-F123-B899-A7E814FD368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65C748A-AF55-8DA0-B03D-0A5C9E816361}"/>
              </a:ext>
            </a:extLst>
          </p:cNvPr>
          <p:cNvSpPr>
            <a:spLocks noGrp="1"/>
          </p:cNvSpPr>
          <p:nvPr>
            <p:ph type="title"/>
          </p:nvPr>
        </p:nvSpPr>
        <p:spPr>
          <a:xfrm>
            <a:off x="504738" y="348059"/>
            <a:ext cx="8334442" cy="525617"/>
          </a:xfrm>
        </p:spPr>
        <p:txBody>
          <a:bodyPr>
            <a:normAutofit fontScale="90000"/>
          </a:bodyPr>
          <a:lstStyle/>
          <a:p>
            <a:r>
              <a:rPr lang="en-US" b="1" err="1"/>
              <a:t>Plagi</a:t>
            </a:r>
            <a:endParaRPr lang="en-GB" b="1"/>
          </a:p>
        </p:txBody>
      </p:sp>
      <p:sp>
        <p:nvSpPr>
          <p:cNvPr id="13" name="Content Placeholder 12">
            <a:extLst>
              <a:ext uri="{FF2B5EF4-FFF2-40B4-BE49-F238E27FC236}">
                <a16:creationId xmlns:a16="http://schemas.microsoft.com/office/drawing/2014/main" id="{11E1DCE8-3090-3DB4-23E9-93C78AC84D45}"/>
              </a:ext>
            </a:extLst>
          </p:cNvPr>
          <p:cNvSpPr>
            <a:spLocks noGrp="1"/>
          </p:cNvSpPr>
          <p:nvPr>
            <p:ph idx="1"/>
          </p:nvPr>
        </p:nvSpPr>
        <p:spPr>
          <a:xfrm>
            <a:off x="504738" y="925831"/>
            <a:ext cx="7909012" cy="746100"/>
          </a:xfrm>
        </p:spPr>
        <p:txBody>
          <a:bodyPr>
            <a:noAutofit/>
          </a:bodyPr>
          <a:lstStyle/>
          <a:p>
            <a:pPr marL="0" indent="0">
              <a:lnSpc>
                <a:spcPct val="120000"/>
              </a:lnSpc>
              <a:spcBef>
                <a:spcPts val="0"/>
              </a:spcBef>
              <a:buNone/>
            </a:pPr>
            <a:r>
              <a:rPr lang="es-ES" sz="1600">
                <a:solidFill>
                  <a:schemeClr val="tx1"/>
                </a:solidFill>
              </a:rPr>
              <a:t>Ocultar les </a:t>
            </a:r>
            <a:r>
              <a:rPr lang="es-ES" sz="1600" err="1">
                <a:solidFill>
                  <a:schemeClr val="tx1"/>
                </a:solidFill>
              </a:rPr>
              <a:t>fonts</a:t>
            </a:r>
            <a:r>
              <a:rPr lang="es-ES" sz="1600">
                <a:solidFill>
                  <a:schemeClr val="tx1"/>
                </a:solidFill>
              </a:rPr>
              <a:t> </a:t>
            </a:r>
            <a:r>
              <a:rPr lang="es-ES" sz="1600" err="1">
                <a:solidFill>
                  <a:schemeClr val="tx1"/>
                </a:solidFill>
              </a:rPr>
              <a:t>utilitzades</a:t>
            </a:r>
            <a:r>
              <a:rPr lang="es-ES" sz="1600">
                <a:solidFill>
                  <a:schemeClr val="tx1"/>
                </a:solidFill>
              </a:rPr>
              <a:t> i </a:t>
            </a:r>
            <a:r>
              <a:rPr lang="es-ES" sz="1600" err="1">
                <a:solidFill>
                  <a:schemeClr val="tx1"/>
                </a:solidFill>
              </a:rPr>
              <a:t>fer</a:t>
            </a:r>
            <a:r>
              <a:rPr lang="es-ES" sz="1600">
                <a:solidFill>
                  <a:schemeClr val="tx1"/>
                </a:solidFill>
              </a:rPr>
              <a:t> </a:t>
            </a:r>
            <a:r>
              <a:rPr lang="es-ES" sz="1600" err="1">
                <a:solidFill>
                  <a:schemeClr val="tx1"/>
                </a:solidFill>
              </a:rPr>
              <a:t>passar</a:t>
            </a:r>
            <a:r>
              <a:rPr lang="es-ES" sz="1600">
                <a:solidFill>
                  <a:schemeClr val="tx1"/>
                </a:solidFill>
              </a:rPr>
              <a:t> per </a:t>
            </a:r>
            <a:r>
              <a:rPr lang="es-ES" sz="1600" err="1">
                <a:solidFill>
                  <a:schemeClr val="tx1"/>
                </a:solidFill>
              </a:rPr>
              <a:t>nostres</a:t>
            </a:r>
            <a:r>
              <a:rPr lang="es-ES" sz="1600">
                <a:solidFill>
                  <a:schemeClr val="tx1"/>
                </a:solidFill>
              </a:rPr>
              <a:t> idees o </a:t>
            </a:r>
            <a:r>
              <a:rPr lang="es-ES" sz="1600" err="1">
                <a:solidFill>
                  <a:schemeClr val="tx1"/>
                </a:solidFill>
              </a:rPr>
              <a:t>fragments</a:t>
            </a:r>
            <a:r>
              <a:rPr lang="es-ES" sz="1600">
                <a:solidFill>
                  <a:schemeClr val="tx1"/>
                </a:solidFill>
              </a:rPr>
              <a:t> de </a:t>
            </a:r>
            <a:r>
              <a:rPr lang="es-ES" sz="1600" err="1">
                <a:solidFill>
                  <a:schemeClr val="tx1"/>
                </a:solidFill>
              </a:rPr>
              <a:t>text</a:t>
            </a:r>
            <a:r>
              <a:rPr lang="es-ES" sz="1600">
                <a:solidFill>
                  <a:schemeClr val="tx1"/>
                </a:solidFill>
              </a:rPr>
              <a:t> que </a:t>
            </a:r>
            <a:r>
              <a:rPr lang="es-ES" sz="1600" err="1">
                <a:solidFill>
                  <a:schemeClr val="tx1"/>
                </a:solidFill>
              </a:rPr>
              <a:t>s'han</a:t>
            </a:r>
            <a:r>
              <a:rPr lang="es-ES" sz="1600">
                <a:solidFill>
                  <a:schemeClr val="tx1"/>
                </a:solidFill>
              </a:rPr>
              <a:t> </a:t>
            </a:r>
            <a:r>
              <a:rPr lang="es-ES" sz="1600" err="1">
                <a:solidFill>
                  <a:schemeClr val="tx1"/>
                </a:solidFill>
              </a:rPr>
              <a:t>copiat</a:t>
            </a:r>
            <a:r>
              <a:rPr lang="es-ES" sz="1600">
                <a:solidFill>
                  <a:schemeClr val="tx1"/>
                </a:solidFill>
              </a:rPr>
              <a:t> </a:t>
            </a:r>
            <a:r>
              <a:rPr lang="es-ES" sz="1600" err="1">
                <a:solidFill>
                  <a:schemeClr val="tx1"/>
                </a:solidFill>
              </a:rPr>
              <a:t>d'altres</a:t>
            </a:r>
            <a:r>
              <a:rPr lang="es-ES" sz="1600">
                <a:solidFill>
                  <a:schemeClr val="tx1"/>
                </a:solidFill>
              </a:rPr>
              <a:t> </a:t>
            </a:r>
            <a:r>
              <a:rPr lang="es-ES" sz="1600" err="1">
                <a:solidFill>
                  <a:schemeClr val="tx1"/>
                </a:solidFill>
              </a:rPr>
              <a:t>treballs</a:t>
            </a:r>
            <a:r>
              <a:rPr lang="es-ES" sz="1600">
                <a:solidFill>
                  <a:schemeClr val="tx1"/>
                </a:solidFill>
              </a:rPr>
              <a:t>. Per evitar-lo:</a:t>
            </a:r>
          </a:p>
        </p:txBody>
      </p:sp>
      <p:grpSp>
        <p:nvGrpSpPr>
          <p:cNvPr id="5" name="Grupo 4" descr="Imatge sobre citar">
            <a:extLst>
              <a:ext uri="{FF2B5EF4-FFF2-40B4-BE49-F238E27FC236}">
                <a16:creationId xmlns:a16="http://schemas.microsoft.com/office/drawing/2014/main" id="{A46D7059-85E6-139F-EB75-81D258148AF7}"/>
              </a:ext>
            </a:extLst>
          </p:cNvPr>
          <p:cNvGrpSpPr/>
          <p:nvPr/>
        </p:nvGrpSpPr>
        <p:grpSpPr>
          <a:xfrm>
            <a:off x="1255968" y="1767254"/>
            <a:ext cx="3580919" cy="1393825"/>
            <a:chOff x="4060012" y="667963"/>
            <a:chExt cx="816864" cy="816864"/>
          </a:xfrm>
        </p:grpSpPr>
        <p:sp>
          <p:nvSpPr>
            <p:cNvPr id="6" name="Rectángulo redondeado 5">
              <a:extLst>
                <a:ext uri="{FF2B5EF4-FFF2-40B4-BE49-F238E27FC236}">
                  <a16:creationId xmlns:a16="http://schemas.microsoft.com/office/drawing/2014/main" id="{D5182007-04FA-2E73-4C0C-E3A4A88B3590}"/>
                </a:ext>
              </a:extLst>
            </p:cNvPr>
            <p:cNvSpPr/>
            <p:nvPr/>
          </p:nvSpPr>
          <p:spPr>
            <a:xfrm>
              <a:off x="4060012" y="667963"/>
              <a:ext cx="816864" cy="816864"/>
            </a:xfrm>
            <a:prstGeom prst="roundRect">
              <a:avLst>
                <a:gd name="adj" fmla="val 7373"/>
              </a:avLst>
            </a:prstGeom>
          </p:spPr>
          <p:style>
            <a:lnRef idx="3">
              <a:schemeClr val="lt1"/>
            </a:lnRef>
            <a:fillRef idx="1">
              <a:schemeClr val="accent2"/>
            </a:fillRef>
            <a:effectRef idx="1">
              <a:schemeClr val="accent2"/>
            </a:effectRef>
            <a:fontRef idx="minor">
              <a:schemeClr val="lt1"/>
            </a:fontRef>
          </p:style>
          <p:txBody>
            <a:bodyPr/>
            <a:lstStyle/>
            <a:p>
              <a:endParaRPr lang="es-ES"/>
            </a:p>
          </p:txBody>
        </p:sp>
        <p:sp>
          <p:nvSpPr>
            <p:cNvPr id="7" name="CuadroTexto 6">
              <a:extLst>
                <a:ext uri="{FF2B5EF4-FFF2-40B4-BE49-F238E27FC236}">
                  <a16:creationId xmlns:a16="http://schemas.microsoft.com/office/drawing/2014/main" id="{DDC31C46-BFC5-E816-182B-7EA99DB53615}"/>
                </a:ext>
              </a:extLst>
            </p:cNvPr>
            <p:cNvSpPr txBox="1"/>
            <p:nvPr/>
          </p:nvSpPr>
          <p:spPr>
            <a:xfrm>
              <a:off x="4099888" y="727369"/>
              <a:ext cx="737112" cy="726893"/>
            </a:xfrm>
            <a:prstGeom prst="rect">
              <a:avLst/>
            </a:prstGeom>
            <a:ln>
              <a:noFill/>
            </a:ln>
          </p:spPr>
          <p:style>
            <a:lnRef idx="3">
              <a:schemeClr val="lt1"/>
            </a:lnRef>
            <a:fillRef idx="1">
              <a:schemeClr val="accent2"/>
            </a:fillRef>
            <a:effectRef idx="1">
              <a:schemeClr val="accent2"/>
            </a:effectRef>
            <a:fontRef idx="minor">
              <a:schemeClr val="lt1"/>
            </a:fontRef>
          </p:style>
          <p:txBody>
            <a:bodyPr spcFirstLastPara="0" vert="horz" wrap="square" lIns="40640" tIns="40640" rIns="40640" bIns="40640" numCol="1" spcCol="1270" anchor="ctr" anchorCtr="0">
              <a:noAutofit/>
            </a:bodyPr>
            <a:lstStyle/>
            <a:p>
              <a:r>
                <a:rPr lang="ca-ES" sz="1600" b="1"/>
                <a:t>CITANT</a:t>
              </a:r>
              <a:r>
                <a:rPr lang="ca-ES" sz="1600"/>
                <a:t> qualsevol dada, imatge o text</a:t>
              </a:r>
            </a:p>
            <a:p>
              <a:endParaRPr lang="ca-ES" sz="1600"/>
            </a:p>
            <a:p>
              <a:pPr marL="285750" indent="-285750">
                <a:buFont typeface="Wingdings" panose="05000000000000000000" pitchFamily="2" charset="2"/>
                <a:buChar char="ü"/>
              </a:pPr>
              <a:r>
                <a:rPr lang="ca-ES" sz="1600"/>
                <a:t>Hem de respectar la paternitat</a:t>
              </a:r>
            </a:p>
            <a:p>
              <a:pPr marL="285750" indent="-285750">
                <a:buFont typeface="Wingdings" panose="05000000000000000000" pitchFamily="2" charset="2"/>
                <a:buChar char="ü"/>
              </a:pPr>
              <a:r>
                <a:rPr lang="ca-ES" sz="1600"/>
                <a:t>Cal justificar la pròpia recerca</a:t>
              </a:r>
              <a:endParaRPr lang="es-ES" sz="1600"/>
            </a:p>
          </p:txBody>
        </p:sp>
      </p:grpSp>
      <p:grpSp>
        <p:nvGrpSpPr>
          <p:cNvPr id="8" name="Grupo 7" descr="Imatge sobre parafrasejar">
            <a:extLst>
              <a:ext uri="{FF2B5EF4-FFF2-40B4-BE49-F238E27FC236}">
                <a16:creationId xmlns:a16="http://schemas.microsoft.com/office/drawing/2014/main" id="{9BA107CA-8A16-8BC2-0DC2-2A3D57251393}"/>
              </a:ext>
            </a:extLst>
          </p:cNvPr>
          <p:cNvGrpSpPr/>
          <p:nvPr/>
        </p:nvGrpSpPr>
        <p:grpSpPr>
          <a:xfrm>
            <a:off x="5011693" y="1781541"/>
            <a:ext cx="2773395" cy="1365250"/>
            <a:chOff x="4060012" y="667963"/>
            <a:chExt cx="816864" cy="816864"/>
          </a:xfrm>
          <a:solidFill>
            <a:schemeClr val="bg1">
              <a:lumMod val="50000"/>
            </a:schemeClr>
          </a:solidFill>
        </p:grpSpPr>
        <p:sp>
          <p:nvSpPr>
            <p:cNvPr id="9" name="Rectángulo redondeado 8">
              <a:extLst>
                <a:ext uri="{FF2B5EF4-FFF2-40B4-BE49-F238E27FC236}">
                  <a16:creationId xmlns:a16="http://schemas.microsoft.com/office/drawing/2014/main" id="{A1D82A1F-A610-118B-A6D2-880D0FA7A63A}"/>
                </a:ext>
              </a:extLst>
            </p:cNvPr>
            <p:cNvSpPr/>
            <p:nvPr/>
          </p:nvSpPr>
          <p:spPr>
            <a:xfrm>
              <a:off x="4060012" y="667963"/>
              <a:ext cx="816864" cy="816864"/>
            </a:xfrm>
            <a:prstGeom prst="roundRect">
              <a:avLst>
                <a:gd name="adj" fmla="val 7179"/>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ES"/>
            </a:p>
          </p:txBody>
        </p:sp>
        <p:sp>
          <p:nvSpPr>
            <p:cNvPr id="11" name="CuadroTexto 10">
              <a:extLst>
                <a:ext uri="{FF2B5EF4-FFF2-40B4-BE49-F238E27FC236}">
                  <a16:creationId xmlns:a16="http://schemas.microsoft.com/office/drawing/2014/main" id="{B02A3A9D-986D-DE4D-0026-5C96E4F6CFF0}"/>
                </a:ext>
              </a:extLst>
            </p:cNvPr>
            <p:cNvSpPr txBox="1"/>
            <p:nvPr/>
          </p:nvSpPr>
          <p:spPr>
            <a:xfrm>
              <a:off x="4118598" y="683245"/>
              <a:ext cx="737112" cy="786300"/>
            </a:xfrm>
            <a:prstGeom prst="rect">
              <a:avLst/>
            </a:prstGeom>
            <a:ln>
              <a:noFill/>
            </a:ln>
          </p:spPr>
          <p:style>
            <a:lnRef idx="3">
              <a:schemeClr val="lt1"/>
            </a:lnRef>
            <a:fillRef idx="1">
              <a:schemeClr val="accent2"/>
            </a:fillRef>
            <a:effectRef idx="1">
              <a:schemeClr val="accent2"/>
            </a:effectRef>
            <a:fontRef idx="minor">
              <a:schemeClr val="lt1"/>
            </a:fontRef>
          </p:style>
          <p:txBody>
            <a:bodyPr spcFirstLastPara="0" vert="horz" wrap="square" lIns="40640" tIns="40640" rIns="40640" bIns="40640" numCol="1" spcCol="1270" anchor="ctr" anchorCtr="0">
              <a:noAutofit/>
            </a:bodyPr>
            <a:lstStyle/>
            <a:p>
              <a:r>
                <a:rPr lang="ca-ES" sz="1600" b="1"/>
                <a:t>PARAFRASEJANT</a:t>
              </a:r>
              <a:r>
                <a:rPr lang="ca-ES" sz="1600"/>
                <a:t>: e</a:t>
              </a:r>
              <a:r>
                <a:rPr lang="es-ES" sz="1600" err="1"/>
                <a:t>xplicant</a:t>
              </a:r>
              <a:r>
                <a:rPr lang="es-ES" sz="1600"/>
                <a:t> </a:t>
              </a:r>
              <a:r>
                <a:rPr lang="es-ES" sz="1600" err="1"/>
                <a:t>amb</a:t>
              </a:r>
              <a:r>
                <a:rPr lang="es-ES" sz="1600"/>
                <a:t> les </a:t>
              </a:r>
              <a:r>
                <a:rPr lang="es-ES" sz="1600" err="1"/>
                <a:t>vostres</a:t>
              </a:r>
              <a:r>
                <a:rPr lang="es-ES" sz="1600"/>
                <a:t> </a:t>
              </a:r>
              <a:r>
                <a:rPr lang="es-ES" sz="1600" err="1"/>
                <a:t>pròpies</a:t>
              </a:r>
              <a:r>
                <a:rPr lang="es-ES" sz="1600"/>
                <a:t> </a:t>
              </a:r>
              <a:r>
                <a:rPr lang="es-ES" sz="1600" err="1"/>
                <a:t>paraules</a:t>
              </a:r>
              <a:r>
                <a:rPr lang="es-ES" sz="1600"/>
                <a:t> el que ha </a:t>
              </a:r>
              <a:r>
                <a:rPr lang="es-ES" sz="1600" err="1"/>
                <a:t>dit</a:t>
              </a:r>
              <a:r>
                <a:rPr lang="es-ES" sz="1600"/>
                <a:t> una </a:t>
              </a:r>
              <a:r>
                <a:rPr lang="es-ES" sz="1600" err="1"/>
                <a:t>altra</a:t>
              </a:r>
              <a:r>
                <a:rPr lang="es-ES" sz="1600"/>
                <a:t> persona</a:t>
              </a:r>
              <a:endParaRPr lang="ca-ES" sz="1600"/>
            </a:p>
          </p:txBody>
        </p:sp>
      </p:grpSp>
      <p:sp>
        <p:nvSpPr>
          <p:cNvPr id="2" name="QuadreDeText 1">
            <a:extLst>
              <a:ext uri="{FF2B5EF4-FFF2-40B4-BE49-F238E27FC236}">
                <a16:creationId xmlns:a16="http://schemas.microsoft.com/office/drawing/2014/main" id="{3ED71D22-A245-9212-ED60-0EAD86698648}"/>
              </a:ext>
            </a:extLst>
          </p:cNvPr>
          <p:cNvSpPr txBox="1"/>
          <p:nvPr/>
        </p:nvSpPr>
        <p:spPr>
          <a:xfrm>
            <a:off x="607924" y="3376246"/>
            <a:ext cx="7541288" cy="1384995"/>
          </a:xfrm>
          <a:prstGeom prst="rect">
            <a:avLst/>
          </a:prstGeom>
          <a:noFill/>
        </p:spPr>
        <p:txBody>
          <a:bodyPr wrap="square" rtlCol="0">
            <a:spAutoFit/>
          </a:bodyPr>
          <a:lstStyle/>
          <a:p>
            <a:r>
              <a:rPr lang="ca-ES" sz="1400" b="1">
                <a:solidFill>
                  <a:schemeClr val="bg2">
                    <a:lumMod val="50000"/>
                  </a:schemeClr>
                </a:solidFill>
              </a:rPr>
              <a:t>Més informació:</a:t>
            </a:r>
            <a:br>
              <a:rPr lang="ca-ES" sz="1400" b="1"/>
            </a:br>
            <a:endParaRPr lang="ca-ES" sz="1400" b="1"/>
          </a:p>
          <a:p>
            <a:pPr marL="285750" indent="-285750">
              <a:buFont typeface="Arial" panose="020B0604020202020204" pitchFamily="34" charset="0"/>
              <a:buChar char="•"/>
            </a:pPr>
            <a:r>
              <a:rPr lang="ca-ES" sz="1400">
                <a:hlinkClick r:id="rId3"/>
              </a:rPr>
              <a:t>Com citar i elaborar la bibliografia</a:t>
            </a:r>
            <a:r>
              <a:rPr lang="ca-ES" sz="1400"/>
              <a:t> - Biblioteques</a:t>
            </a:r>
          </a:p>
          <a:p>
            <a:pPr marL="285750" indent="-285750">
              <a:buFont typeface="Arial" panose="020B0604020202020204" pitchFamily="34" charset="0"/>
              <a:buChar char="•"/>
            </a:pPr>
            <a:r>
              <a:rPr lang="ca-ES" sz="1400" err="1">
                <a:hlinkClick r:id="rId4"/>
              </a:rPr>
              <a:t>Ouriginal</a:t>
            </a:r>
            <a:r>
              <a:rPr lang="ca-ES" sz="1400">
                <a:hlinkClick r:id="rId4"/>
              </a:rPr>
              <a:t> (</a:t>
            </a:r>
            <a:r>
              <a:rPr lang="ca-ES" sz="1400" err="1">
                <a:hlinkClick r:id="rId4"/>
              </a:rPr>
              <a:t>Turnitin</a:t>
            </a:r>
            <a:r>
              <a:rPr lang="ca-ES" sz="1400">
                <a:hlinkClick r:id="rId4"/>
              </a:rPr>
              <a:t>)</a:t>
            </a:r>
            <a:r>
              <a:rPr lang="ca-ES" sz="1400"/>
              <a:t> - programa disponible a les aules </a:t>
            </a:r>
            <a:r>
              <a:rPr lang="ca-ES" sz="1400" err="1"/>
              <a:t>Moodle</a:t>
            </a:r>
            <a:r>
              <a:rPr lang="ca-ES" sz="1400"/>
              <a:t> UAB per a PDI i PAS</a:t>
            </a:r>
          </a:p>
          <a:p>
            <a:pPr marL="285750" indent="-285750">
              <a:buFont typeface="Arial" panose="020B0604020202020204" pitchFamily="34" charset="0"/>
              <a:buChar char="•"/>
            </a:pPr>
            <a:r>
              <a:rPr lang="ca-ES" sz="1400" err="1">
                <a:hlinkClick r:id="rId5"/>
              </a:rPr>
              <a:t>Turnitin</a:t>
            </a:r>
            <a:r>
              <a:rPr lang="ca-ES" sz="1400"/>
              <a:t> - programa de detecció de similituds per a estudiants de doctorat</a:t>
            </a:r>
          </a:p>
          <a:p>
            <a:pPr marL="285750" indent="-285750">
              <a:buFont typeface="Arial" panose="020B0604020202020204" pitchFamily="34" charset="0"/>
              <a:buChar char="•"/>
            </a:pPr>
            <a:r>
              <a:rPr lang="ca-ES" sz="1400">
                <a:hlinkClick r:id="rId6"/>
              </a:rPr>
              <a:t>Categoria Plagi </a:t>
            </a:r>
            <a:r>
              <a:rPr lang="ca-ES" sz="1400"/>
              <a:t>- Web de Propietat Intel·lectual i Accés Obert</a:t>
            </a:r>
          </a:p>
        </p:txBody>
      </p:sp>
    </p:spTree>
    <p:extLst>
      <p:ext uri="{BB962C8B-B14F-4D97-AF65-F5344CB8AC3E}">
        <p14:creationId xmlns:p14="http://schemas.microsoft.com/office/powerpoint/2010/main" val="2066827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1003A54-3407-BB97-712C-B4B8B538170E}"/>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Web Propietat Intel·lectual i Accés Obert</a:t>
            </a:r>
          </a:p>
        </p:txBody>
      </p:sp>
      <p:pic>
        <p:nvPicPr>
          <p:cNvPr id="4" name="Imatge 3" descr="Captura de pantalla del web de Propietat Intel·lectual i Accés Obert: pàgina inicial ">
            <a:extLst>
              <a:ext uri="{FF2B5EF4-FFF2-40B4-BE49-F238E27FC236}">
                <a16:creationId xmlns:a16="http://schemas.microsoft.com/office/drawing/2014/main" id="{3F15B686-7BC0-11C6-5097-AB76D78050EB}"/>
              </a:ext>
            </a:extLst>
          </p:cNvPr>
          <p:cNvPicPr>
            <a:picLocks noChangeAspect="1"/>
          </p:cNvPicPr>
          <p:nvPr/>
        </p:nvPicPr>
        <p:blipFill>
          <a:blip r:embed="rId3"/>
          <a:stretch>
            <a:fillRect/>
          </a:stretch>
        </p:blipFill>
        <p:spPr>
          <a:xfrm>
            <a:off x="1466796" y="284550"/>
            <a:ext cx="5944501" cy="4008264"/>
          </a:xfrm>
          <a:prstGeom prst="rect">
            <a:avLst/>
          </a:prstGeom>
          <a:ln w="9525">
            <a:solidFill>
              <a:schemeClr val="tx1"/>
            </a:solidFill>
          </a:ln>
          <a:effectLst>
            <a:outerShdw blurRad="50800" dist="38100" dir="2700000" algn="tl" rotWithShape="0">
              <a:prstClr val="black">
                <a:alpha val="40000"/>
              </a:prstClr>
            </a:outerShdw>
          </a:effectLst>
        </p:spPr>
      </p:pic>
      <p:sp>
        <p:nvSpPr>
          <p:cNvPr id="6" name="6 CuadroTexto">
            <a:extLst>
              <a:ext uri="{FF2B5EF4-FFF2-40B4-BE49-F238E27FC236}">
                <a16:creationId xmlns:a16="http://schemas.microsoft.com/office/drawing/2014/main" id="{67AF9F76-CC56-4667-A130-F7DE77C6F7BD}"/>
              </a:ext>
            </a:extLst>
          </p:cNvPr>
          <p:cNvSpPr txBox="1"/>
          <p:nvPr/>
        </p:nvSpPr>
        <p:spPr>
          <a:xfrm>
            <a:off x="2332912" y="4489618"/>
            <a:ext cx="4478173" cy="369332"/>
          </a:xfrm>
          <a:prstGeom prst="rect">
            <a:avLst/>
          </a:prstGeom>
          <a:noFill/>
        </p:spPr>
        <p:txBody>
          <a:bodyPr wrap="square" rtlCol="0">
            <a:spAutoFit/>
          </a:bodyPr>
          <a:lstStyle/>
          <a:p>
            <a:pPr algn="ctr"/>
            <a:r>
              <a:rPr lang="ca-ES" sz="1800">
                <a:hlinkClick r:id="rId4"/>
              </a:rPr>
              <a:t>www.uab.cat/propietat-intellectual</a:t>
            </a:r>
            <a:endParaRPr lang="ca-ES" sz="1800"/>
          </a:p>
        </p:txBody>
      </p:sp>
    </p:spTree>
    <p:extLst>
      <p:ext uri="{BB962C8B-B14F-4D97-AF65-F5344CB8AC3E}">
        <p14:creationId xmlns:p14="http://schemas.microsoft.com/office/powerpoint/2010/main" val="57691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C397AC3-CA32-C9F8-8C5B-75BDB93CC28A}"/>
              </a:ext>
            </a:extLst>
          </p:cNvPr>
          <p:cNvSpPr>
            <a:spLocks noGrp="1"/>
          </p:cNvSpPr>
          <p:nvPr>
            <p:ph type="title"/>
          </p:nvPr>
        </p:nvSpPr>
        <p:spPr>
          <a:xfrm>
            <a:off x="628650" y="-994172"/>
            <a:ext cx="7886700" cy="994172"/>
          </a:xfrm>
        </p:spPr>
        <p:txBody>
          <a:bodyPr vert="horz" lIns="91440" tIns="45720" rIns="91440" bIns="45720" rtlCol="0" anchor="b">
            <a:normAutofit fontScale="90000"/>
          </a:bodyPr>
          <a:lstStyle/>
          <a:p>
            <a:r>
              <a:rPr lang="ca-ES" dirty="0"/>
              <a:t>Web Propietat Intel·lectual i Accés Obert: consulta</a:t>
            </a:r>
          </a:p>
        </p:txBody>
      </p:sp>
      <p:pic>
        <p:nvPicPr>
          <p:cNvPr id="4" name="Imatge 3" descr="Captura de pantalla del web de Propietat Intel·lectual i Accés Obert: exemple d'una pregunta amb resposta">
            <a:extLst>
              <a:ext uri="{FF2B5EF4-FFF2-40B4-BE49-F238E27FC236}">
                <a16:creationId xmlns:a16="http://schemas.microsoft.com/office/drawing/2014/main" id="{017BA43B-6CCB-BB9D-7537-378A8E777C48}"/>
              </a:ext>
            </a:extLst>
          </p:cNvPr>
          <p:cNvPicPr>
            <a:picLocks noChangeAspect="1"/>
          </p:cNvPicPr>
          <p:nvPr/>
        </p:nvPicPr>
        <p:blipFill>
          <a:blip r:embed="rId2"/>
          <a:stretch>
            <a:fillRect/>
          </a:stretch>
        </p:blipFill>
        <p:spPr>
          <a:xfrm>
            <a:off x="1776863" y="509787"/>
            <a:ext cx="5883787" cy="4296356"/>
          </a:xfrm>
          <a:prstGeom prst="rect">
            <a:avLst/>
          </a:prstGeom>
        </p:spPr>
      </p:pic>
      <p:pic>
        <p:nvPicPr>
          <p:cNvPr id="14" name="Imatge 13" descr="Captura de pantalla del web de Propietat Intel·lectual i Accés Obert: com fer una consulta">
            <a:extLst>
              <a:ext uri="{FF2B5EF4-FFF2-40B4-BE49-F238E27FC236}">
                <a16:creationId xmlns:a16="http://schemas.microsoft.com/office/drawing/2014/main" id="{960A55EA-59F0-DE44-21D8-76778DCC5368}"/>
              </a:ext>
            </a:extLst>
          </p:cNvPr>
          <p:cNvPicPr>
            <a:picLocks noChangeAspect="1"/>
          </p:cNvPicPr>
          <p:nvPr/>
        </p:nvPicPr>
        <p:blipFill>
          <a:blip r:embed="rId3"/>
          <a:stretch>
            <a:fillRect/>
          </a:stretch>
        </p:blipFill>
        <p:spPr>
          <a:xfrm>
            <a:off x="1180025" y="922293"/>
            <a:ext cx="5206435" cy="2164268"/>
          </a:xfrm>
          <a:prstGeom prst="rect">
            <a:avLst/>
          </a:prstGeom>
        </p:spPr>
      </p:pic>
      <p:pic>
        <p:nvPicPr>
          <p:cNvPr id="7" name="Imatge 6" descr="Captura de pantalla del web de Propietat Intel·lectual i Accés Obert: formulari de l'eina Tiquets (programari JIRA) per fer una consulta">
            <a:extLst>
              <a:ext uri="{FF2B5EF4-FFF2-40B4-BE49-F238E27FC236}">
                <a16:creationId xmlns:a16="http://schemas.microsoft.com/office/drawing/2014/main" id="{237CEF22-4120-AFAB-923F-E37990397731}"/>
              </a:ext>
            </a:extLst>
          </p:cNvPr>
          <p:cNvPicPr>
            <a:picLocks noChangeAspect="1"/>
          </p:cNvPicPr>
          <p:nvPr/>
        </p:nvPicPr>
        <p:blipFill>
          <a:blip r:embed="rId4"/>
          <a:stretch>
            <a:fillRect/>
          </a:stretch>
        </p:blipFill>
        <p:spPr>
          <a:xfrm>
            <a:off x="5537360" y="1090361"/>
            <a:ext cx="2426615" cy="3360472"/>
          </a:xfrm>
          <a:prstGeom prst="rect">
            <a:avLst/>
          </a:prstGeom>
        </p:spPr>
      </p:pic>
    </p:spTree>
    <p:extLst>
      <p:ext uri="{BB962C8B-B14F-4D97-AF65-F5344CB8AC3E}">
        <p14:creationId xmlns:p14="http://schemas.microsoft.com/office/powerpoint/2010/main" val="129566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B502A-B95E-4A90-AA91-322C4D070D1A}"/>
              </a:ext>
            </a:extLst>
          </p:cNvPr>
          <p:cNvSpPr>
            <a:spLocks noGrp="1"/>
          </p:cNvSpPr>
          <p:nvPr>
            <p:ph type="title"/>
          </p:nvPr>
        </p:nvSpPr>
        <p:spPr/>
        <p:txBody>
          <a:bodyPr/>
          <a:lstStyle/>
          <a:p>
            <a:r>
              <a:rPr lang="es-ES" b="1" err="1"/>
              <a:t>Aspectes</a:t>
            </a:r>
            <a:r>
              <a:rPr lang="es-ES" b="1"/>
              <a:t> </a:t>
            </a:r>
            <a:r>
              <a:rPr lang="es-ES" b="1" err="1"/>
              <a:t>ètics</a:t>
            </a:r>
            <a:r>
              <a:rPr lang="es-ES" b="1"/>
              <a:t> i </a:t>
            </a:r>
            <a:r>
              <a:rPr lang="es-ES" b="1" err="1"/>
              <a:t>legals</a:t>
            </a:r>
            <a:r>
              <a:rPr lang="es-ES" b="1"/>
              <a:t> del </a:t>
            </a:r>
            <a:r>
              <a:rPr lang="es-ES" b="1" err="1"/>
              <a:t>plagi</a:t>
            </a:r>
            <a:endParaRPr lang="ca-ES" b="1"/>
          </a:p>
        </p:txBody>
      </p:sp>
      <p:sp>
        <p:nvSpPr>
          <p:cNvPr id="4" name="CuadroTexto 3">
            <a:extLst>
              <a:ext uri="{FF2B5EF4-FFF2-40B4-BE49-F238E27FC236}">
                <a16:creationId xmlns:a16="http://schemas.microsoft.com/office/drawing/2014/main" id="{6788F38C-AFF4-4CEB-A85C-F0618FAF2797}"/>
              </a:ext>
            </a:extLst>
          </p:cNvPr>
          <p:cNvSpPr txBox="1"/>
          <p:nvPr/>
        </p:nvSpPr>
        <p:spPr>
          <a:xfrm>
            <a:off x="504000" y="1188402"/>
            <a:ext cx="3567664" cy="338554"/>
          </a:xfrm>
          <a:prstGeom prst="rect">
            <a:avLst/>
          </a:prstGeom>
          <a:noFill/>
        </p:spPr>
        <p:txBody>
          <a:bodyPr wrap="square" rtlCol="0">
            <a:spAutoFit/>
          </a:bodyPr>
          <a:lstStyle/>
          <a:p>
            <a:r>
              <a:rPr lang="es-ES" b="1" err="1"/>
              <a:t>Ètics</a:t>
            </a:r>
            <a:endParaRPr lang="ca-ES" b="1"/>
          </a:p>
        </p:txBody>
      </p:sp>
      <p:sp>
        <p:nvSpPr>
          <p:cNvPr id="3" name="Marcador de contenido 2">
            <a:extLst>
              <a:ext uri="{FF2B5EF4-FFF2-40B4-BE49-F238E27FC236}">
                <a16:creationId xmlns:a16="http://schemas.microsoft.com/office/drawing/2014/main" id="{C5BDB1A2-1E60-4740-9C2B-461069BAC2E8}"/>
              </a:ext>
            </a:extLst>
          </p:cNvPr>
          <p:cNvSpPr>
            <a:spLocks noGrp="1"/>
          </p:cNvSpPr>
          <p:nvPr>
            <p:ph idx="1"/>
          </p:nvPr>
        </p:nvSpPr>
        <p:spPr>
          <a:xfrm>
            <a:off x="504000" y="1764277"/>
            <a:ext cx="3898863" cy="2975372"/>
          </a:xfrm>
        </p:spPr>
        <p:txBody>
          <a:bodyPr/>
          <a:lstStyle/>
          <a:p>
            <a:pPr>
              <a:buFont typeface="Wingdings" panose="05000000000000000000" pitchFamily="2" charset="2"/>
              <a:buChar char="ü"/>
            </a:pPr>
            <a:r>
              <a:rPr lang="ca-ES">
                <a:solidFill>
                  <a:schemeClr val="tx1"/>
                </a:solidFill>
              </a:rPr>
              <a:t>Conseqüència: manca de credibilitat de persones i institucions​</a:t>
            </a:r>
          </a:p>
          <a:p>
            <a:pPr>
              <a:buFont typeface="Wingdings" panose="05000000000000000000" pitchFamily="2" charset="2"/>
              <a:buChar char="ü"/>
            </a:pPr>
            <a:r>
              <a:rPr lang="ca-ES">
                <a:solidFill>
                  <a:schemeClr val="tx1"/>
                </a:solidFill>
              </a:rPr>
              <a:t>Pràctica </a:t>
            </a:r>
            <a:r>
              <a:rPr lang="ca-ES" err="1">
                <a:solidFill>
                  <a:schemeClr val="tx1"/>
                </a:solidFill>
              </a:rPr>
              <a:t>antieducativa</a:t>
            </a:r>
            <a:r>
              <a:rPr lang="ca-ES">
                <a:solidFill>
                  <a:schemeClr val="tx1"/>
                </a:solidFill>
              </a:rPr>
              <a:t>: el plagi va en contra del mateix interès de la persona que el comet​</a:t>
            </a:r>
          </a:p>
          <a:p>
            <a:pPr>
              <a:buFont typeface="Wingdings" panose="05000000000000000000" pitchFamily="2" charset="2"/>
              <a:buChar char="ü"/>
            </a:pPr>
            <a:r>
              <a:rPr lang="ca-ES">
                <a:solidFill>
                  <a:schemeClr val="tx1"/>
                </a:solidFill>
              </a:rPr>
              <a:t>Obstacle per a l’avenç de la ciència i per al comportament ètic</a:t>
            </a:r>
          </a:p>
        </p:txBody>
      </p:sp>
      <p:sp>
        <p:nvSpPr>
          <p:cNvPr id="5" name="CuadroTexto 4">
            <a:extLst>
              <a:ext uri="{FF2B5EF4-FFF2-40B4-BE49-F238E27FC236}">
                <a16:creationId xmlns:a16="http://schemas.microsoft.com/office/drawing/2014/main" id="{BD665139-3B3F-4707-92FA-1CF5CD53CBCE}"/>
              </a:ext>
            </a:extLst>
          </p:cNvPr>
          <p:cNvSpPr txBox="1"/>
          <p:nvPr/>
        </p:nvSpPr>
        <p:spPr>
          <a:xfrm>
            <a:off x="4525056" y="1188402"/>
            <a:ext cx="4500000" cy="338554"/>
          </a:xfrm>
          <a:prstGeom prst="rect">
            <a:avLst/>
          </a:prstGeom>
          <a:noFill/>
        </p:spPr>
        <p:txBody>
          <a:bodyPr wrap="square" rtlCol="0">
            <a:spAutoFit/>
          </a:bodyPr>
          <a:lstStyle/>
          <a:p>
            <a:r>
              <a:rPr lang="es-ES" b="1" err="1"/>
              <a:t>Legals</a:t>
            </a:r>
            <a:endParaRPr lang="ca-ES" b="1"/>
          </a:p>
        </p:txBody>
      </p:sp>
      <p:sp>
        <p:nvSpPr>
          <p:cNvPr id="6" name="CuadroTexto 5">
            <a:extLst>
              <a:ext uri="{FF2B5EF4-FFF2-40B4-BE49-F238E27FC236}">
                <a16:creationId xmlns:a16="http://schemas.microsoft.com/office/drawing/2014/main" id="{FF3114E9-CB37-4AA3-8839-73DEB53305F7}"/>
              </a:ext>
            </a:extLst>
          </p:cNvPr>
          <p:cNvSpPr txBox="1"/>
          <p:nvPr/>
        </p:nvSpPr>
        <p:spPr>
          <a:xfrm>
            <a:off x="4572000" y="1747880"/>
            <a:ext cx="4068000" cy="255454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es-ES" dirty="0" err="1"/>
              <a:t>Via</a:t>
            </a:r>
            <a:r>
              <a:rPr lang="es-ES" dirty="0"/>
              <a:t> civil  </a:t>
            </a:r>
            <a:br>
              <a:rPr lang="es-ES" dirty="0"/>
            </a:br>
            <a:r>
              <a:rPr lang="es-ES" dirty="0" err="1">
                <a:hlinkClick r:id="rId3"/>
              </a:rPr>
              <a:t>Llei</a:t>
            </a:r>
            <a:r>
              <a:rPr lang="es-ES" dirty="0">
                <a:hlinkClick r:id="rId3"/>
              </a:rPr>
              <a:t> de </a:t>
            </a:r>
            <a:r>
              <a:rPr lang="es-ES" dirty="0" err="1">
                <a:hlinkClick r:id="rId3"/>
              </a:rPr>
              <a:t>Propietat</a:t>
            </a:r>
            <a:r>
              <a:rPr lang="es-ES" dirty="0">
                <a:hlinkClick r:id="rId3"/>
              </a:rPr>
              <a:t> </a:t>
            </a:r>
            <a:r>
              <a:rPr lang="es-ES" dirty="0" err="1">
                <a:hlinkClick r:id="rId3"/>
              </a:rPr>
              <a:t>Intel·lectual</a:t>
            </a:r>
            <a:r>
              <a:rPr lang="es-ES" dirty="0"/>
              <a:t>, </a:t>
            </a:r>
            <a:r>
              <a:rPr lang="es-ES" dirty="0" err="1"/>
              <a:t>articles</a:t>
            </a:r>
            <a:r>
              <a:rPr lang="es-ES" dirty="0"/>
              <a:t> 138 a 143</a:t>
            </a:r>
          </a:p>
          <a:p>
            <a:endParaRPr lang="es-ES" dirty="0"/>
          </a:p>
          <a:p>
            <a:pPr marL="285750" indent="-285750">
              <a:buFont typeface="Wingdings" panose="05000000000000000000" pitchFamily="2" charset="2"/>
              <a:buChar char="ü"/>
            </a:pPr>
            <a:r>
              <a:rPr lang="es-ES" dirty="0" err="1"/>
              <a:t>Via</a:t>
            </a:r>
            <a:r>
              <a:rPr lang="es-ES" dirty="0"/>
              <a:t> penal </a:t>
            </a:r>
            <a:br>
              <a:rPr lang="es-ES" dirty="0"/>
            </a:br>
            <a:r>
              <a:rPr lang="es-ES" dirty="0" err="1">
                <a:hlinkClick r:id="rId4"/>
              </a:rPr>
              <a:t>Codi</a:t>
            </a:r>
            <a:r>
              <a:rPr lang="es-ES" dirty="0">
                <a:hlinkClick r:id="rId4"/>
              </a:rPr>
              <a:t> Penal</a:t>
            </a:r>
            <a:r>
              <a:rPr lang="es-ES" dirty="0"/>
              <a:t>, </a:t>
            </a:r>
            <a:r>
              <a:rPr lang="es-ES" dirty="0" err="1"/>
              <a:t>articles</a:t>
            </a:r>
            <a:r>
              <a:rPr lang="es-ES" dirty="0"/>
              <a:t> 270 a 272</a:t>
            </a:r>
            <a:endParaRPr lang="ca-ES" dirty="0"/>
          </a:p>
          <a:p>
            <a:endParaRPr lang="es-ES" dirty="0"/>
          </a:p>
          <a:p>
            <a:pPr marL="285750" indent="-285750">
              <a:buFont typeface="Wingdings" panose="05000000000000000000" pitchFamily="2" charset="2"/>
              <a:buChar char="ü"/>
            </a:pPr>
            <a:r>
              <a:rPr lang="es-ES" dirty="0" err="1"/>
              <a:t>Via</a:t>
            </a:r>
            <a:r>
              <a:rPr lang="es-ES" dirty="0"/>
              <a:t> administrativa </a:t>
            </a:r>
            <a:br>
              <a:rPr lang="es-ES" dirty="0"/>
            </a:br>
            <a:r>
              <a:rPr lang="es-ES" dirty="0" err="1">
                <a:hlinkClick r:id="rId5"/>
              </a:rPr>
              <a:t>Llei</a:t>
            </a:r>
            <a:r>
              <a:rPr lang="es-ES" dirty="0">
                <a:hlinkClick r:id="rId5"/>
              </a:rPr>
              <a:t> de </a:t>
            </a:r>
            <a:r>
              <a:rPr lang="es-ES" dirty="0" err="1">
                <a:hlinkClick r:id="rId5"/>
              </a:rPr>
              <a:t>Serveis</a:t>
            </a:r>
            <a:r>
              <a:rPr lang="es-ES" dirty="0">
                <a:hlinkClick r:id="rId5"/>
              </a:rPr>
              <a:t> de la </a:t>
            </a:r>
            <a:r>
              <a:rPr lang="es-ES" dirty="0" err="1">
                <a:hlinkClick r:id="rId5"/>
              </a:rPr>
              <a:t>Societat</a:t>
            </a:r>
            <a:r>
              <a:rPr lang="es-ES" dirty="0">
                <a:hlinkClick r:id="rId5"/>
              </a:rPr>
              <a:t> de la </a:t>
            </a:r>
            <a:r>
              <a:rPr lang="es-ES" dirty="0" err="1">
                <a:hlinkClick r:id="rId5"/>
              </a:rPr>
              <a:t>Informació</a:t>
            </a:r>
            <a:r>
              <a:rPr lang="es-ES" dirty="0"/>
              <a:t>, </a:t>
            </a:r>
            <a:r>
              <a:rPr lang="es-ES" dirty="0" err="1"/>
              <a:t>article</a:t>
            </a:r>
            <a:r>
              <a:rPr lang="es-ES" dirty="0"/>
              <a:t> 8</a:t>
            </a:r>
            <a:endParaRPr lang="ca-ES" dirty="0"/>
          </a:p>
        </p:txBody>
      </p:sp>
    </p:spTree>
    <p:extLst>
      <p:ext uri="{BB962C8B-B14F-4D97-AF65-F5344CB8AC3E}">
        <p14:creationId xmlns:p14="http://schemas.microsoft.com/office/powerpoint/2010/main" val="1832106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33956"/>
            <a:ext cx="8334442" cy="525617"/>
          </a:xfrm>
        </p:spPr>
        <p:txBody>
          <a:bodyPr>
            <a:normAutofit fontScale="90000"/>
          </a:bodyPr>
          <a:lstStyle/>
          <a:p>
            <a:r>
              <a:rPr lang="en-US" b="1" err="1"/>
              <a:t>Autoplagi</a:t>
            </a:r>
            <a:endParaRPr lang="en-GB" b="1"/>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504738" y="925830"/>
            <a:ext cx="7909012" cy="3728719"/>
          </a:xfrm>
        </p:spPr>
        <p:txBody>
          <a:bodyPr vert="horz" lIns="81621" tIns="40811" rIns="81621" bIns="40811" rtlCol="0" anchor="t">
            <a:noAutofit/>
          </a:bodyPr>
          <a:lstStyle/>
          <a:p>
            <a:pPr marL="0" indent="0">
              <a:buNone/>
            </a:pPr>
            <a:r>
              <a:rPr lang="es-ES" err="1">
                <a:solidFill>
                  <a:schemeClr val="tx1"/>
                </a:solidFill>
              </a:rPr>
              <a:t>L’autor</a:t>
            </a:r>
            <a:r>
              <a:rPr lang="es-ES">
                <a:solidFill>
                  <a:schemeClr val="tx1"/>
                </a:solidFill>
              </a:rPr>
              <a:t>/a torna a publicar una obra en la </a:t>
            </a:r>
            <a:r>
              <a:rPr lang="es-ES" err="1">
                <a:solidFill>
                  <a:schemeClr val="tx1"/>
                </a:solidFill>
              </a:rPr>
              <a:t>seva</a:t>
            </a:r>
            <a:r>
              <a:rPr lang="es-ES">
                <a:solidFill>
                  <a:schemeClr val="tx1"/>
                </a:solidFill>
              </a:rPr>
              <a:t> </a:t>
            </a:r>
            <a:r>
              <a:rPr lang="es-ES" err="1">
                <a:solidFill>
                  <a:schemeClr val="tx1"/>
                </a:solidFill>
              </a:rPr>
              <a:t>totalitat</a:t>
            </a:r>
            <a:r>
              <a:rPr lang="es-ES">
                <a:solidFill>
                  <a:schemeClr val="tx1"/>
                </a:solidFill>
              </a:rPr>
              <a:t> o </a:t>
            </a:r>
            <a:r>
              <a:rPr lang="es-ES" err="1">
                <a:solidFill>
                  <a:schemeClr val="tx1"/>
                </a:solidFill>
              </a:rPr>
              <a:t>reutilitza</a:t>
            </a:r>
            <a:r>
              <a:rPr lang="es-ES">
                <a:solidFill>
                  <a:schemeClr val="tx1"/>
                </a:solidFill>
              </a:rPr>
              <a:t> </a:t>
            </a:r>
            <a:r>
              <a:rPr lang="es-ES" err="1">
                <a:solidFill>
                  <a:schemeClr val="tx1"/>
                </a:solidFill>
              </a:rPr>
              <a:t>parts</a:t>
            </a:r>
            <a:r>
              <a:rPr lang="es-ES">
                <a:solidFill>
                  <a:schemeClr val="tx1"/>
                </a:solidFill>
              </a:rPr>
              <a:t> </a:t>
            </a:r>
            <a:r>
              <a:rPr lang="es-ES" err="1">
                <a:solidFill>
                  <a:schemeClr val="tx1"/>
                </a:solidFill>
              </a:rPr>
              <a:t>d’un</a:t>
            </a:r>
            <a:r>
              <a:rPr lang="es-ES">
                <a:solidFill>
                  <a:schemeClr val="tx1"/>
                </a:solidFill>
              </a:rPr>
              <a:t> </a:t>
            </a:r>
            <a:r>
              <a:rPr lang="es-ES" err="1">
                <a:solidFill>
                  <a:schemeClr val="tx1"/>
                </a:solidFill>
              </a:rPr>
              <a:t>text</a:t>
            </a:r>
            <a:r>
              <a:rPr lang="es-ES">
                <a:solidFill>
                  <a:schemeClr val="tx1"/>
                </a:solidFill>
              </a:rPr>
              <a:t> </a:t>
            </a:r>
            <a:r>
              <a:rPr lang="es-ES" err="1">
                <a:solidFill>
                  <a:schemeClr val="tx1"/>
                </a:solidFill>
              </a:rPr>
              <a:t>prèviament</a:t>
            </a:r>
            <a:r>
              <a:rPr lang="es-ES">
                <a:solidFill>
                  <a:schemeClr val="tx1"/>
                </a:solidFill>
              </a:rPr>
              <a:t> </a:t>
            </a:r>
            <a:r>
              <a:rPr lang="es-ES" err="1">
                <a:solidFill>
                  <a:schemeClr val="tx1"/>
                </a:solidFill>
              </a:rPr>
              <a:t>escrit</a:t>
            </a:r>
            <a:r>
              <a:rPr lang="es-ES">
                <a:solidFill>
                  <a:schemeClr val="tx1"/>
                </a:solidFill>
              </a:rPr>
              <a:t> i el presenta </a:t>
            </a:r>
            <a:r>
              <a:rPr lang="es-ES" err="1">
                <a:solidFill>
                  <a:schemeClr val="tx1"/>
                </a:solidFill>
              </a:rPr>
              <a:t>com</a:t>
            </a:r>
            <a:r>
              <a:rPr lang="es-ES">
                <a:solidFill>
                  <a:schemeClr val="tx1"/>
                </a:solidFill>
              </a:rPr>
              <a:t> a </a:t>
            </a:r>
            <a:r>
              <a:rPr lang="es-ES" err="1">
                <a:solidFill>
                  <a:schemeClr val="tx1"/>
                </a:solidFill>
              </a:rPr>
              <a:t>nou</a:t>
            </a:r>
            <a:r>
              <a:rPr lang="es-ES">
                <a:solidFill>
                  <a:schemeClr val="tx1"/>
                </a:solidFill>
              </a:rPr>
              <a:t> i original.</a:t>
            </a:r>
          </a:p>
          <a:p>
            <a:pPr marL="0" indent="0">
              <a:buNone/>
            </a:pPr>
            <a:r>
              <a:rPr lang="es-ES" b="1" err="1">
                <a:solidFill>
                  <a:schemeClr val="tx1"/>
                </a:solidFill>
              </a:rPr>
              <a:t>Tipus</a:t>
            </a:r>
            <a:r>
              <a:rPr lang="es-ES" b="1">
                <a:solidFill>
                  <a:schemeClr val="tx1"/>
                </a:solidFill>
              </a:rPr>
              <a:t> </a:t>
            </a:r>
            <a:r>
              <a:rPr lang="es-ES" b="1" err="1">
                <a:solidFill>
                  <a:schemeClr val="tx1"/>
                </a:solidFill>
              </a:rPr>
              <a:t>d’autoplagi</a:t>
            </a:r>
            <a:r>
              <a:rPr lang="es-ES" b="1">
                <a:solidFill>
                  <a:schemeClr val="tx1"/>
                </a:solidFill>
              </a:rPr>
              <a:t>:</a:t>
            </a:r>
            <a:r>
              <a:rPr lang="es-ES">
                <a:solidFill>
                  <a:schemeClr val="tx1"/>
                </a:solidFill>
              </a:rPr>
              <a:t> </a:t>
            </a:r>
            <a:r>
              <a:rPr lang="es-ES" err="1">
                <a:solidFill>
                  <a:schemeClr val="tx1"/>
                </a:solidFill>
              </a:rPr>
              <a:t>publicacions</a:t>
            </a:r>
            <a:r>
              <a:rPr lang="es-ES">
                <a:solidFill>
                  <a:schemeClr val="tx1"/>
                </a:solidFill>
              </a:rPr>
              <a:t> duplicades, </a:t>
            </a:r>
            <a:r>
              <a:rPr lang="es-ES" err="1">
                <a:solidFill>
                  <a:schemeClr val="tx1"/>
                </a:solidFill>
              </a:rPr>
              <a:t>redundants</a:t>
            </a:r>
            <a:r>
              <a:rPr lang="es-ES">
                <a:solidFill>
                  <a:schemeClr val="tx1"/>
                </a:solidFill>
              </a:rPr>
              <a:t>, augmentades i/o segmentades</a:t>
            </a:r>
          </a:p>
          <a:p>
            <a:pPr marL="0" indent="0">
              <a:buNone/>
            </a:pPr>
            <a:endParaRPr lang="es-ES"/>
          </a:p>
          <a:p>
            <a:pPr marL="0" indent="0">
              <a:buNone/>
            </a:pPr>
            <a:endParaRPr lang="es-ES"/>
          </a:p>
          <a:p>
            <a:pPr marL="0" indent="0">
              <a:buNone/>
            </a:pPr>
            <a:endParaRPr lang="es-ES"/>
          </a:p>
          <a:p>
            <a:pPr marL="0" indent="0">
              <a:buNone/>
            </a:pPr>
            <a:endParaRPr lang="es-ES"/>
          </a:p>
          <a:p>
            <a:pPr marL="0" indent="0">
              <a:buNone/>
            </a:pPr>
            <a:br>
              <a:rPr lang="ca-ES"/>
            </a:br>
            <a:r>
              <a:rPr lang="ca-ES">
                <a:solidFill>
                  <a:schemeClr val="tx1"/>
                </a:solidFill>
              </a:rPr>
              <a:t>Més informació: </a:t>
            </a:r>
            <a:r>
              <a:rPr lang="ca-ES">
                <a:solidFill>
                  <a:schemeClr val="accent2">
                    <a:lumMod val="75000"/>
                  </a:schemeClr>
                </a:solidFill>
                <a:hlinkClick r:id="rId3">
                  <a:extLst>
                    <a:ext uri="{A12FA001-AC4F-418D-AE19-62706E023703}">
                      <ahyp:hlinkClr xmlns:ahyp="http://schemas.microsoft.com/office/drawing/2018/hyperlinkcolor" val="tx"/>
                    </a:ext>
                  </a:extLst>
                </a:hlinkClick>
              </a:rPr>
              <a:t>The ethics of self-</a:t>
            </a:r>
            <a:r>
              <a:rPr lang="ca-ES" err="1">
                <a:solidFill>
                  <a:schemeClr val="accent2">
                    <a:lumMod val="75000"/>
                  </a:schemeClr>
                </a:solidFill>
                <a:hlinkClick r:id="rId3">
                  <a:extLst>
                    <a:ext uri="{A12FA001-AC4F-418D-AE19-62706E023703}">
                      <ahyp:hlinkClr xmlns:ahyp="http://schemas.microsoft.com/office/drawing/2018/hyperlinkcolor" val="tx"/>
                    </a:ext>
                  </a:extLst>
                </a:hlinkClick>
              </a:rPr>
              <a:t>plagiarism</a:t>
            </a:r>
            <a:endParaRPr lang="es-ES">
              <a:solidFill>
                <a:schemeClr val="accent2">
                  <a:lumMod val="75000"/>
                </a:schemeClr>
              </a:solidFill>
            </a:endParaRPr>
          </a:p>
        </p:txBody>
      </p:sp>
      <p:grpSp>
        <p:nvGrpSpPr>
          <p:cNvPr id="12" name="Grupo 11" descr="Imatge sobre la importància de citar la font original"/>
          <p:cNvGrpSpPr/>
          <p:nvPr/>
        </p:nvGrpSpPr>
        <p:grpSpPr>
          <a:xfrm>
            <a:off x="2835797" y="2338953"/>
            <a:ext cx="3580919" cy="1393825"/>
            <a:chOff x="4060012" y="667963"/>
            <a:chExt cx="816864" cy="816864"/>
          </a:xfrm>
        </p:grpSpPr>
        <p:sp>
          <p:nvSpPr>
            <p:cNvPr id="14" name="Rectángulo redondeado 13"/>
            <p:cNvSpPr/>
            <p:nvPr/>
          </p:nvSpPr>
          <p:spPr>
            <a:xfrm>
              <a:off x="4060012" y="667963"/>
              <a:ext cx="816864" cy="816864"/>
            </a:xfrm>
            <a:prstGeom prst="roundRect">
              <a:avLst>
                <a:gd name="adj" fmla="val 6279"/>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ES"/>
            </a:p>
          </p:txBody>
        </p:sp>
        <p:sp>
          <p:nvSpPr>
            <p:cNvPr id="15" name="CuadroTexto 14"/>
            <p:cNvSpPr txBox="1"/>
            <p:nvPr/>
          </p:nvSpPr>
          <p:spPr>
            <a:xfrm>
              <a:off x="4099888" y="679766"/>
              <a:ext cx="737112" cy="786300"/>
            </a:xfrm>
            <a:prstGeom prst="rect">
              <a:avLst/>
            </a:prstGeom>
            <a:ln>
              <a:noFill/>
            </a:ln>
          </p:spPr>
          <p:style>
            <a:lnRef idx="3">
              <a:schemeClr val="lt1"/>
            </a:lnRef>
            <a:fillRef idx="1">
              <a:schemeClr val="accent2"/>
            </a:fillRef>
            <a:effectRef idx="1">
              <a:schemeClr val="accent2"/>
            </a:effectRef>
            <a:fontRef idx="minor">
              <a:schemeClr val="lt1"/>
            </a:fontRef>
          </p:style>
          <p:txBody>
            <a:bodyPr spcFirstLastPara="0" vert="horz" wrap="square" lIns="40640" tIns="40640" rIns="40640" bIns="40640" numCol="1" spcCol="1270" anchor="ctr" anchorCtr="0">
              <a:noAutofit/>
            </a:bodyPr>
            <a:lstStyle/>
            <a:p>
              <a:pPr algn="just"/>
              <a:r>
                <a:rPr lang="ca-ES" sz="1400"/>
                <a:t>Si esteu </a:t>
              </a:r>
              <a:r>
                <a:rPr lang="ca-ES" sz="1400" b="1"/>
                <a:t>reutilitzant </a:t>
              </a:r>
              <a:r>
                <a:rPr lang="ca-ES" sz="1400"/>
                <a:t>una obra o part d’una obra ja publicada es pot estar infringint els drets d’autor de tercers, ocultar la pròpia autoria o pretendre que allò s’ha dit per primera vegada. Cal citar la font original</a:t>
              </a:r>
            </a:p>
          </p:txBody>
        </p:sp>
      </p:grpSp>
    </p:spTree>
    <p:extLst>
      <p:ext uri="{BB962C8B-B14F-4D97-AF65-F5344CB8AC3E}">
        <p14:creationId xmlns:p14="http://schemas.microsoft.com/office/powerpoint/2010/main" val="295518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504738" y="364388"/>
            <a:ext cx="8334442" cy="525617"/>
          </a:xfrm>
        </p:spPr>
        <p:txBody>
          <a:bodyPr>
            <a:normAutofit fontScale="90000"/>
          </a:bodyPr>
          <a:lstStyle/>
          <a:p>
            <a:r>
              <a:rPr lang="en-US" b="1" err="1"/>
              <a:t>Protecció</a:t>
            </a:r>
            <a:r>
              <a:rPr lang="en-US" b="1"/>
              <a:t> de </a:t>
            </a:r>
            <a:r>
              <a:rPr lang="en-US" b="1" err="1"/>
              <a:t>dades</a:t>
            </a:r>
            <a:r>
              <a:rPr lang="en-US" b="1"/>
              <a:t> personals: </a:t>
            </a:r>
            <a:r>
              <a:rPr lang="en-US" b="1" err="1"/>
              <a:t>tipologia</a:t>
            </a:r>
            <a:r>
              <a:rPr lang="en-US" b="1"/>
              <a:t> </a:t>
            </a:r>
            <a:endParaRPr lang="en-GB" b="1"/>
          </a:p>
        </p:txBody>
      </p:sp>
      <p:sp>
        <p:nvSpPr>
          <p:cNvPr id="2" name="Content Placeholder 12">
            <a:extLst>
              <a:ext uri="{FF2B5EF4-FFF2-40B4-BE49-F238E27FC236}">
                <a16:creationId xmlns:a16="http://schemas.microsoft.com/office/drawing/2014/main" id="{D5FFB3E4-B452-1B90-76E9-3BF9C2EA3C70}"/>
              </a:ext>
            </a:extLst>
          </p:cNvPr>
          <p:cNvSpPr txBox="1">
            <a:spLocks/>
          </p:cNvSpPr>
          <p:nvPr/>
        </p:nvSpPr>
        <p:spPr>
          <a:xfrm>
            <a:off x="504738" y="925833"/>
            <a:ext cx="7781618" cy="437930"/>
          </a:xfrm>
          <a:prstGeom prst="rect">
            <a:avLst/>
          </a:prstGeom>
        </p:spPr>
        <p:txBody>
          <a:bodyPr vert="horz" lIns="81621" tIns="40811" rIns="81621" bIns="4081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b="1" dirty="0" err="1"/>
              <a:t>Dades</a:t>
            </a:r>
            <a:r>
              <a:rPr lang="en-US" sz="1800" b="1" dirty="0"/>
              <a:t> de </a:t>
            </a:r>
            <a:r>
              <a:rPr lang="en-US" sz="1800" b="1" dirty="0" err="1"/>
              <a:t>caràcter</a:t>
            </a:r>
            <a:r>
              <a:rPr lang="en-US" sz="1800" b="1" dirty="0"/>
              <a:t> personal</a:t>
            </a:r>
            <a:r>
              <a:rPr lang="en-US" sz="1800" dirty="0"/>
              <a:t>: </a:t>
            </a:r>
            <a:endParaRPr lang="ca-ES" sz="1800" dirty="0"/>
          </a:p>
        </p:txBody>
      </p:sp>
      <p:grpSp>
        <p:nvGrpSpPr>
          <p:cNvPr id="8" name="Grupo 7" descr="Nom i cognoms, DNI, passaport, NIU, adreça postal o electrònica, edat, sexe, data de naixement, nacionalitat, adreça IP de l’ordinador, fotografies, veu, dades de geolocalització, etc.">
            <a:extLst>
              <a:ext uri="{FF2B5EF4-FFF2-40B4-BE49-F238E27FC236}">
                <a16:creationId xmlns:a16="http://schemas.microsoft.com/office/drawing/2014/main" id="{696E2758-D4F8-4E26-86B6-7D80BC5657A3}"/>
              </a:ext>
              <a:ext uri="{C183D7F6-B498-43B3-948B-1728B52AA6E4}">
                <adec:decorative xmlns:adec="http://schemas.microsoft.com/office/drawing/2017/decorative" val="0"/>
              </a:ext>
            </a:extLst>
          </p:cNvPr>
          <p:cNvGrpSpPr/>
          <p:nvPr/>
        </p:nvGrpSpPr>
        <p:grpSpPr>
          <a:xfrm>
            <a:off x="3214395" y="1247587"/>
            <a:ext cx="5071961" cy="933362"/>
            <a:chOff x="4296610" y="345811"/>
            <a:chExt cx="816864" cy="816864"/>
          </a:xfrm>
          <a:solidFill>
            <a:schemeClr val="accent6">
              <a:lumMod val="60000"/>
              <a:lumOff val="40000"/>
            </a:schemeClr>
          </a:solidFill>
        </p:grpSpPr>
        <p:sp>
          <p:nvSpPr>
            <p:cNvPr id="9" name="Rectángulo redondeado 5" descr="Nom i cognoms, DNI, passaport, NIU, adreça postal o electrònica, edat, sexe, data de naixement, nacionalitat, adreça IP de l’ordinador, fotografies, veu, dades de geolocalització, etc.">
              <a:extLst>
                <a:ext uri="{FF2B5EF4-FFF2-40B4-BE49-F238E27FC236}">
                  <a16:creationId xmlns:a16="http://schemas.microsoft.com/office/drawing/2014/main" id="{3137C6CF-112D-41BB-8B4B-480C723FA3D4}"/>
                </a:ext>
              </a:extLst>
            </p:cNvPr>
            <p:cNvSpPr/>
            <p:nvPr/>
          </p:nvSpPr>
          <p:spPr>
            <a:xfrm>
              <a:off x="4296610" y="345811"/>
              <a:ext cx="816864" cy="816864"/>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lstStyle/>
            <a:p>
              <a:endParaRPr lang="es-ES"/>
            </a:p>
          </p:txBody>
        </p:sp>
        <p:sp>
          <p:nvSpPr>
            <p:cNvPr id="11" name="CuadroTexto 10" descr="Nom i cognoms, DNI, passaport, NIU, adreça postal o electrònica, edat, sexe, data de naixement, nacionalitat, adreça IP de l’ordinador, fotografies, veu, dades de geolocalització, etc.">
              <a:extLst>
                <a:ext uri="{FF2B5EF4-FFF2-40B4-BE49-F238E27FC236}">
                  <a16:creationId xmlns:a16="http://schemas.microsoft.com/office/drawing/2014/main" id="{C3C58348-61AA-4CDB-85EE-3FEA2F8B5C96}"/>
                </a:ext>
                <a:ext uri="{C183D7F6-B498-43B3-948B-1728B52AA6E4}">
                  <adec:decorative xmlns:adec="http://schemas.microsoft.com/office/drawing/2017/decorative" val="0"/>
                </a:ext>
              </a:extLst>
            </p:cNvPr>
            <p:cNvSpPr txBox="1"/>
            <p:nvPr/>
          </p:nvSpPr>
          <p:spPr>
            <a:xfrm>
              <a:off x="4345886" y="407068"/>
              <a:ext cx="747373" cy="66915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40640" tIns="40640" rIns="40640" bIns="40640" numCol="1" spcCol="1270" anchor="ctr" anchorCtr="0">
              <a:noAutofit/>
            </a:bodyPr>
            <a:lstStyle/>
            <a:p>
              <a:r>
                <a:rPr lang="ca-ES" sz="1000" b="1" dirty="0"/>
                <a:t>Nom i cognoms, DNI, passaport, NIU, adreça postal o electrònica, edat, sexe, data de naixement, nacionalitat, adreça IP de l’ordinador, fotografies, veu, dades de </a:t>
              </a:r>
              <a:r>
                <a:rPr lang="ca-ES" sz="1000" b="1" dirty="0" err="1"/>
                <a:t>geolocalització</a:t>
              </a:r>
              <a:r>
                <a:rPr lang="ca-ES" sz="1000" b="1" dirty="0"/>
                <a:t>, etc.</a:t>
              </a:r>
            </a:p>
          </p:txBody>
        </p:sp>
      </p:gr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504738" y="2401282"/>
            <a:ext cx="7781618" cy="1378456"/>
          </a:xfrm>
        </p:spPr>
        <p:txBody>
          <a:bodyPr vert="horz" lIns="81621" tIns="40811" rIns="81621" bIns="40811" rtlCol="0" anchor="t">
            <a:noAutofit/>
          </a:bodyPr>
          <a:lstStyle/>
          <a:p>
            <a:pPr marL="0" indent="0">
              <a:buNone/>
            </a:pPr>
            <a:r>
              <a:rPr lang="ca-ES" sz="1800" b="1" dirty="0"/>
              <a:t>Categories especials de dades</a:t>
            </a:r>
            <a:r>
              <a:rPr lang="ca-ES" sz="1800" dirty="0"/>
              <a:t>: </a:t>
            </a:r>
            <a:br>
              <a:rPr lang="ca-ES" sz="800" dirty="0"/>
            </a:br>
            <a:br>
              <a:rPr lang="ca-ES" sz="800" dirty="0"/>
            </a:br>
            <a:r>
              <a:rPr lang="ca-ES" sz="1800" dirty="0">
                <a:solidFill>
                  <a:schemeClr val="tx1"/>
                </a:solidFill>
              </a:rPr>
              <a:t>dades personals que revelen informació considerada especialment sensible i mereixedora d’una protecció reforçada. Tenen especial influència en els </a:t>
            </a:r>
            <a:r>
              <a:rPr lang="ca-ES" sz="1800" dirty="0">
                <a:solidFill>
                  <a:srgbClr val="00CC57"/>
                </a:solidFill>
              </a:rPr>
              <a:t>drets fonamentals, les llibertats públiques de la persona i la seva intimitat</a:t>
            </a:r>
            <a:endParaRPr lang="en-GB" sz="1800" dirty="0">
              <a:solidFill>
                <a:srgbClr val="00CC57"/>
              </a:solidFill>
            </a:endParaRPr>
          </a:p>
        </p:txBody>
      </p:sp>
      <p:grpSp>
        <p:nvGrpSpPr>
          <p:cNvPr id="5" name="Grupo 4" descr="- Revelen ideologia, afiliació sindical, religió i creences&#10;- Origen racial, salut, orientació sexual o vida sexual&#10;- Genètiques&#10;- Biomètriques">
            <a:extLst>
              <a:ext uri="{FF2B5EF4-FFF2-40B4-BE49-F238E27FC236}">
                <a16:creationId xmlns:a16="http://schemas.microsoft.com/office/drawing/2014/main" id="{C6ED96F7-21F8-4BEE-A0D7-F465305EA4D3}"/>
              </a:ext>
              <a:ext uri="{C183D7F6-B498-43B3-948B-1728B52AA6E4}">
                <adec:decorative xmlns:adec="http://schemas.microsoft.com/office/drawing/2017/decorative" val="0"/>
              </a:ext>
            </a:extLst>
          </p:cNvPr>
          <p:cNvGrpSpPr/>
          <p:nvPr/>
        </p:nvGrpSpPr>
        <p:grpSpPr>
          <a:xfrm>
            <a:off x="4097701" y="3713922"/>
            <a:ext cx="4188655" cy="955504"/>
            <a:chOff x="4296610" y="345811"/>
            <a:chExt cx="816864" cy="816864"/>
          </a:xfrm>
          <a:solidFill>
            <a:schemeClr val="accent2"/>
          </a:solidFill>
        </p:grpSpPr>
        <p:sp>
          <p:nvSpPr>
            <p:cNvPr id="6" name="Rectángulo redondeado 5" descr="- Revelen ideologia, afiliació sindical, religió i creences&#10;- Origen racial, salut, orientació sexual o vida sexual&#10;- Genètiques&#10;- Biomètriques&#10;">
              <a:extLst>
                <a:ext uri="{FF2B5EF4-FFF2-40B4-BE49-F238E27FC236}">
                  <a16:creationId xmlns:a16="http://schemas.microsoft.com/office/drawing/2014/main" id="{45DAC91E-6789-49AA-A650-B7519E489093}"/>
                </a:ext>
              </a:extLst>
            </p:cNvPr>
            <p:cNvSpPr/>
            <p:nvPr/>
          </p:nvSpPr>
          <p:spPr>
            <a:xfrm>
              <a:off x="4296610" y="345811"/>
              <a:ext cx="816864" cy="81686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ES"/>
            </a:p>
          </p:txBody>
        </p:sp>
        <p:sp>
          <p:nvSpPr>
            <p:cNvPr id="7" name="CuadroTexto 6" descr="1) Revelen ideologia, afiliació sindical, religió i creences&#10;2) Origen racial, salut, orientació sexual o vida sexual&#10;3) Genètiques&#10;4) Biomètriques&#10;">
              <a:extLst>
                <a:ext uri="{FF2B5EF4-FFF2-40B4-BE49-F238E27FC236}">
                  <a16:creationId xmlns:a16="http://schemas.microsoft.com/office/drawing/2014/main" id="{FEDE3484-67AB-4E2D-8FA3-380CB235F94E}"/>
                </a:ext>
              </a:extLst>
            </p:cNvPr>
            <p:cNvSpPr txBox="1"/>
            <p:nvPr/>
          </p:nvSpPr>
          <p:spPr>
            <a:xfrm>
              <a:off x="4345886" y="407068"/>
              <a:ext cx="752881" cy="6691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171450" indent="-171450">
                <a:buFont typeface="Arial" panose="020B0604020202020204" pitchFamily="34" charset="0"/>
                <a:buChar char="•"/>
              </a:pPr>
              <a:r>
                <a:rPr lang="ca-ES" sz="1000" b="1" dirty="0"/>
                <a:t>Revelen ideologia, afiliació sindical, religió i creences</a:t>
              </a:r>
            </a:p>
            <a:p>
              <a:pPr marL="171450" indent="-171450">
                <a:buFont typeface="Arial" panose="020B0604020202020204" pitchFamily="34" charset="0"/>
                <a:buChar char="•"/>
              </a:pPr>
              <a:r>
                <a:rPr lang="ca-ES" sz="1000" b="1" dirty="0"/>
                <a:t>Origen racial, salut, orientació sexual o vida sexual</a:t>
              </a:r>
            </a:p>
            <a:p>
              <a:pPr marL="171450" indent="-171450">
                <a:buFont typeface="Arial" panose="020B0604020202020204" pitchFamily="34" charset="0"/>
                <a:buChar char="•"/>
              </a:pPr>
              <a:r>
                <a:rPr lang="ca-ES" sz="1000" b="1" dirty="0"/>
                <a:t>Genètiques</a:t>
              </a:r>
            </a:p>
            <a:p>
              <a:pPr marL="171450" indent="-171450">
                <a:buFont typeface="Arial" panose="020B0604020202020204" pitchFamily="34" charset="0"/>
                <a:buChar char="•"/>
              </a:pPr>
              <a:r>
                <a:rPr lang="ca-ES" sz="1000" b="1" dirty="0"/>
                <a:t>Biomètriques</a:t>
              </a:r>
            </a:p>
          </p:txBody>
        </p:sp>
      </p:grpSp>
    </p:spTree>
    <p:extLst>
      <p:ext uri="{BB962C8B-B14F-4D97-AF65-F5344CB8AC3E}">
        <p14:creationId xmlns:p14="http://schemas.microsoft.com/office/powerpoint/2010/main" val="1228432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33956"/>
            <a:ext cx="8334442" cy="525617"/>
          </a:xfrm>
        </p:spPr>
        <p:txBody>
          <a:bodyPr>
            <a:normAutofit fontScale="90000"/>
          </a:bodyPr>
          <a:lstStyle/>
          <a:p>
            <a:r>
              <a:rPr lang="en-US" b="1" err="1"/>
              <a:t>Protecció</a:t>
            </a:r>
            <a:r>
              <a:rPr lang="en-US" b="1"/>
              <a:t> de </a:t>
            </a:r>
            <a:r>
              <a:rPr lang="en-US" b="1" err="1"/>
              <a:t>dades</a:t>
            </a:r>
            <a:r>
              <a:rPr lang="en-US" b="1"/>
              <a:t> personals: </a:t>
            </a:r>
            <a:r>
              <a:rPr lang="en-US" b="1" err="1"/>
              <a:t>publicació</a:t>
            </a:r>
            <a:r>
              <a:rPr lang="en-US" b="1"/>
              <a:t> </a:t>
            </a:r>
            <a:endParaRPr lang="en-GB" b="1"/>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528801" y="1156367"/>
            <a:ext cx="7902662" cy="3502344"/>
          </a:xfrm>
        </p:spPr>
        <p:txBody>
          <a:bodyPr vert="horz" lIns="81621" tIns="40811" rIns="81621" bIns="40811" rtlCol="0" anchor="t">
            <a:noAutofit/>
          </a:bodyPr>
          <a:lstStyle/>
          <a:p>
            <a:pPr marL="285750" indent="-285750" algn="just"/>
            <a:r>
              <a:rPr lang="ca-ES" sz="1500" dirty="0">
                <a:solidFill>
                  <a:schemeClr val="tx1"/>
                </a:solidFill>
              </a:rPr>
              <a:t>Per a poder publicar qualsevol dada (al campus virtual, DDD, web, </a:t>
            </a:r>
            <a:r>
              <a:rPr lang="ca-ES" sz="1500" dirty="0" err="1">
                <a:solidFill>
                  <a:schemeClr val="tx1"/>
                </a:solidFill>
              </a:rPr>
              <a:t>blogs</a:t>
            </a:r>
            <a:r>
              <a:rPr lang="ca-ES" sz="1500" dirty="0">
                <a:solidFill>
                  <a:schemeClr val="tx1"/>
                </a:solidFill>
              </a:rPr>
              <a:t>, xarxes socials...) </a:t>
            </a:r>
            <a:r>
              <a:rPr lang="ca-ES" sz="1500" b="1" dirty="0">
                <a:solidFill>
                  <a:srgbClr val="00CC57"/>
                </a:solidFill>
              </a:rPr>
              <a:t>CAL SEMPRE el consentiment previ</a:t>
            </a:r>
            <a:r>
              <a:rPr lang="ca-ES" sz="1500" dirty="0">
                <a:solidFill>
                  <a:schemeClr val="tx1"/>
                </a:solidFill>
              </a:rPr>
              <a:t>. Amb dades de categories especials el consentiment ha de ser explícit. L’afectat ha de cedir </a:t>
            </a:r>
            <a:r>
              <a:rPr lang="ca-ES" sz="1500" b="1" dirty="0">
                <a:solidFill>
                  <a:srgbClr val="00CC57"/>
                </a:solidFill>
              </a:rPr>
              <a:t>per escrit </a:t>
            </a:r>
            <a:r>
              <a:rPr lang="ca-ES" sz="1500" dirty="0">
                <a:solidFill>
                  <a:schemeClr val="tx1"/>
                </a:solidFill>
              </a:rPr>
              <a:t>els seus drets, especificant per a què s’utilitzaran les seves dades. El </a:t>
            </a:r>
            <a:r>
              <a:rPr lang="ca-ES" sz="1500" b="1" dirty="0">
                <a:solidFill>
                  <a:schemeClr val="tx1"/>
                </a:solidFill>
              </a:rPr>
              <a:t>consentiment no pot ser </a:t>
            </a:r>
            <a:r>
              <a:rPr lang="ca-ES" sz="1500" b="1" dirty="0">
                <a:solidFill>
                  <a:srgbClr val="00CC57"/>
                </a:solidFill>
              </a:rPr>
              <a:t>mai tàcit</a:t>
            </a:r>
            <a:r>
              <a:rPr lang="ca-ES" sz="1500" dirty="0">
                <a:solidFill>
                  <a:srgbClr val="00CC57"/>
                </a:solidFill>
              </a:rPr>
              <a:t> </a:t>
            </a:r>
            <a:r>
              <a:rPr lang="ca-ES" sz="1500" dirty="0">
                <a:solidFill>
                  <a:schemeClr val="tx1"/>
                </a:solidFill>
              </a:rPr>
              <a:t>(</a:t>
            </a:r>
            <a:r>
              <a:rPr lang="ca-ES" sz="1500" i="1" dirty="0">
                <a:solidFill>
                  <a:schemeClr val="tx1"/>
                </a:solidFill>
              </a:rPr>
              <a:t>“si no dius que no, entenc que sí”).</a:t>
            </a:r>
          </a:p>
          <a:p>
            <a:pPr marL="285750" indent="-285750" algn="just"/>
            <a:endParaRPr lang="ca-ES" sz="1000" i="1" dirty="0">
              <a:solidFill>
                <a:schemeClr val="tx1"/>
              </a:solidFill>
            </a:endParaRPr>
          </a:p>
          <a:p>
            <a:pPr marL="285750" indent="-285750" algn="just"/>
            <a:r>
              <a:rPr lang="ca-ES" sz="1500" b="1" dirty="0">
                <a:solidFill>
                  <a:schemeClr val="tx1"/>
                </a:solidFill>
              </a:rPr>
              <a:t>Menors d’edat</a:t>
            </a:r>
            <a:r>
              <a:rPr lang="ca-ES" sz="1500" dirty="0">
                <a:solidFill>
                  <a:schemeClr val="tx1"/>
                </a:solidFill>
              </a:rPr>
              <a:t>: d’acord amb la LOPD, poden donar ells mateixos el consentiment a partir dels 14 anys, sense intervenció de pares o tutors. </a:t>
            </a:r>
          </a:p>
          <a:p>
            <a:pPr marL="285750" indent="-285750" algn="just"/>
            <a:endParaRPr lang="ca-ES" sz="1000" dirty="0">
              <a:solidFill>
                <a:schemeClr val="tx1"/>
              </a:solidFill>
            </a:endParaRPr>
          </a:p>
          <a:p>
            <a:pPr marL="285750" indent="-285750" algn="just"/>
            <a:r>
              <a:rPr lang="ca-ES" sz="1500" dirty="0">
                <a:solidFill>
                  <a:schemeClr val="tx1"/>
                </a:solidFill>
              </a:rPr>
              <a:t>En cas de </a:t>
            </a:r>
            <a:r>
              <a:rPr lang="ca-ES" sz="1500" b="1" dirty="0">
                <a:solidFill>
                  <a:schemeClr val="tx1"/>
                </a:solidFill>
              </a:rPr>
              <a:t>no tenir permís</a:t>
            </a:r>
            <a:r>
              <a:rPr lang="ca-ES" sz="1500" dirty="0">
                <a:solidFill>
                  <a:schemeClr val="tx1"/>
                </a:solidFill>
              </a:rPr>
              <a:t> en acabar el </a:t>
            </a:r>
            <a:r>
              <a:rPr lang="es-ES" sz="1500" dirty="0" err="1">
                <a:solidFill>
                  <a:schemeClr val="tx1"/>
                </a:solidFill>
              </a:rPr>
              <a:t>treball</a:t>
            </a:r>
            <a:r>
              <a:rPr lang="es-ES" sz="1500" dirty="0">
                <a:solidFill>
                  <a:schemeClr val="tx1"/>
                </a:solidFill>
              </a:rPr>
              <a:t>, </a:t>
            </a:r>
            <a:r>
              <a:rPr lang="es-ES" sz="1500" dirty="0" err="1">
                <a:solidFill>
                  <a:schemeClr val="tx1"/>
                </a:solidFill>
              </a:rPr>
              <a:t>amb</a:t>
            </a:r>
            <a:r>
              <a:rPr lang="es-ES" sz="1500" dirty="0">
                <a:solidFill>
                  <a:schemeClr val="tx1"/>
                </a:solidFill>
              </a:rPr>
              <a:t> </a:t>
            </a:r>
            <a:r>
              <a:rPr lang="es-ES" sz="1500" dirty="0" err="1">
                <a:solidFill>
                  <a:schemeClr val="tx1"/>
                </a:solidFill>
              </a:rPr>
              <a:t>caràcter</a:t>
            </a:r>
            <a:r>
              <a:rPr lang="es-ES" sz="1500" dirty="0">
                <a:solidFill>
                  <a:schemeClr val="tx1"/>
                </a:solidFill>
              </a:rPr>
              <a:t> general, </a:t>
            </a:r>
            <a:r>
              <a:rPr lang="es-ES" sz="1500" dirty="0" err="1">
                <a:solidFill>
                  <a:schemeClr val="tx1"/>
                </a:solidFill>
              </a:rPr>
              <a:t>s’ha</a:t>
            </a:r>
            <a:r>
              <a:rPr lang="es-ES" sz="1500" dirty="0">
                <a:solidFill>
                  <a:schemeClr val="tx1"/>
                </a:solidFill>
              </a:rPr>
              <a:t> de destruir la </a:t>
            </a:r>
            <a:r>
              <a:rPr lang="es-ES" sz="1500" dirty="0" err="1">
                <a:solidFill>
                  <a:schemeClr val="tx1"/>
                </a:solidFill>
              </a:rPr>
              <a:t>informació</a:t>
            </a:r>
            <a:r>
              <a:rPr lang="es-ES" sz="1500" dirty="0">
                <a:solidFill>
                  <a:schemeClr val="tx1"/>
                </a:solidFill>
              </a:rPr>
              <a:t> des del </a:t>
            </a:r>
            <a:r>
              <a:rPr lang="es-ES" sz="1500" dirty="0" err="1">
                <a:solidFill>
                  <a:schemeClr val="tx1"/>
                </a:solidFill>
              </a:rPr>
              <a:t>moment</a:t>
            </a:r>
            <a:r>
              <a:rPr lang="es-ES" sz="1500" dirty="0">
                <a:solidFill>
                  <a:schemeClr val="tx1"/>
                </a:solidFill>
              </a:rPr>
              <a:t> en </a:t>
            </a:r>
            <a:r>
              <a:rPr lang="es-ES" sz="1500" dirty="0" err="1">
                <a:solidFill>
                  <a:schemeClr val="tx1"/>
                </a:solidFill>
              </a:rPr>
              <a:t>què</a:t>
            </a:r>
            <a:r>
              <a:rPr lang="es-ES" sz="1500" dirty="0">
                <a:solidFill>
                  <a:schemeClr val="tx1"/>
                </a:solidFill>
              </a:rPr>
              <a:t> ja no </a:t>
            </a:r>
            <a:r>
              <a:rPr lang="es-ES" sz="1500" dirty="0" err="1">
                <a:solidFill>
                  <a:schemeClr val="tx1"/>
                </a:solidFill>
              </a:rPr>
              <a:t>és</a:t>
            </a:r>
            <a:r>
              <a:rPr lang="es-ES" sz="1500" dirty="0">
                <a:solidFill>
                  <a:schemeClr val="tx1"/>
                </a:solidFill>
              </a:rPr>
              <a:t> </a:t>
            </a:r>
            <a:r>
              <a:rPr lang="es-ES" sz="1500" dirty="0" err="1">
                <a:solidFill>
                  <a:schemeClr val="tx1"/>
                </a:solidFill>
              </a:rPr>
              <a:t>necessària</a:t>
            </a:r>
            <a:r>
              <a:rPr lang="es-ES" sz="1500" dirty="0">
                <a:solidFill>
                  <a:schemeClr val="tx1"/>
                </a:solidFill>
              </a:rPr>
              <a:t> per a la </a:t>
            </a:r>
            <a:r>
              <a:rPr lang="es-ES" sz="1500" dirty="0" err="1">
                <a:solidFill>
                  <a:schemeClr val="tx1"/>
                </a:solidFill>
              </a:rPr>
              <a:t>finalitat</a:t>
            </a:r>
            <a:r>
              <a:rPr lang="es-ES" sz="1500" dirty="0">
                <a:solidFill>
                  <a:schemeClr val="tx1"/>
                </a:solidFill>
              </a:rPr>
              <a:t> per a la </a:t>
            </a:r>
            <a:r>
              <a:rPr lang="es-ES" sz="1500" dirty="0" err="1">
                <a:solidFill>
                  <a:schemeClr val="tx1"/>
                </a:solidFill>
              </a:rPr>
              <a:t>qual</a:t>
            </a:r>
            <a:r>
              <a:rPr lang="es-ES" sz="1500" dirty="0">
                <a:solidFill>
                  <a:schemeClr val="tx1"/>
                </a:solidFill>
              </a:rPr>
              <a:t> van ser </a:t>
            </a:r>
            <a:r>
              <a:rPr lang="es-ES" sz="1500" dirty="0" err="1">
                <a:solidFill>
                  <a:schemeClr val="tx1"/>
                </a:solidFill>
              </a:rPr>
              <a:t>recollides</a:t>
            </a:r>
            <a:r>
              <a:rPr lang="es-ES" sz="1500" dirty="0">
                <a:solidFill>
                  <a:schemeClr val="tx1"/>
                </a:solidFill>
              </a:rPr>
              <a:t> les dades.</a:t>
            </a:r>
          </a:p>
          <a:p>
            <a:pPr marL="285750" indent="-285750" algn="just"/>
            <a:endParaRPr lang="es-ES" sz="1000" dirty="0">
              <a:solidFill>
                <a:schemeClr val="tx1"/>
              </a:solidFill>
            </a:endParaRPr>
          </a:p>
          <a:p>
            <a:pPr marL="285750" indent="-285750" algn="just"/>
            <a:r>
              <a:rPr lang="ca-ES" sz="1500" dirty="0"/>
              <a:t>Dades sotmeses a un procés </a:t>
            </a:r>
            <a:r>
              <a:rPr lang="ca-ES" sz="1500" dirty="0" err="1"/>
              <a:t>d'</a:t>
            </a:r>
            <a:r>
              <a:rPr lang="ca-ES" sz="1500" b="1" dirty="0" err="1"/>
              <a:t>anonimització</a:t>
            </a:r>
            <a:r>
              <a:rPr lang="ca-ES" sz="1500" dirty="0"/>
              <a:t>: no cal disposar del permís de publicació però sí d'un permís previ de cessió de dades per realitzar la investigació.</a:t>
            </a:r>
          </a:p>
          <a:p>
            <a:pPr marL="0" indent="0" algn="just">
              <a:buNone/>
            </a:pPr>
            <a:endParaRPr lang="ca-ES" sz="1500" b="1" dirty="0">
              <a:solidFill>
                <a:schemeClr val="accent3">
                  <a:lumMod val="50000"/>
                </a:schemeClr>
              </a:solidFill>
            </a:endParaRPr>
          </a:p>
        </p:txBody>
      </p:sp>
    </p:spTree>
    <p:extLst>
      <p:ext uri="{BB962C8B-B14F-4D97-AF65-F5344CB8AC3E}">
        <p14:creationId xmlns:p14="http://schemas.microsoft.com/office/powerpoint/2010/main" val="3175589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33AAD43D-9ECB-3E1C-A996-507DA4275A7A}"/>
              </a:ext>
            </a:extLst>
          </p:cNvPr>
          <p:cNvSpPr>
            <a:spLocks noGrp="1"/>
          </p:cNvSpPr>
          <p:nvPr>
            <p:ph type="title"/>
          </p:nvPr>
        </p:nvSpPr>
        <p:spPr>
          <a:xfrm>
            <a:off x="628650" y="106576"/>
            <a:ext cx="7886700" cy="994172"/>
          </a:xfrm>
        </p:spPr>
        <p:txBody>
          <a:bodyPr>
            <a:normAutofit/>
          </a:bodyPr>
          <a:lstStyle/>
          <a:p>
            <a:r>
              <a:rPr lang="ca-ES" sz="3000" b="1"/>
              <a:t>Dades anònimes i </a:t>
            </a:r>
            <a:r>
              <a:rPr lang="ca-ES" sz="3000" b="1" err="1"/>
              <a:t>anonimització</a:t>
            </a:r>
            <a:endParaRPr lang="ca-ES" sz="3000" b="1"/>
          </a:p>
        </p:txBody>
      </p:sp>
      <p:sp>
        <p:nvSpPr>
          <p:cNvPr id="3" name="Contenidor de contingut 2">
            <a:extLst>
              <a:ext uri="{FF2B5EF4-FFF2-40B4-BE49-F238E27FC236}">
                <a16:creationId xmlns:a16="http://schemas.microsoft.com/office/drawing/2014/main" id="{15977649-6FB6-D543-1A67-8E98379B78A7}"/>
              </a:ext>
            </a:extLst>
          </p:cNvPr>
          <p:cNvSpPr>
            <a:spLocks noGrp="1"/>
          </p:cNvSpPr>
          <p:nvPr>
            <p:ph idx="1"/>
          </p:nvPr>
        </p:nvSpPr>
        <p:spPr>
          <a:xfrm>
            <a:off x="678830" y="1034682"/>
            <a:ext cx="7886700" cy="2535588"/>
          </a:xfrm>
        </p:spPr>
        <p:txBody>
          <a:bodyPr>
            <a:normAutofit fontScale="77500" lnSpcReduction="20000"/>
          </a:bodyPr>
          <a:lstStyle/>
          <a:p>
            <a:pPr marL="0" indent="0" fontAlgn="base">
              <a:buNone/>
            </a:pPr>
            <a:r>
              <a:rPr lang="ca-ES" b="1"/>
              <a:t>Dades anònimes </a:t>
            </a:r>
            <a:r>
              <a:rPr lang="ca-ES"/>
              <a:t>poden ser:</a:t>
            </a:r>
          </a:p>
          <a:p>
            <a:pPr fontAlgn="base"/>
            <a:r>
              <a:rPr lang="ca-ES"/>
              <a:t>No guarden relació amb una persona física identificada o identificable</a:t>
            </a:r>
          </a:p>
          <a:p>
            <a:pPr fontAlgn="base"/>
            <a:r>
              <a:rPr lang="ca-ES"/>
              <a:t>Dades convertides en anònimes de forma que les persones no siguin identificades, o deixin de ser-ho</a:t>
            </a:r>
          </a:p>
          <a:p>
            <a:pPr marL="0" indent="0" fontAlgn="base">
              <a:buNone/>
            </a:pPr>
            <a:endParaRPr lang="ca-ES"/>
          </a:p>
          <a:p>
            <a:pPr marL="0" indent="0">
              <a:buNone/>
            </a:pPr>
            <a:r>
              <a:rPr lang="ca-ES" b="1" err="1"/>
              <a:t>Anonimització</a:t>
            </a:r>
            <a:endParaRPr lang="ca-ES"/>
          </a:p>
          <a:p>
            <a:r>
              <a:rPr lang="ca-ES"/>
              <a:t>Procés que tracta de trobar l’equilibri adequat entre la reducció del risc de </a:t>
            </a:r>
            <a:r>
              <a:rPr lang="ca-ES" err="1"/>
              <a:t>reidentificació</a:t>
            </a:r>
            <a:r>
              <a:rPr lang="ca-ES"/>
              <a:t> i el manteniment de la utilitat del conjunt de dades amb la finalitat prevista</a:t>
            </a:r>
          </a:p>
          <a:p>
            <a:r>
              <a:rPr lang="ca-ES"/>
              <a:t>Objectiu: reduir risc </a:t>
            </a:r>
            <a:r>
              <a:rPr lang="ca-ES" err="1"/>
              <a:t>reidentificació</a:t>
            </a:r>
            <a:r>
              <a:rPr lang="ca-ES"/>
              <a:t> per sota d’un determinat </a:t>
            </a:r>
            <a:r>
              <a:rPr lang="ca-ES" err="1"/>
              <a:t>umbral</a:t>
            </a:r>
            <a:endParaRPr lang="ca-ES"/>
          </a:p>
          <a:p>
            <a:pPr fontAlgn="base"/>
            <a:r>
              <a:rPr lang="ca-ES"/>
              <a:t>Concepte de K-</a:t>
            </a:r>
            <a:r>
              <a:rPr lang="ca-ES" err="1"/>
              <a:t>anonimitat</a:t>
            </a:r>
            <a:endParaRPr lang="ca-ES"/>
          </a:p>
          <a:p>
            <a:pPr fontAlgn="base"/>
            <a:endParaRPr lang="ca-ES"/>
          </a:p>
        </p:txBody>
      </p:sp>
      <p:sp>
        <p:nvSpPr>
          <p:cNvPr id="4" name="QuadreDeText 3">
            <a:extLst>
              <a:ext uri="{FF2B5EF4-FFF2-40B4-BE49-F238E27FC236}">
                <a16:creationId xmlns:a16="http://schemas.microsoft.com/office/drawing/2014/main" id="{D74A87B9-3532-CEAB-C14B-1B85BD0A47CE}"/>
              </a:ext>
            </a:extLst>
          </p:cNvPr>
          <p:cNvSpPr txBox="1"/>
          <p:nvPr/>
        </p:nvSpPr>
        <p:spPr>
          <a:xfrm>
            <a:off x="1137315" y="3570209"/>
            <a:ext cx="7736440" cy="1077218"/>
          </a:xfrm>
          <a:prstGeom prst="rect">
            <a:avLst/>
          </a:prstGeom>
          <a:noFill/>
        </p:spPr>
        <p:txBody>
          <a:bodyPr wrap="square" rtlCol="0">
            <a:spAutoFit/>
          </a:bodyPr>
          <a:lstStyle/>
          <a:p>
            <a:pPr fontAlgn="base"/>
            <a:endParaRPr lang="ca-ES"/>
          </a:p>
          <a:p>
            <a:pPr fontAlgn="base"/>
            <a:r>
              <a:rPr lang="ca-ES" sz="1400">
                <a:solidFill>
                  <a:srgbClr val="008539"/>
                </a:solidFill>
              </a:rPr>
              <a:t>Dades anònimes o </a:t>
            </a:r>
            <a:r>
              <a:rPr lang="ca-ES" sz="1400" err="1">
                <a:solidFill>
                  <a:srgbClr val="008539"/>
                </a:solidFill>
              </a:rPr>
              <a:t>anonimitzades</a:t>
            </a:r>
            <a:r>
              <a:rPr lang="ca-ES" sz="1400">
                <a:solidFill>
                  <a:srgbClr val="008539"/>
                </a:solidFill>
              </a:rPr>
              <a:t> no estan subjectes a la protecció de dades personals (RGPD, art. 26)</a:t>
            </a:r>
            <a:endParaRPr lang="en-US" sz="1400">
              <a:solidFill>
                <a:srgbClr val="008539"/>
              </a:solidFill>
            </a:endParaRPr>
          </a:p>
          <a:p>
            <a:pPr fontAlgn="base"/>
            <a:r>
              <a:rPr lang="ca-ES" sz="1400">
                <a:solidFill>
                  <a:srgbClr val="008539"/>
                </a:solidFill>
              </a:rPr>
              <a:t>Permet el dipòsit i publicació de dades personals sense vulnerar la legislació</a:t>
            </a:r>
          </a:p>
          <a:p>
            <a:endParaRPr lang="ca-ES"/>
          </a:p>
        </p:txBody>
      </p:sp>
      <p:pic>
        <p:nvPicPr>
          <p:cNvPr id="6" name="Gràfic 5">
            <a:extLst>
              <a:ext uri="{FF2B5EF4-FFF2-40B4-BE49-F238E27FC236}">
                <a16:creationId xmlns:a16="http://schemas.microsoft.com/office/drawing/2014/main" id="{4EBD9B6A-D791-2A8D-CE10-33D93512358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830" y="3893905"/>
            <a:ext cx="507303" cy="507303"/>
          </a:xfrm>
          <a:prstGeom prst="rect">
            <a:avLst/>
          </a:prstGeom>
        </p:spPr>
      </p:pic>
    </p:spTree>
    <p:extLst>
      <p:ext uri="{BB962C8B-B14F-4D97-AF65-F5344CB8AC3E}">
        <p14:creationId xmlns:p14="http://schemas.microsoft.com/office/powerpoint/2010/main" val="167812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5D133BC-22DA-D08A-97EA-17E776D0F8E7}"/>
            </a:ext>
          </a:extLst>
        </p:cNvPr>
        <p:cNvGrpSpPr/>
        <p:nvPr/>
      </p:nvGrpSpPr>
      <p:grpSpPr>
        <a:xfrm>
          <a:off x="0" y="0"/>
          <a:ext cx="0" cy="0"/>
          <a:chOff x="0" y="0"/>
          <a:chExt cx="0" cy="0"/>
        </a:xfrm>
      </p:grpSpPr>
      <p:sp>
        <p:nvSpPr>
          <p:cNvPr id="17" name="Title 9">
            <a:extLst>
              <a:ext uri="{FF2B5EF4-FFF2-40B4-BE49-F238E27FC236}">
                <a16:creationId xmlns:a16="http://schemas.microsoft.com/office/drawing/2014/main" id="{B72D30B8-FB9B-8C7F-324A-4EBBAF860104}"/>
              </a:ext>
            </a:extLst>
          </p:cNvPr>
          <p:cNvSpPr>
            <a:spLocks noGrp="1"/>
          </p:cNvSpPr>
          <p:nvPr>
            <p:ph type="title"/>
          </p:nvPr>
        </p:nvSpPr>
        <p:spPr>
          <a:xfrm>
            <a:off x="523784" y="178292"/>
            <a:ext cx="8191591" cy="525617"/>
          </a:xfrm>
        </p:spPr>
        <p:txBody>
          <a:bodyPr>
            <a:normAutofit fontScale="90000"/>
          </a:bodyPr>
          <a:lstStyle/>
          <a:p>
            <a:r>
              <a:rPr lang="en-US" b="1"/>
              <a:t>Agenda</a:t>
            </a:r>
            <a:endParaRPr lang="en-GB" b="1"/>
          </a:p>
        </p:txBody>
      </p:sp>
      <p:sp>
        <p:nvSpPr>
          <p:cNvPr id="8" name="Content Placeholder 12">
            <a:extLst>
              <a:ext uri="{FF2B5EF4-FFF2-40B4-BE49-F238E27FC236}">
                <a16:creationId xmlns:a16="http://schemas.microsoft.com/office/drawing/2014/main" id="{279FC373-0E0B-4A34-3238-EDDCF0521BF0}"/>
              </a:ext>
            </a:extLst>
          </p:cNvPr>
          <p:cNvSpPr>
            <a:spLocks noGrp="1"/>
          </p:cNvSpPr>
          <p:nvPr>
            <p:ph idx="1"/>
          </p:nvPr>
        </p:nvSpPr>
        <p:spPr>
          <a:xfrm>
            <a:off x="523783" y="729318"/>
            <a:ext cx="7958955" cy="437158"/>
          </a:xfrm>
        </p:spPr>
        <p:txBody>
          <a:bodyPr/>
          <a:lstStyle/>
          <a:p>
            <a:pPr marL="0" indent="0">
              <a:spcBef>
                <a:spcPts val="200"/>
              </a:spcBef>
              <a:spcAft>
                <a:spcPts val="200"/>
              </a:spcAft>
              <a:buNone/>
            </a:pPr>
            <a:r>
              <a:rPr lang="ca-ES" sz="1800" b="1">
                <a:solidFill>
                  <a:schemeClr val="tx1"/>
                </a:solidFill>
              </a:rPr>
              <a:t>Teoria: alguns conceptes bàsics sobre propietat intel·lectual</a:t>
            </a:r>
          </a:p>
          <a:p>
            <a:pPr marL="0" indent="0">
              <a:buNone/>
            </a:pPr>
            <a:endParaRPr lang="ca-ES" sz="1400">
              <a:solidFill>
                <a:schemeClr val="tx1"/>
              </a:solidFill>
            </a:endParaRPr>
          </a:p>
        </p:txBody>
      </p:sp>
      <p:sp>
        <p:nvSpPr>
          <p:cNvPr id="10" name="Content Placeholder 12">
            <a:extLst>
              <a:ext uri="{FF2B5EF4-FFF2-40B4-BE49-F238E27FC236}">
                <a16:creationId xmlns:a16="http://schemas.microsoft.com/office/drawing/2014/main" id="{13C424CE-05D8-CDEE-014C-7972701E204F}"/>
              </a:ext>
            </a:extLst>
          </p:cNvPr>
          <p:cNvSpPr txBox="1">
            <a:spLocks/>
          </p:cNvSpPr>
          <p:nvPr/>
        </p:nvSpPr>
        <p:spPr>
          <a:xfrm>
            <a:off x="1165606" y="1079704"/>
            <a:ext cx="2010905" cy="437158"/>
          </a:xfrm>
          <a:prstGeom prst="rect">
            <a:avLst/>
          </a:prstGeom>
        </p:spPr>
        <p:txBody>
          <a:bodyPr vert="horz" lIns="81621" tIns="40811" rIns="81621" bIns="40811" rtlCol="0">
            <a:noAutofit/>
          </a:bodyPr>
          <a:lstStyle>
            <a:lvl1pPr marL="204053" indent="-204053" algn="l" defTabSz="816214" rtl="0" eaLnBrk="1" latinLnBrk="0" hangingPunct="1">
              <a:lnSpc>
                <a:spcPct val="100000"/>
              </a:lnSpc>
              <a:spcBef>
                <a:spcPts val="536"/>
              </a:spcBef>
              <a:spcAft>
                <a:spcPts val="1071"/>
              </a:spcAft>
              <a:buFont typeface="Arial" panose="020B0604020202020204" pitchFamily="34" charset="0"/>
              <a:buChar char="•"/>
              <a:defRPr sz="1600" b="0" kern="1200">
                <a:solidFill>
                  <a:schemeClr val="tx1">
                    <a:lumMod val="75000"/>
                    <a:lumOff val="25000"/>
                  </a:schemeClr>
                </a:solidFill>
                <a:latin typeface="+mn-lt"/>
                <a:ea typeface="+mn-ea"/>
                <a:cs typeface="+mn-cs"/>
              </a:defRPr>
            </a:lvl1pPr>
            <a:lvl2pPr marL="612161" indent="-204053" algn="l" defTabSz="816214" rtl="0" eaLnBrk="1" latinLnBrk="0" hangingPunct="1">
              <a:lnSpc>
                <a:spcPct val="100000"/>
              </a:lnSpc>
              <a:spcBef>
                <a:spcPts val="536"/>
              </a:spcBef>
              <a:spcAft>
                <a:spcPts val="1071"/>
              </a:spcAft>
              <a:buFont typeface="Arial" panose="020B0604020202020204" pitchFamily="34" charset="0"/>
              <a:buChar char="•"/>
              <a:defRPr sz="1400" b="0" kern="1200">
                <a:solidFill>
                  <a:schemeClr val="tx1">
                    <a:lumMod val="75000"/>
                    <a:lumOff val="25000"/>
                  </a:schemeClr>
                </a:solidFill>
                <a:latin typeface="+mn-lt"/>
                <a:ea typeface="+mn-ea"/>
                <a:cs typeface="+mn-cs"/>
              </a:defRPr>
            </a:lvl2pPr>
            <a:lvl3pPr marL="1020268" indent="-204053" algn="l" defTabSz="816214" rtl="0" eaLnBrk="1" latinLnBrk="0" hangingPunct="1">
              <a:lnSpc>
                <a:spcPct val="100000"/>
              </a:lnSpc>
              <a:spcBef>
                <a:spcPts val="536"/>
              </a:spcBef>
              <a:spcAft>
                <a:spcPts val="1071"/>
              </a:spcAft>
              <a:buFont typeface="Arial" panose="020B0604020202020204" pitchFamily="34" charset="0"/>
              <a:buChar char="•"/>
              <a:defRPr sz="1200" b="0" kern="1200">
                <a:solidFill>
                  <a:schemeClr val="tx1">
                    <a:lumMod val="75000"/>
                    <a:lumOff val="25000"/>
                  </a:schemeClr>
                </a:solidFill>
                <a:latin typeface="+mn-lt"/>
                <a:ea typeface="+mn-ea"/>
                <a:cs typeface="+mn-cs"/>
              </a:defRPr>
            </a:lvl3pPr>
            <a:lvl4pPr marL="1428375"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4pPr>
            <a:lvl5pPr marL="1836482"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5pPr>
            <a:lvl6pPr marL="2244588"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696"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802"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910"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spcAft>
                <a:spcPts val="200"/>
              </a:spcAft>
              <a:buFont typeface="Arial" panose="020B0604020202020204" pitchFamily="34" charset="0"/>
              <a:buNone/>
            </a:pPr>
            <a:r>
              <a:rPr lang="en-US" sz="1400" b="1" err="1">
                <a:solidFill>
                  <a:schemeClr val="tx1"/>
                </a:solidFill>
              </a:rPr>
              <a:t>Drets</a:t>
            </a:r>
            <a:endParaRPr lang="en-US" sz="1050">
              <a:solidFill>
                <a:schemeClr val="tx1"/>
              </a:solidFill>
            </a:endParaRPr>
          </a:p>
          <a:p>
            <a:endParaRPr lang="en-GB" sz="1100">
              <a:solidFill>
                <a:schemeClr val="tx1"/>
              </a:solidFill>
            </a:endParaRPr>
          </a:p>
        </p:txBody>
      </p:sp>
      <p:sp>
        <p:nvSpPr>
          <p:cNvPr id="9" name="CuadroTexto 1">
            <a:extLst>
              <a:ext uri="{FF2B5EF4-FFF2-40B4-BE49-F238E27FC236}">
                <a16:creationId xmlns:a16="http://schemas.microsoft.com/office/drawing/2014/main" id="{A4410EA2-6654-B0E5-FBCE-76B6F0ED557B}"/>
              </a:ext>
            </a:extLst>
          </p:cNvPr>
          <p:cNvSpPr txBox="1"/>
          <p:nvPr/>
        </p:nvSpPr>
        <p:spPr>
          <a:xfrm>
            <a:off x="1165606" y="1370064"/>
            <a:ext cx="4021810" cy="1492716"/>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ca-ES" sz="1100"/>
              <a:t>L’autor/a i els seus drets</a:t>
            </a:r>
          </a:p>
          <a:p>
            <a:pPr marL="285750" indent="-285750">
              <a:spcBef>
                <a:spcPts val="600"/>
              </a:spcBef>
              <a:buFont typeface="Arial" panose="020B0604020202020204" pitchFamily="34" charset="0"/>
              <a:buChar char="•"/>
            </a:pPr>
            <a:r>
              <a:rPr lang="ca-ES" sz="1100"/>
              <a:t>Què fer amb els drets d’explotació</a:t>
            </a:r>
            <a:endParaRPr lang="ca-ES" sz="1100">
              <a:ea typeface="Calibri"/>
              <a:cs typeface="Calibri"/>
            </a:endParaRPr>
          </a:p>
          <a:p>
            <a:pPr marL="285750" indent="-285750">
              <a:spcBef>
                <a:spcPts val="600"/>
              </a:spcBef>
              <a:buFont typeface="Arial" panose="020B0604020202020204" pitchFamily="34" charset="0"/>
              <a:buChar char="•"/>
            </a:pPr>
            <a:r>
              <a:rPr lang="ca-ES" sz="1100"/>
              <a:t>Llicències obertes: </a:t>
            </a:r>
            <a:endParaRPr lang="ca-ES" sz="1100">
              <a:ea typeface="Calibri"/>
              <a:cs typeface="Calibri"/>
            </a:endParaRPr>
          </a:p>
          <a:p>
            <a:pPr marL="693420" lvl="1" indent="-285750">
              <a:spcBef>
                <a:spcPts val="600"/>
              </a:spcBef>
              <a:buFont typeface="Arial" panose="020B0604020202020204" pitchFamily="34" charset="0"/>
              <a:buChar char="•"/>
            </a:pPr>
            <a:r>
              <a:rPr lang="ca-ES" sz="1100" err="1"/>
              <a:t>Creative</a:t>
            </a:r>
            <a:r>
              <a:rPr lang="ca-ES" sz="1100"/>
              <a:t> </a:t>
            </a:r>
            <a:r>
              <a:rPr lang="ca-ES" sz="1100" err="1"/>
              <a:t>Commons</a:t>
            </a:r>
            <a:endParaRPr lang="ca-ES" sz="1100"/>
          </a:p>
          <a:p>
            <a:pPr marL="693420" lvl="1" indent="-285750">
              <a:spcBef>
                <a:spcPts val="600"/>
              </a:spcBef>
              <a:buFont typeface="Arial" panose="020B0604020202020204" pitchFamily="34" charset="0"/>
              <a:buChar char="•"/>
            </a:pPr>
            <a:r>
              <a:rPr lang="ca-ES" sz="1100">
                <a:solidFill>
                  <a:srgbClr val="000000"/>
                </a:solidFill>
              </a:rPr>
              <a:t>Opcions i menció a portada</a:t>
            </a:r>
            <a:endParaRPr lang="ca-ES" sz="1100"/>
          </a:p>
          <a:p>
            <a:pPr marL="285750" indent="-285750">
              <a:spcBef>
                <a:spcPts val="600"/>
              </a:spcBef>
              <a:buFont typeface="Arial" panose="020B0604020202020204" pitchFamily="34" charset="0"/>
              <a:buChar char="•"/>
            </a:pPr>
            <a:r>
              <a:rPr lang="ca-ES" sz="1100">
                <a:solidFill>
                  <a:srgbClr val="000000"/>
                </a:solidFill>
                <a:ea typeface="+mn-lt"/>
                <a:cs typeface="+mn-lt"/>
              </a:rPr>
              <a:t>Obres de domini públic</a:t>
            </a:r>
          </a:p>
        </p:txBody>
      </p:sp>
      <p:sp>
        <p:nvSpPr>
          <p:cNvPr id="12" name="Content Placeholder 12">
            <a:extLst>
              <a:ext uri="{FF2B5EF4-FFF2-40B4-BE49-F238E27FC236}">
                <a16:creationId xmlns:a16="http://schemas.microsoft.com/office/drawing/2014/main" id="{6D552D44-96C2-069D-3FD5-E71A913B9FFB}"/>
              </a:ext>
            </a:extLst>
          </p:cNvPr>
          <p:cNvSpPr txBox="1">
            <a:spLocks/>
          </p:cNvSpPr>
          <p:nvPr/>
        </p:nvSpPr>
        <p:spPr>
          <a:xfrm>
            <a:off x="5012871" y="1090433"/>
            <a:ext cx="2359996" cy="279631"/>
          </a:xfrm>
          <a:prstGeom prst="rect">
            <a:avLst/>
          </a:prstGeom>
        </p:spPr>
        <p:txBody>
          <a:bodyPr vert="horz" lIns="81621" tIns="40811" rIns="81621" bIns="40811" rtlCol="0">
            <a:noAutofit/>
          </a:bodyPr>
          <a:lstStyle>
            <a:lvl1pPr marL="204053" indent="-204053" algn="l" defTabSz="816214" rtl="0" eaLnBrk="1" latinLnBrk="0" hangingPunct="1">
              <a:lnSpc>
                <a:spcPct val="100000"/>
              </a:lnSpc>
              <a:spcBef>
                <a:spcPts val="536"/>
              </a:spcBef>
              <a:spcAft>
                <a:spcPts val="1071"/>
              </a:spcAft>
              <a:buFont typeface="Arial" panose="020B0604020202020204" pitchFamily="34" charset="0"/>
              <a:buChar char="•"/>
              <a:defRPr sz="1600" b="0" kern="1200">
                <a:solidFill>
                  <a:schemeClr val="tx1">
                    <a:lumMod val="75000"/>
                    <a:lumOff val="25000"/>
                  </a:schemeClr>
                </a:solidFill>
                <a:latin typeface="+mn-lt"/>
                <a:ea typeface="+mn-ea"/>
                <a:cs typeface="+mn-cs"/>
              </a:defRPr>
            </a:lvl1pPr>
            <a:lvl2pPr marL="612161" indent="-204053" algn="l" defTabSz="816214" rtl="0" eaLnBrk="1" latinLnBrk="0" hangingPunct="1">
              <a:lnSpc>
                <a:spcPct val="100000"/>
              </a:lnSpc>
              <a:spcBef>
                <a:spcPts val="536"/>
              </a:spcBef>
              <a:spcAft>
                <a:spcPts val="1071"/>
              </a:spcAft>
              <a:buFont typeface="Arial" panose="020B0604020202020204" pitchFamily="34" charset="0"/>
              <a:buChar char="•"/>
              <a:defRPr sz="1400" b="0" kern="1200">
                <a:solidFill>
                  <a:schemeClr val="tx1">
                    <a:lumMod val="75000"/>
                    <a:lumOff val="25000"/>
                  </a:schemeClr>
                </a:solidFill>
                <a:latin typeface="+mn-lt"/>
                <a:ea typeface="+mn-ea"/>
                <a:cs typeface="+mn-cs"/>
              </a:defRPr>
            </a:lvl2pPr>
            <a:lvl3pPr marL="1020268" indent="-204053" algn="l" defTabSz="816214" rtl="0" eaLnBrk="1" latinLnBrk="0" hangingPunct="1">
              <a:lnSpc>
                <a:spcPct val="100000"/>
              </a:lnSpc>
              <a:spcBef>
                <a:spcPts val="536"/>
              </a:spcBef>
              <a:spcAft>
                <a:spcPts val="1071"/>
              </a:spcAft>
              <a:buFont typeface="Arial" panose="020B0604020202020204" pitchFamily="34" charset="0"/>
              <a:buChar char="•"/>
              <a:defRPr sz="1200" b="0" kern="1200">
                <a:solidFill>
                  <a:schemeClr val="tx1">
                    <a:lumMod val="75000"/>
                    <a:lumOff val="25000"/>
                  </a:schemeClr>
                </a:solidFill>
                <a:latin typeface="+mn-lt"/>
                <a:ea typeface="+mn-ea"/>
                <a:cs typeface="+mn-cs"/>
              </a:defRPr>
            </a:lvl3pPr>
            <a:lvl4pPr marL="1428375"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4pPr>
            <a:lvl5pPr marL="1836482"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5pPr>
            <a:lvl6pPr marL="2244588"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696"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802"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910"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spcAft>
                <a:spcPts val="200"/>
              </a:spcAft>
              <a:buFont typeface="Arial" panose="020B0604020202020204" pitchFamily="34" charset="0"/>
              <a:buNone/>
            </a:pPr>
            <a:r>
              <a:rPr lang="en-US" sz="1400" b="1" err="1">
                <a:solidFill>
                  <a:schemeClr val="tx1"/>
                </a:solidFill>
              </a:rPr>
              <a:t>Deures</a:t>
            </a:r>
            <a:endParaRPr lang="en-US" sz="1050">
              <a:solidFill>
                <a:schemeClr val="tx1"/>
              </a:solidFill>
            </a:endParaRPr>
          </a:p>
          <a:p>
            <a:endParaRPr lang="en-GB" sz="1100">
              <a:solidFill>
                <a:schemeClr val="tx1"/>
              </a:solidFill>
            </a:endParaRPr>
          </a:p>
        </p:txBody>
      </p:sp>
      <p:sp>
        <p:nvSpPr>
          <p:cNvPr id="15" name="CuadroTexto 4">
            <a:extLst>
              <a:ext uri="{FF2B5EF4-FFF2-40B4-BE49-F238E27FC236}">
                <a16:creationId xmlns:a16="http://schemas.microsoft.com/office/drawing/2014/main" id="{96CA0602-95C6-0EB9-F68D-757BCEEE8412}"/>
              </a:ext>
            </a:extLst>
          </p:cNvPr>
          <p:cNvSpPr txBox="1"/>
          <p:nvPr/>
        </p:nvSpPr>
        <p:spPr>
          <a:xfrm>
            <a:off x="5012871" y="1366747"/>
            <a:ext cx="4129386" cy="14927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ca-ES" sz="1100"/>
              <a:t>Incorporar imatges o textos d’altres</a:t>
            </a:r>
          </a:p>
          <a:p>
            <a:pPr marL="285750" indent="-285750">
              <a:spcBef>
                <a:spcPts val="600"/>
              </a:spcBef>
              <a:buFont typeface="Arial" panose="020B0604020202020204" pitchFamily="34" charset="0"/>
              <a:buChar char="•"/>
            </a:pPr>
            <a:r>
              <a:rPr lang="ca-ES" sz="1100"/>
              <a:t>Dret de cita i dret a la il·lustració</a:t>
            </a:r>
          </a:p>
          <a:p>
            <a:pPr marL="285750" indent="-285750">
              <a:spcBef>
                <a:spcPts val="600"/>
              </a:spcBef>
              <a:buFont typeface="Arial" panose="020B0604020202020204" pitchFamily="34" charset="0"/>
              <a:buChar char="•"/>
            </a:pPr>
            <a:r>
              <a:rPr lang="ca-ES" sz="1100"/>
              <a:t>Plagi</a:t>
            </a:r>
          </a:p>
          <a:p>
            <a:pPr marL="285750" indent="-285750">
              <a:spcBef>
                <a:spcPts val="600"/>
              </a:spcBef>
              <a:buFont typeface="Arial" panose="020B0604020202020204" pitchFamily="34" charset="0"/>
              <a:buChar char="•"/>
            </a:pPr>
            <a:r>
              <a:rPr lang="ca-ES" sz="1100"/>
              <a:t>Protecció de dades personals: tipologia i publicació</a:t>
            </a:r>
          </a:p>
          <a:p>
            <a:pPr marL="285750" indent="-285750">
              <a:spcBef>
                <a:spcPts val="600"/>
              </a:spcBef>
              <a:buFont typeface="Arial" panose="020B0604020202020204" pitchFamily="34" charset="0"/>
              <a:buChar char="•"/>
            </a:pPr>
            <a:r>
              <a:rPr lang="ca-ES" sz="1100"/>
              <a:t>Dimensió ètica</a:t>
            </a:r>
          </a:p>
          <a:p>
            <a:pPr marL="285750" indent="-285750">
              <a:spcBef>
                <a:spcPts val="600"/>
              </a:spcBef>
              <a:buFont typeface="Arial" panose="020B0604020202020204" pitchFamily="34" charset="0"/>
              <a:buChar char="•"/>
            </a:pPr>
            <a:r>
              <a:rPr lang="ca-ES" sz="1100"/>
              <a:t>Cessió de drets: imatge i entrevista</a:t>
            </a:r>
          </a:p>
        </p:txBody>
      </p:sp>
      <p:sp>
        <p:nvSpPr>
          <p:cNvPr id="13" name="Content Placeholder 12">
            <a:extLst>
              <a:ext uri="{FF2B5EF4-FFF2-40B4-BE49-F238E27FC236}">
                <a16:creationId xmlns:a16="http://schemas.microsoft.com/office/drawing/2014/main" id="{D103B0A7-3AF1-0B56-6843-14E9FA8623C5}"/>
              </a:ext>
            </a:extLst>
          </p:cNvPr>
          <p:cNvSpPr txBox="1">
            <a:spLocks/>
          </p:cNvSpPr>
          <p:nvPr/>
        </p:nvSpPr>
        <p:spPr>
          <a:xfrm>
            <a:off x="622258" y="3033711"/>
            <a:ext cx="7087675" cy="437158"/>
          </a:xfrm>
          <a:prstGeom prst="rect">
            <a:avLst/>
          </a:prstGeom>
        </p:spPr>
        <p:txBody>
          <a:bodyPr vert="horz" lIns="81621" tIns="40811" rIns="81621" bIns="40811" rtlCol="0">
            <a:noAutofit/>
          </a:bodyPr>
          <a:lstStyle>
            <a:lvl1pPr marL="204053" indent="-204053" algn="l" defTabSz="816214" rtl="0" eaLnBrk="1" latinLnBrk="0" hangingPunct="1">
              <a:lnSpc>
                <a:spcPct val="100000"/>
              </a:lnSpc>
              <a:spcBef>
                <a:spcPts val="536"/>
              </a:spcBef>
              <a:spcAft>
                <a:spcPts val="1071"/>
              </a:spcAft>
              <a:buFont typeface="Arial" panose="020B0604020202020204" pitchFamily="34" charset="0"/>
              <a:buChar char="•"/>
              <a:defRPr sz="1600" b="0" kern="1200">
                <a:solidFill>
                  <a:schemeClr val="tx1">
                    <a:lumMod val="75000"/>
                    <a:lumOff val="25000"/>
                  </a:schemeClr>
                </a:solidFill>
                <a:latin typeface="+mn-lt"/>
                <a:ea typeface="+mn-ea"/>
                <a:cs typeface="+mn-cs"/>
              </a:defRPr>
            </a:lvl1pPr>
            <a:lvl2pPr marL="612161" indent="-204053" algn="l" defTabSz="816214" rtl="0" eaLnBrk="1" latinLnBrk="0" hangingPunct="1">
              <a:lnSpc>
                <a:spcPct val="100000"/>
              </a:lnSpc>
              <a:spcBef>
                <a:spcPts val="536"/>
              </a:spcBef>
              <a:spcAft>
                <a:spcPts val="1071"/>
              </a:spcAft>
              <a:buFont typeface="Arial" panose="020B0604020202020204" pitchFamily="34" charset="0"/>
              <a:buChar char="•"/>
              <a:defRPr sz="1400" b="0" kern="1200">
                <a:solidFill>
                  <a:schemeClr val="tx1">
                    <a:lumMod val="75000"/>
                    <a:lumOff val="25000"/>
                  </a:schemeClr>
                </a:solidFill>
                <a:latin typeface="+mn-lt"/>
                <a:ea typeface="+mn-ea"/>
                <a:cs typeface="+mn-cs"/>
              </a:defRPr>
            </a:lvl2pPr>
            <a:lvl3pPr marL="1020268" indent="-204053" algn="l" defTabSz="816214" rtl="0" eaLnBrk="1" latinLnBrk="0" hangingPunct="1">
              <a:lnSpc>
                <a:spcPct val="100000"/>
              </a:lnSpc>
              <a:spcBef>
                <a:spcPts val="536"/>
              </a:spcBef>
              <a:spcAft>
                <a:spcPts val="1071"/>
              </a:spcAft>
              <a:buFont typeface="Arial" panose="020B0604020202020204" pitchFamily="34" charset="0"/>
              <a:buChar char="•"/>
              <a:defRPr sz="1200" b="0" kern="1200">
                <a:solidFill>
                  <a:schemeClr val="tx1">
                    <a:lumMod val="75000"/>
                    <a:lumOff val="25000"/>
                  </a:schemeClr>
                </a:solidFill>
                <a:latin typeface="+mn-lt"/>
                <a:ea typeface="+mn-ea"/>
                <a:cs typeface="+mn-cs"/>
              </a:defRPr>
            </a:lvl3pPr>
            <a:lvl4pPr marL="1428375"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4pPr>
            <a:lvl5pPr marL="1836482"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5pPr>
            <a:lvl6pPr marL="2244588"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696"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802"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910"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spcAft>
                <a:spcPts val="200"/>
              </a:spcAft>
              <a:buFont typeface="Arial" panose="020B0604020202020204" pitchFamily="34" charset="0"/>
              <a:buNone/>
            </a:pPr>
            <a:r>
              <a:rPr lang="ca-ES" sz="1800" b="1">
                <a:solidFill>
                  <a:schemeClr val="tx1"/>
                </a:solidFill>
              </a:rPr>
              <a:t>Pràctica: com aplicar la teoria en la feina diària</a:t>
            </a:r>
          </a:p>
          <a:p>
            <a:pPr>
              <a:spcBef>
                <a:spcPts val="200"/>
              </a:spcBef>
              <a:spcAft>
                <a:spcPts val="200"/>
              </a:spcAft>
            </a:pPr>
            <a:endParaRPr lang="ca-ES" sz="1200">
              <a:solidFill>
                <a:schemeClr val="tx1"/>
              </a:solidFill>
            </a:endParaRPr>
          </a:p>
          <a:p>
            <a:endParaRPr lang="ca-ES" sz="1400">
              <a:solidFill>
                <a:schemeClr val="tx1"/>
              </a:solidFill>
            </a:endParaRPr>
          </a:p>
        </p:txBody>
      </p:sp>
      <p:sp>
        <p:nvSpPr>
          <p:cNvPr id="14" name="CuadroTexto 8">
            <a:extLst>
              <a:ext uri="{FF2B5EF4-FFF2-40B4-BE49-F238E27FC236}">
                <a16:creationId xmlns:a16="http://schemas.microsoft.com/office/drawing/2014/main" id="{98A1B4D4-B5EB-2ADD-71F0-E1C7F80A11A3}"/>
              </a:ext>
            </a:extLst>
          </p:cNvPr>
          <p:cNvSpPr txBox="1"/>
          <p:nvPr/>
        </p:nvSpPr>
        <p:spPr>
          <a:xfrm>
            <a:off x="1049287" y="3384097"/>
            <a:ext cx="6907946" cy="14927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ca-ES" sz="1100" err="1"/>
              <a:t>Wuolah</a:t>
            </a:r>
            <a:r>
              <a:rPr lang="ca-ES" sz="1100"/>
              <a:t> i altres plataformes digitals per compartir apunts</a:t>
            </a:r>
          </a:p>
          <a:p>
            <a:pPr marL="742950" lvl="1" indent="-285750">
              <a:spcBef>
                <a:spcPts val="600"/>
              </a:spcBef>
              <a:buFont typeface="Arial" panose="020B0604020202020204" pitchFamily="34" charset="0"/>
              <a:buChar char="•"/>
            </a:pPr>
            <a:r>
              <a:rPr lang="ca-ES" sz="1100"/>
              <a:t>Com actuar: prevenció + vulneració de drets</a:t>
            </a:r>
          </a:p>
          <a:p>
            <a:pPr marL="285750" indent="-285750">
              <a:spcBef>
                <a:spcPts val="600"/>
              </a:spcBef>
              <a:buFont typeface="Arial" panose="020B0604020202020204" pitchFamily="34" charset="0"/>
              <a:buChar char="•"/>
            </a:pPr>
            <a:r>
              <a:rPr lang="ca-ES" sz="1100"/>
              <a:t>Intel·ligència artificial</a:t>
            </a:r>
          </a:p>
          <a:p>
            <a:pPr marL="285750" indent="-285750">
              <a:spcBef>
                <a:spcPts val="600"/>
              </a:spcBef>
              <a:buFont typeface="Arial" panose="020B0604020202020204" pitchFamily="34" charset="0"/>
              <a:buChar char="•"/>
            </a:pPr>
            <a:r>
              <a:rPr lang="ca-ES" sz="1100"/>
              <a:t>Recursos d’ajuda</a:t>
            </a:r>
          </a:p>
          <a:p>
            <a:pPr marL="285750" indent="-285750">
              <a:spcBef>
                <a:spcPts val="600"/>
              </a:spcBef>
              <a:buFont typeface="Arial" panose="020B0604020202020204" pitchFamily="34" charset="0"/>
              <a:buChar char="•"/>
            </a:pPr>
            <a:r>
              <a:rPr lang="ca-ES" sz="1100"/>
              <a:t>Actuar com a prescriptors de l’alumnat: materials</a:t>
            </a:r>
          </a:p>
          <a:p>
            <a:pPr marL="285750" indent="-285750">
              <a:spcBef>
                <a:spcPts val="600"/>
              </a:spcBef>
              <a:buFont typeface="Arial" panose="020B0604020202020204" pitchFamily="34" charset="0"/>
              <a:buChar char="•"/>
            </a:pPr>
            <a:r>
              <a:rPr lang="ca-ES" sz="1100"/>
              <a:t>Taller de resolució de dubtes</a:t>
            </a:r>
          </a:p>
        </p:txBody>
      </p:sp>
    </p:spTree>
    <p:extLst>
      <p:ext uri="{BB962C8B-B14F-4D97-AF65-F5344CB8AC3E}">
        <p14:creationId xmlns:p14="http://schemas.microsoft.com/office/powerpoint/2010/main" val="272854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EAC58-445A-0D07-7FE2-8161EAF26F06}"/>
            </a:ext>
          </a:extLst>
        </p:cNvPr>
        <p:cNvGrpSpPr/>
        <p:nvPr/>
      </p:nvGrpSpPr>
      <p:grpSpPr>
        <a:xfrm>
          <a:off x="0" y="0"/>
          <a:ext cx="0" cy="0"/>
          <a:chOff x="0" y="0"/>
          <a:chExt cx="0" cy="0"/>
        </a:xfrm>
      </p:grpSpPr>
      <p:sp>
        <p:nvSpPr>
          <p:cNvPr id="2" name="Títol 1">
            <a:extLst>
              <a:ext uri="{FF2B5EF4-FFF2-40B4-BE49-F238E27FC236}">
                <a16:creationId xmlns:a16="http://schemas.microsoft.com/office/drawing/2014/main" id="{F6E6B3BA-BB2B-8C80-51F0-831CD403287A}"/>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Bibliografia sobre protecció de dades</a:t>
            </a:r>
          </a:p>
        </p:txBody>
      </p:sp>
      <p:sp>
        <p:nvSpPr>
          <p:cNvPr id="3" name="Contenidor de contingut 2">
            <a:extLst>
              <a:ext uri="{FF2B5EF4-FFF2-40B4-BE49-F238E27FC236}">
                <a16:creationId xmlns:a16="http://schemas.microsoft.com/office/drawing/2014/main" id="{4063BDE3-18D3-782D-849B-F1EA930C3BD9}"/>
              </a:ext>
            </a:extLst>
          </p:cNvPr>
          <p:cNvSpPr>
            <a:spLocks noGrp="1"/>
          </p:cNvSpPr>
          <p:nvPr>
            <p:ph idx="1"/>
          </p:nvPr>
        </p:nvSpPr>
        <p:spPr>
          <a:xfrm>
            <a:off x="628650" y="603794"/>
            <a:ext cx="7886700" cy="4112044"/>
          </a:xfrm>
        </p:spPr>
        <p:txBody>
          <a:bodyPr>
            <a:normAutofit fontScale="25000" lnSpcReduction="20000"/>
          </a:bodyPr>
          <a:lstStyle/>
          <a:p>
            <a:pPr marL="0" indent="0" algn="just">
              <a:buNone/>
            </a:pPr>
            <a:r>
              <a:rPr lang="ca-ES" sz="7200" dirty="0"/>
              <a:t>Més informació: </a:t>
            </a:r>
          </a:p>
          <a:p>
            <a:pPr marL="0" indent="0" algn="just">
              <a:buNone/>
            </a:pPr>
            <a:endParaRPr lang="ca-ES" sz="2800" b="1" dirty="0">
              <a:solidFill>
                <a:schemeClr val="accent3">
                  <a:lumMod val="50000"/>
                </a:schemeClr>
              </a:solidFill>
            </a:endParaRPr>
          </a:p>
          <a:p>
            <a:pPr marL="0" indent="0" algn="just">
              <a:lnSpc>
                <a:spcPct val="120000"/>
              </a:lnSpc>
              <a:spcBef>
                <a:spcPts val="600"/>
              </a:spcBef>
              <a:buNone/>
            </a:pPr>
            <a:r>
              <a:rPr lang="ca-ES" sz="5600" b="1" dirty="0">
                <a:solidFill>
                  <a:schemeClr val="accent3">
                    <a:lumMod val="50000"/>
                  </a:schemeClr>
                </a:solidFill>
              </a:rPr>
              <a:t>UAB</a:t>
            </a:r>
          </a:p>
          <a:p>
            <a:pPr marL="0" indent="0">
              <a:lnSpc>
                <a:spcPct val="120000"/>
              </a:lnSpc>
              <a:spcBef>
                <a:spcPts val="600"/>
              </a:spcBef>
              <a:spcAft>
                <a:spcPts val="0"/>
              </a:spcAft>
              <a:buNone/>
            </a:pPr>
            <a:r>
              <a:rPr lang="ca-ES" sz="5600" dirty="0">
                <a:solidFill>
                  <a:schemeClr val="accent3">
                    <a:lumMod val="50000"/>
                  </a:schemeClr>
                </a:solidFill>
                <a:hlinkClick r:id="rId3"/>
              </a:rPr>
              <a:t>Protecció de dades UAB</a:t>
            </a:r>
            <a:endParaRPr lang="ca-ES" sz="5600" dirty="0">
              <a:solidFill>
                <a:schemeClr val="accent3">
                  <a:lumMod val="50000"/>
                </a:schemeClr>
              </a:solidFill>
            </a:endParaRPr>
          </a:p>
          <a:p>
            <a:pPr marL="0" indent="0">
              <a:lnSpc>
                <a:spcPct val="120000"/>
              </a:lnSpc>
              <a:spcBef>
                <a:spcPts val="600"/>
              </a:spcBef>
              <a:spcAft>
                <a:spcPts val="0"/>
              </a:spcAft>
              <a:buNone/>
            </a:pPr>
            <a:endParaRPr lang="ca-ES" sz="5600" dirty="0">
              <a:solidFill>
                <a:schemeClr val="accent3">
                  <a:lumMod val="50000"/>
                </a:schemeClr>
              </a:solidFill>
            </a:endParaRPr>
          </a:p>
          <a:p>
            <a:pPr marL="0" indent="0">
              <a:lnSpc>
                <a:spcPct val="120000"/>
              </a:lnSpc>
              <a:spcBef>
                <a:spcPts val="600"/>
              </a:spcBef>
              <a:spcAft>
                <a:spcPts val="0"/>
              </a:spcAft>
              <a:buNone/>
            </a:pPr>
            <a:r>
              <a:rPr lang="ca-ES" sz="5600" b="1" dirty="0">
                <a:solidFill>
                  <a:schemeClr val="accent3">
                    <a:lumMod val="50000"/>
                  </a:schemeClr>
                </a:solidFill>
              </a:rPr>
              <a:t>Marc legal</a:t>
            </a:r>
          </a:p>
          <a:p>
            <a:pPr marL="0" indent="0">
              <a:lnSpc>
                <a:spcPct val="120000"/>
              </a:lnSpc>
              <a:spcBef>
                <a:spcPts val="600"/>
              </a:spcBef>
              <a:spcAft>
                <a:spcPts val="0"/>
              </a:spcAft>
              <a:buNone/>
            </a:pPr>
            <a:r>
              <a:rPr lang="es-ES" sz="5600" u="sng" dirty="0">
                <a:hlinkClick r:id="rId4"/>
              </a:rPr>
              <a:t>Ley Orgánica de Protección de Datos (LOPD)</a:t>
            </a:r>
            <a:endParaRPr lang="es-ES" sz="5600" u="sng" dirty="0"/>
          </a:p>
          <a:p>
            <a:pPr marL="0" indent="0">
              <a:lnSpc>
                <a:spcPct val="120000"/>
              </a:lnSpc>
              <a:spcBef>
                <a:spcPts val="600"/>
              </a:spcBef>
              <a:buNone/>
            </a:pPr>
            <a:r>
              <a:rPr lang="es-ES" sz="5600" u="sng" dirty="0">
                <a:hlinkClick r:id="rId5"/>
              </a:rPr>
              <a:t>Reglamento General de Protección de Datos (RGPD - GDPR)</a:t>
            </a:r>
            <a:r>
              <a:rPr lang="es-ES" sz="5600" dirty="0"/>
              <a:t> - en </a:t>
            </a:r>
            <a:r>
              <a:rPr lang="es-ES" sz="5600" dirty="0" err="1"/>
              <a:t>català</a:t>
            </a:r>
            <a:r>
              <a:rPr lang="es-ES" sz="5600" dirty="0"/>
              <a:t>: </a:t>
            </a:r>
            <a:r>
              <a:rPr lang="ca-ES" sz="5600" dirty="0">
                <a:solidFill>
                  <a:schemeClr val="accent3">
                    <a:lumMod val="50000"/>
                  </a:schemeClr>
                </a:solidFill>
                <a:hlinkClick r:id="rId6"/>
              </a:rPr>
              <a:t>Autoritat Catalana de Protecció de Dades </a:t>
            </a:r>
            <a:endParaRPr lang="en-US" sz="5600" dirty="0"/>
          </a:p>
          <a:p>
            <a:pPr marL="0" indent="0" fontAlgn="base">
              <a:lnSpc>
                <a:spcPct val="120000"/>
              </a:lnSpc>
              <a:spcBef>
                <a:spcPts val="600"/>
              </a:spcBef>
              <a:buNone/>
            </a:pPr>
            <a:endParaRPr lang="ca-ES" sz="5600" dirty="0"/>
          </a:p>
          <a:p>
            <a:pPr marL="0" indent="0" fontAlgn="base">
              <a:lnSpc>
                <a:spcPct val="120000"/>
              </a:lnSpc>
              <a:spcBef>
                <a:spcPts val="600"/>
              </a:spcBef>
              <a:buNone/>
            </a:pPr>
            <a:r>
              <a:rPr lang="ca-ES" sz="5600" b="1" dirty="0" err="1">
                <a:solidFill>
                  <a:schemeClr val="accent3">
                    <a:lumMod val="50000"/>
                  </a:schemeClr>
                </a:solidFill>
              </a:rPr>
              <a:t>Anonimització</a:t>
            </a:r>
            <a:endParaRPr lang="ca-ES" sz="5600" b="1" dirty="0">
              <a:solidFill>
                <a:schemeClr val="accent3">
                  <a:lumMod val="50000"/>
                </a:schemeClr>
              </a:solidFill>
            </a:endParaRPr>
          </a:p>
          <a:p>
            <a:pPr marL="0" indent="0" fontAlgn="base">
              <a:lnSpc>
                <a:spcPct val="120000"/>
              </a:lnSpc>
              <a:spcBef>
                <a:spcPts val="600"/>
              </a:spcBef>
              <a:buNone/>
            </a:pPr>
            <a:r>
              <a:rPr lang="es-ES" sz="5600" dirty="0"/>
              <a:t>Agencia Española de Protección de datos (AEPD):</a:t>
            </a:r>
            <a:endParaRPr lang="en-US" sz="5600" dirty="0"/>
          </a:p>
          <a:p>
            <a:pPr marL="0" indent="0" fontAlgn="base">
              <a:lnSpc>
                <a:spcPct val="120000"/>
              </a:lnSpc>
              <a:spcBef>
                <a:spcPts val="600"/>
              </a:spcBef>
              <a:buNone/>
            </a:pPr>
            <a:r>
              <a:rPr lang="es-ES" sz="5600" u="sng" dirty="0">
                <a:hlinkClick r:id="rId7"/>
              </a:rPr>
              <a:t>10 malentendidos relacionados con la </a:t>
            </a:r>
            <a:r>
              <a:rPr lang="es-ES" sz="5600" u="sng" dirty="0" err="1">
                <a:hlinkClick r:id="rId7"/>
              </a:rPr>
              <a:t>anonimización</a:t>
            </a:r>
            <a:r>
              <a:rPr lang="es-ES" sz="5600" dirty="0"/>
              <a:t> </a:t>
            </a:r>
          </a:p>
          <a:p>
            <a:pPr marL="0" indent="0" fontAlgn="base">
              <a:lnSpc>
                <a:spcPct val="120000"/>
              </a:lnSpc>
              <a:spcBef>
                <a:spcPts val="600"/>
              </a:spcBef>
              <a:buNone/>
            </a:pPr>
            <a:r>
              <a:rPr lang="es-ES" sz="5600" u="sng" dirty="0">
                <a:hlinkClick r:id="rId8"/>
              </a:rPr>
              <a:t>Guía básica de </a:t>
            </a:r>
            <a:r>
              <a:rPr lang="es-ES" sz="5600" u="sng" dirty="0" err="1">
                <a:hlinkClick r:id="rId8"/>
              </a:rPr>
              <a:t>anonimización</a:t>
            </a:r>
            <a:r>
              <a:rPr lang="es-ES" sz="5600" dirty="0"/>
              <a:t>​</a:t>
            </a:r>
            <a:endParaRPr lang="ca-ES" sz="5600" dirty="0"/>
          </a:p>
          <a:p>
            <a:pPr marL="0" lvl="0" indent="0">
              <a:lnSpc>
                <a:spcPct val="120000"/>
              </a:lnSpc>
              <a:spcBef>
                <a:spcPts val="600"/>
              </a:spcBef>
              <a:buNone/>
            </a:pPr>
            <a:r>
              <a:rPr lang="es-ES" sz="5600" u="sng" dirty="0">
                <a:hlinkClick r:id="rId9"/>
              </a:rPr>
              <a:t>La k-anonimidad como medida de la privacidad</a:t>
            </a:r>
            <a:r>
              <a:rPr lang="es-ES" sz="5600" dirty="0"/>
              <a:t> </a:t>
            </a:r>
          </a:p>
          <a:p>
            <a:pPr marL="0" indent="0">
              <a:buNone/>
            </a:pPr>
            <a:endParaRPr lang="ca-ES" dirty="0"/>
          </a:p>
        </p:txBody>
      </p:sp>
      <p:pic>
        <p:nvPicPr>
          <p:cNvPr id="7" name="Gràfic 6">
            <a:extLst>
              <a:ext uri="{FF2B5EF4-FFF2-40B4-BE49-F238E27FC236}">
                <a16:creationId xmlns:a16="http://schemas.microsoft.com/office/drawing/2014/main" id="{FFC04F14-ABC2-1F9F-D2CC-5E6F86500CCD}"/>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29919" y="979256"/>
            <a:ext cx="914400" cy="914400"/>
          </a:xfrm>
          <a:prstGeom prst="rect">
            <a:avLst/>
          </a:prstGeom>
        </p:spPr>
      </p:pic>
    </p:spTree>
    <p:extLst>
      <p:ext uri="{BB962C8B-B14F-4D97-AF65-F5344CB8AC3E}">
        <p14:creationId xmlns:p14="http://schemas.microsoft.com/office/powerpoint/2010/main" val="4260794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BC1CE-17A9-1C31-E035-567A7DDD710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155A5D7-D8CA-550A-C720-242D78E45C45}"/>
              </a:ext>
            </a:extLst>
          </p:cNvPr>
          <p:cNvSpPr>
            <a:spLocks noGrp="1"/>
          </p:cNvSpPr>
          <p:nvPr>
            <p:ph type="title"/>
          </p:nvPr>
        </p:nvSpPr>
        <p:spPr>
          <a:xfrm>
            <a:off x="380934" y="333956"/>
            <a:ext cx="8334442" cy="525617"/>
          </a:xfrm>
        </p:spPr>
        <p:txBody>
          <a:bodyPr>
            <a:normAutofit fontScale="90000"/>
          </a:bodyPr>
          <a:lstStyle/>
          <a:p>
            <a:r>
              <a:rPr lang="en-US" b="1" err="1"/>
              <a:t>Dimensió</a:t>
            </a:r>
            <a:r>
              <a:rPr lang="en-US" b="1"/>
              <a:t> </a:t>
            </a:r>
            <a:r>
              <a:rPr lang="en-US" b="1" err="1"/>
              <a:t>ètica</a:t>
            </a:r>
            <a:r>
              <a:rPr lang="en-US" b="1"/>
              <a:t> dels </a:t>
            </a:r>
            <a:r>
              <a:rPr lang="en-US" b="1" err="1"/>
              <a:t>projectes</a:t>
            </a:r>
            <a:r>
              <a:rPr lang="en-US" b="1"/>
              <a:t> de recerca</a:t>
            </a:r>
            <a:endParaRPr lang="en-GB" b="1"/>
          </a:p>
        </p:txBody>
      </p:sp>
      <p:pic>
        <p:nvPicPr>
          <p:cNvPr id="3" name="Imatge 2">
            <a:extLst>
              <a:ext uri="{FF2B5EF4-FFF2-40B4-BE49-F238E27FC236}">
                <a16:creationId xmlns:a16="http://schemas.microsoft.com/office/drawing/2014/main" id="{AD386AC8-4DC0-CE08-C97D-0D2D926D2D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63394" y="1457109"/>
            <a:ext cx="3132755" cy="2229281"/>
          </a:xfrm>
          <a:prstGeom prst="rect">
            <a:avLst/>
          </a:prstGeom>
        </p:spPr>
      </p:pic>
      <p:sp>
        <p:nvSpPr>
          <p:cNvPr id="2" name="Oval 1">
            <a:extLst>
              <a:ext uri="{FF2B5EF4-FFF2-40B4-BE49-F238E27FC236}">
                <a16:creationId xmlns:a16="http://schemas.microsoft.com/office/drawing/2014/main" id="{15C445C6-FA9D-17EE-3442-E720FF9FF617}"/>
              </a:ext>
            </a:extLst>
          </p:cNvPr>
          <p:cNvSpPr>
            <a:spLocks noChangeAspect="1"/>
          </p:cNvSpPr>
          <p:nvPr/>
        </p:nvSpPr>
        <p:spPr>
          <a:xfrm>
            <a:off x="556786" y="1281161"/>
            <a:ext cx="1940589" cy="1878564"/>
          </a:xfrm>
          <a:prstGeom prst="ellipse">
            <a:avLst/>
          </a:prstGeom>
          <a:noFill/>
          <a:ln w="57150">
            <a:solidFill>
              <a:srgbClr val="486A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ca-ES">
                <a:solidFill>
                  <a:srgbClr val="486A6D"/>
                </a:solidFill>
              </a:rPr>
              <a:t>Comitè d’Ètica en la Recerca (</a:t>
            </a:r>
            <a:r>
              <a:rPr lang="ca-ES" err="1">
                <a:solidFill>
                  <a:srgbClr val="486A6D"/>
                </a:solidFill>
              </a:rPr>
              <a:t>CERec</a:t>
            </a:r>
            <a:r>
              <a:rPr lang="ca-ES">
                <a:solidFill>
                  <a:srgbClr val="486A6D"/>
                </a:solidFill>
              </a:rPr>
              <a:t>)</a:t>
            </a:r>
            <a:br>
              <a:rPr lang="ca-ES">
                <a:solidFill>
                  <a:srgbClr val="486A6D"/>
                </a:solidFill>
              </a:rPr>
            </a:br>
            <a:br>
              <a:rPr lang="ca-ES">
                <a:solidFill>
                  <a:srgbClr val="486A6D"/>
                </a:solidFill>
              </a:rPr>
            </a:br>
            <a:r>
              <a:rPr lang="ca-ES" sz="1400">
                <a:solidFill>
                  <a:schemeClr val="accent3">
                    <a:lumMod val="50000"/>
                  </a:schemeClr>
                </a:solidFill>
                <a:hlinkClick r:id="rId4"/>
              </a:rPr>
              <a:t>web</a:t>
            </a:r>
            <a:endParaRPr lang="ca-ES" sz="1400">
              <a:solidFill>
                <a:schemeClr val="accent3">
                  <a:lumMod val="50000"/>
                </a:schemeClr>
              </a:solidFill>
            </a:endParaRPr>
          </a:p>
        </p:txBody>
      </p:sp>
      <p:sp>
        <p:nvSpPr>
          <p:cNvPr id="6" name="QuadreDeText 5">
            <a:extLst>
              <a:ext uri="{FF2B5EF4-FFF2-40B4-BE49-F238E27FC236}">
                <a16:creationId xmlns:a16="http://schemas.microsoft.com/office/drawing/2014/main" id="{2E06DCD0-1C78-2B89-7E58-91DC4AFDFA60}"/>
              </a:ext>
            </a:extLst>
          </p:cNvPr>
          <p:cNvSpPr txBox="1"/>
          <p:nvPr/>
        </p:nvSpPr>
        <p:spPr>
          <a:xfrm>
            <a:off x="2533348" y="2299066"/>
            <a:ext cx="582804" cy="646331"/>
          </a:xfrm>
          <a:prstGeom prst="rect">
            <a:avLst/>
          </a:prstGeom>
          <a:noFill/>
        </p:spPr>
        <p:txBody>
          <a:bodyPr wrap="square" rtlCol="0">
            <a:spAutoFit/>
          </a:bodyPr>
          <a:lstStyle/>
          <a:p>
            <a:r>
              <a:rPr lang="ca-ES" sz="3600" b="1">
                <a:solidFill>
                  <a:srgbClr val="486A6D"/>
                </a:solidFill>
              </a:rPr>
              <a:t>+</a:t>
            </a:r>
          </a:p>
        </p:txBody>
      </p:sp>
      <p:sp>
        <p:nvSpPr>
          <p:cNvPr id="5" name="Oval 4">
            <a:extLst>
              <a:ext uri="{FF2B5EF4-FFF2-40B4-BE49-F238E27FC236}">
                <a16:creationId xmlns:a16="http://schemas.microsoft.com/office/drawing/2014/main" id="{5A6CF9BC-C1BA-64B6-AD4E-B24BA3872589}"/>
              </a:ext>
            </a:extLst>
          </p:cNvPr>
          <p:cNvSpPr>
            <a:spLocks noChangeAspect="1"/>
          </p:cNvSpPr>
          <p:nvPr/>
        </p:nvSpPr>
        <p:spPr>
          <a:xfrm>
            <a:off x="2880818" y="2287669"/>
            <a:ext cx="1940589" cy="1878564"/>
          </a:xfrm>
          <a:prstGeom prst="ellipse">
            <a:avLst/>
          </a:prstGeom>
          <a:noFill/>
          <a:ln w="57150">
            <a:solidFill>
              <a:srgbClr val="486A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ca-ES">
                <a:solidFill>
                  <a:srgbClr val="486A6D"/>
                </a:solidFill>
              </a:rPr>
              <a:t>Delegat de Protecció de Dades</a:t>
            </a:r>
          </a:p>
          <a:p>
            <a:pPr algn="ctr"/>
            <a:br>
              <a:rPr lang="ca-ES" sz="1400">
                <a:solidFill>
                  <a:schemeClr val="accent3">
                    <a:lumMod val="50000"/>
                  </a:schemeClr>
                </a:solidFill>
                <a:hlinkClick r:id="rId5"/>
              </a:rPr>
            </a:br>
            <a:r>
              <a:rPr lang="ca-ES" sz="1400">
                <a:solidFill>
                  <a:schemeClr val="accent3">
                    <a:lumMod val="50000"/>
                  </a:schemeClr>
                </a:solidFill>
                <a:hlinkClick r:id="rId5"/>
              </a:rPr>
              <a:t>web</a:t>
            </a:r>
            <a:endParaRPr lang="ca-ES" sz="1400">
              <a:solidFill>
                <a:schemeClr val="accent3">
                  <a:lumMod val="50000"/>
                </a:schemeClr>
              </a:solidFill>
            </a:endParaRPr>
          </a:p>
        </p:txBody>
      </p:sp>
    </p:spTree>
    <p:extLst>
      <p:ext uri="{BB962C8B-B14F-4D97-AF65-F5344CB8AC3E}">
        <p14:creationId xmlns:p14="http://schemas.microsoft.com/office/powerpoint/2010/main" val="1856424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33956"/>
            <a:ext cx="8334442" cy="525617"/>
          </a:xfrm>
        </p:spPr>
        <p:txBody>
          <a:bodyPr>
            <a:normAutofit fontScale="90000"/>
          </a:bodyPr>
          <a:lstStyle/>
          <a:p>
            <a:r>
              <a:rPr lang="en-US" b="1" err="1"/>
              <a:t>Cessió</a:t>
            </a:r>
            <a:r>
              <a:rPr lang="en-US" b="1"/>
              <a:t> </a:t>
            </a:r>
            <a:r>
              <a:rPr lang="en-US" b="1" err="1"/>
              <a:t>dels</a:t>
            </a:r>
            <a:r>
              <a:rPr lang="en-US" b="1"/>
              <a:t> </a:t>
            </a:r>
            <a:r>
              <a:rPr lang="en-US" b="1" err="1"/>
              <a:t>drets</a:t>
            </a:r>
            <a:r>
              <a:rPr lang="en-US" b="1"/>
              <a:t> </a:t>
            </a:r>
            <a:r>
              <a:rPr lang="en-US" b="1" err="1"/>
              <a:t>d’imatge</a:t>
            </a:r>
            <a:endParaRPr lang="en-GB" b="1"/>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580907" y="1174405"/>
            <a:ext cx="3868479" cy="1764360"/>
          </a:xfrm>
        </p:spPr>
        <p:txBody>
          <a:bodyPr vert="horz" lIns="81621" tIns="40811" rIns="81621" bIns="40811" rtlCol="0" anchor="t">
            <a:noAutofit/>
          </a:bodyPr>
          <a:lstStyle/>
          <a:p>
            <a:pPr marL="0" indent="0">
              <a:buNone/>
            </a:pPr>
            <a:r>
              <a:rPr lang="en-US">
                <a:solidFill>
                  <a:schemeClr val="tx1"/>
                </a:solidFill>
              </a:rPr>
              <a:t>Per </a:t>
            </a:r>
            <a:r>
              <a:rPr lang="en-US" err="1">
                <a:solidFill>
                  <a:schemeClr val="tx1"/>
                </a:solidFill>
              </a:rPr>
              <a:t>incloure</a:t>
            </a:r>
            <a:r>
              <a:rPr lang="en-US">
                <a:solidFill>
                  <a:schemeClr val="tx1"/>
                </a:solidFill>
              </a:rPr>
              <a:t> </a:t>
            </a:r>
            <a:r>
              <a:rPr lang="en-US" err="1">
                <a:solidFill>
                  <a:schemeClr val="tx1"/>
                </a:solidFill>
              </a:rPr>
              <a:t>imatges</a:t>
            </a:r>
            <a:r>
              <a:rPr lang="en-US">
                <a:solidFill>
                  <a:schemeClr val="tx1"/>
                </a:solidFill>
              </a:rPr>
              <a:t> que </a:t>
            </a:r>
            <a:r>
              <a:rPr lang="en-US" err="1">
                <a:solidFill>
                  <a:schemeClr val="tx1"/>
                </a:solidFill>
              </a:rPr>
              <a:t>heu</a:t>
            </a:r>
            <a:r>
              <a:rPr lang="en-US">
                <a:solidFill>
                  <a:schemeClr val="tx1"/>
                </a:solidFill>
              </a:rPr>
              <a:t> </a:t>
            </a:r>
            <a:r>
              <a:rPr lang="en-US" err="1">
                <a:solidFill>
                  <a:schemeClr val="tx1"/>
                </a:solidFill>
              </a:rPr>
              <a:t>pres</a:t>
            </a:r>
            <a:r>
              <a:rPr lang="en-US">
                <a:solidFill>
                  <a:schemeClr val="tx1"/>
                </a:solidFill>
              </a:rPr>
              <a:t> a </a:t>
            </a:r>
            <a:r>
              <a:rPr lang="en-US" err="1">
                <a:solidFill>
                  <a:schemeClr val="tx1"/>
                </a:solidFill>
              </a:rPr>
              <a:t>d’altres</a:t>
            </a:r>
            <a:r>
              <a:rPr lang="en-US">
                <a:solidFill>
                  <a:schemeClr val="tx1"/>
                </a:solidFill>
              </a:rPr>
              <a:t> </a:t>
            </a:r>
            <a:r>
              <a:rPr lang="en-US" err="1">
                <a:solidFill>
                  <a:schemeClr val="tx1"/>
                </a:solidFill>
              </a:rPr>
              <a:t>persones</a:t>
            </a:r>
            <a:r>
              <a:rPr lang="en-US">
                <a:solidFill>
                  <a:schemeClr val="tx1"/>
                </a:solidFill>
              </a:rPr>
              <a:t> </a:t>
            </a:r>
            <a:r>
              <a:rPr lang="en-US" err="1">
                <a:solidFill>
                  <a:schemeClr val="tx1"/>
                </a:solidFill>
              </a:rPr>
              <a:t>cal</a:t>
            </a:r>
            <a:r>
              <a:rPr lang="en-US">
                <a:solidFill>
                  <a:schemeClr val="tx1"/>
                </a:solidFill>
              </a:rPr>
              <a:t> </a:t>
            </a:r>
            <a:r>
              <a:rPr lang="en-US" err="1">
                <a:solidFill>
                  <a:schemeClr val="tx1"/>
                </a:solidFill>
              </a:rPr>
              <a:t>disposar</a:t>
            </a:r>
            <a:r>
              <a:rPr lang="en-US">
                <a:solidFill>
                  <a:schemeClr val="tx1"/>
                </a:solidFill>
              </a:rPr>
              <a:t> d’un document de </a:t>
            </a:r>
            <a:r>
              <a:rPr lang="en-US" err="1">
                <a:solidFill>
                  <a:schemeClr val="tx1"/>
                </a:solidFill>
              </a:rPr>
              <a:t>cessió</a:t>
            </a:r>
            <a:r>
              <a:rPr lang="en-US">
                <a:solidFill>
                  <a:schemeClr val="tx1"/>
                </a:solidFill>
              </a:rPr>
              <a:t> </a:t>
            </a:r>
            <a:r>
              <a:rPr lang="en-US" err="1">
                <a:solidFill>
                  <a:schemeClr val="tx1"/>
                </a:solidFill>
              </a:rPr>
              <a:t>dels</a:t>
            </a:r>
            <a:r>
              <a:rPr lang="en-US">
                <a:solidFill>
                  <a:schemeClr val="tx1"/>
                </a:solidFill>
              </a:rPr>
              <a:t> </a:t>
            </a:r>
            <a:r>
              <a:rPr lang="en-US" err="1">
                <a:solidFill>
                  <a:schemeClr val="tx1"/>
                </a:solidFill>
              </a:rPr>
              <a:t>drets</a:t>
            </a:r>
            <a:r>
              <a:rPr lang="en-US">
                <a:solidFill>
                  <a:schemeClr val="tx1"/>
                </a:solidFill>
              </a:rPr>
              <a:t> </a:t>
            </a:r>
            <a:r>
              <a:rPr lang="en-US" err="1">
                <a:solidFill>
                  <a:schemeClr val="tx1"/>
                </a:solidFill>
              </a:rPr>
              <a:t>d’imatge</a:t>
            </a:r>
            <a:r>
              <a:rPr lang="en-US">
                <a:solidFill>
                  <a:schemeClr val="tx1"/>
                </a:solidFill>
              </a:rPr>
              <a:t>. </a:t>
            </a:r>
          </a:p>
          <a:p>
            <a:pPr marL="0" indent="0">
              <a:buNone/>
            </a:pPr>
            <a:r>
              <a:rPr lang="en-US">
                <a:solidFill>
                  <a:schemeClr val="tx1"/>
                </a:solidFill>
              </a:rPr>
              <a:t>Aquest </a:t>
            </a:r>
            <a:r>
              <a:rPr lang="en-US" err="1">
                <a:solidFill>
                  <a:schemeClr val="tx1"/>
                </a:solidFill>
              </a:rPr>
              <a:t>n’és</a:t>
            </a:r>
            <a:r>
              <a:rPr lang="en-US">
                <a:solidFill>
                  <a:schemeClr val="tx1"/>
                </a:solidFill>
              </a:rPr>
              <a:t> un </a:t>
            </a:r>
            <a:r>
              <a:rPr lang="en-US">
                <a:hlinkClick r:id="rId3"/>
              </a:rPr>
              <a:t>model</a:t>
            </a:r>
            <a:r>
              <a:rPr lang="en-US">
                <a:solidFill>
                  <a:schemeClr val="tx1"/>
                </a:solidFill>
              </a:rPr>
              <a:t>:</a:t>
            </a:r>
          </a:p>
          <a:p>
            <a:pPr marL="0" indent="0">
              <a:buNone/>
            </a:pPr>
            <a:endParaRPr lang="en-GB"/>
          </a:p>
        </p:txBody>
      </p:sp>
      <p:pic>
        <p:nvPicPr>
          <p:cNvPr id="4" name="Imatge 3" descr="Imatge del model de cessió de drets d'imatge i d'explotació d'enregistrament de vídeo i fotografia">
            <a:extLst>
              <a:ext uri="{FF2B5EF4-FFF2-40B4-BE49-F238E27FC236}">
                <a16:creationId xmlns:a16="http://schemas.microsoft.com/office/drawing/2014/main" id="{FFD5D752-B433-DAFA-385A-DC8098D8B0A4}"/>
              </a:ext>
            </a:extLst>
          </p:cNvPr>
          <p:cNvPicPr>
            <a:picLocks noChangeAspect="1"/>
          </p:cNvPicPr>
          <p:nvPr/>
        </p:nvPicPr>
        <p:blipFill>
          <a:blip r:embed="rId4"/>
          <a:stretch>
            <a:fillRect/>
          </a:stretch>
        </p:blipFill>
        <p:spPr>
          <a:xfrm>
            <a:off x="5343070" y="333956"/>
            <a:ext cx="3174768" cy="3833080"/>
          </a:xfrm>
          <a:prstGeom prst="rect">
            <a:avLst/>
          </a:prstGeom>
          <a:effectLst>
            <a:outerShdw blurRad="63500" sx="102000" sy="102000" algn="ctr" rotWithShape="0">
              <a:prstClr val="black">
                <a:alpha val="40000"/>
              </a:prstClr>
            </a:outerShdw>
          </a:effectLst>
        </p:spPr>
      </p:pic>
      <p:sp>
        <p:nvSpPr>
          <p:cNvPr id="5" name="QuadreDeText 7"/>
          <p:cNvSpPr txBox="1"/>
          <p:nvPr/>
        </p:nvSpPr>
        <p:spPr>
          <a:xfrm>
            <a:off x="380934" y="4293673"/>
            <a:ext cx="8136904" cy="338554"/>
          </a:xfrm>
          <a:prstGeom prst="rect">
            <a:avLst/>
          </a:prstGeom>
          <a:noFill/>
        </p:spPr>
        <p:txBody>
          <a:bodyPr wrap="square" lIns="91440" tIns="45720" rIns="91440" bIns="45720" rtlCol="0" anchor="t">
            <a:spAutoFit/>
          </a:bodyPr>
          <a:lstStyle/>
          <a:p>
            <a:r>
              <a:rPr lang="ca-ES" sz="800" b="1"/>
              <a:t>Font:</a:t>
            </a:r>
            <a:r>
              <a:rPr lang="ca-ES" sz="800"/>
              <a:t> Web Propietat Intel·lectual i Accés Obert. </a:t>
            </a:r>
            <a:r>
              <a:rPr lang="ca-ES" sz="800">
                <a:hlinkClick r:id="rId3"/>
              </a:rPr>
              <a:t>Què és un document de cessió de drets d’imatge i d’explotació d’enregistrament de vídeo i fotografia i en quins casos cal fer-ne ús?</a:t>
            </a:r>
            <a:r>
              <a:rPr lang="ca-ES" sz="800"/>
              <a:t> [Consulta 30/5/2025]</a:t>
            </a:r>
            <a:endParaRPr lang="es-ES" sz="800"/>
          </a:p>
        </p:txBody>
      </p:sp>
    </p:spTree>
    <p:extLst>
      <p:ext uri="{BB962C8B-B14F-4D97-AF65-F5344CB8AC3E}">
        <p14:creationId xmlns:p14="http://schemas.microsoft.com/office/powerpoint/2010/main" val="1732241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33956"/>
            <a:ext cx="8334442" cy="525617"/>
          </a:xfrm>
        </p:spPr>
        <p:txBody>
          <a:bodyPr>
            <a:normAutofit fontScale="90000"/>
          </a:bodyPr>
          <a:lstStyle/>
          <a:p>
            <a:r>
              <a:rPr lang="en-US" b="1" err="1"/>
              <a:t>Reproducció</a:t>
            </a:r>
            <a:r>
              <a:rPr lang="en-US" b="1"/>
              <a:t> </a:t>
            </a:r>
            <a:r>
              <a:rPr lang="en-US" b="1" err="1"/>
              <a:t>d’entrevistes</a:t>
            </a:r>
            <a:endParaRPr lang="en-GB" b="1"/>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580907" y="1194773"/>
            <a:ext cx="3868479" cy="1764360"/>
          </a:xfrm>
        </p:spPr>
        <p:txBody>
          <a:bodyPr vert="horz" lIns="81621" tIns="40811" rIns="81621" bIns="40811" rtlCol="0" anchor="t">
            <a:noAutofit/>
          </a:bodyPr>
          <a:lstStyle/>
          <a:p>
            <a:pPr marL="0" indent="0">
              <a:buNone/>
            </a:pPr>
            <a:r>
              <a:rPr lang="en-US">
                <a:solidFill>
                  <a:schemeClr val="tx1"/>
                </a:solidFill>
              </a:rPr>
              <a:t>Per </a:t>
            </a:r>
            <a:r>
              <a:rPr lang="en-US" err="1">
                <a:solidFill>
                  <a:schemeClr val="tx1"/>
                </a:solidFill>
              </a:rPr>
              <a:t>incloure</a:t>
            </a:r>
            <a:r>
              <a:rPr lang="en-US">
                <a:solidFill>
                  <a:schemeClr val="tx1"/>
                </a:solidFill>
              </a:rPr>
              <a:t> la </a:t>
            </a:r>
            <a:r>
              <a:rPr lang="es-ES" err="1">
                <a:solidFill>
                  <a:schemeClr val="tx1"/>
                </a:solidFill>
              </a:rPr>
              <a:t>reproducció</a:t>
            </a:r>
            <a:r>
              <a:rPr lang="es-ES">
                <a:solidFill>
                  <a:schemeClr val="tx1"/>
                </a:solidFill>
              </a:rPr>
              <a:t> total o parcial </a:t>
            </a:r>
            <a:r>
              <a:rPr lang="es-ES" err="1">
                <a:solidFill>
                  <a:schemeClr val="tx1"/>
                </a:solidFill>
              </a:rPr>
              <a:t>d’entrevistes</a:t>
            </a:r>
            <a:r>
              <a:rPr lang="es-ES">
                <a:solidFill>
                  <a:schemeClr val="tx1"/>
                </a:solidFill>
              </a:rPr>
              <a:t> o </a:t>
            </a:r>
            <a:r>
              <a:rPr lang="es-ES" err="1">
                <a:solidFill>
                  <a:schemeClr val="tx1"/>
                </a:solidFill>
              </a:rPr>
              <a:t>opinions</a:t>
            </a:r>
            <a:r>
              <a:rPr lang="en-US">
                <a:solidFill>
                  <a:schemeClr val="tx1"/>
                </a:solidFill>
              </a:rPr>
              <a:t> </a:t>
            </a:r>
            <a:r>
              <a:rPr lang="en-US" err="1">
                <a:solidFill>
                  <a:schemeClr val="tx1"/>
                </a:solidFill>
              </a:rPr>
              <a:t>cal</a:t>
            </a:r>
            <a:r>
              <a:rPr lang="en-US">
                <a:solidFill>
                  <a:schemeClr val="tx1"/>
                </a:solidFill>
              </a:rPr>
              <a:t> </a:t>
            </a:r>
            <a:r>
              <a:rPr lang="en-US" err="1">
                <a:solidFill>
                  <a:schemeClr val="tx1"/>
                </a:solidFill>
              </a:rPr>
              <a:t>disposar</a:t>
            </a:r>
            <a:r>
              <a:rPr lang="en-US">
                <a:solidFill>
                  <a:schemeClr val="tx1"/>
                </a:solidFill>
              </a:rPr>
              <a:t> d’un document de </a:t>
            </a:r>
            <a:r>
              <a:rPr lang="en-US" err="1">
                <a:solidFill>
                  <a:schemeClr val="tx1"/>
                </a:solidFill>
              </a:rPr>
              <a:t>cessió</a:t>
            </a:r>
            <a:r>
              <a:rPr lang="en-US">
                <a:solidFill>
                  <a:schemeClr val="tx1"/>
                </a:solidFill>
              </a:rPr>
              <a:t> </a:t>
            </a:r>
            <a:r>
              <a:rPr lang="en-US" err="1">
                <a:solidFill>
                  <a:schemeClr val="tx1"/>
                </a:solidFill>
              </a:rPr>
              <a:t>dels</a:t>
            </a:r>
            <a:r>
              <a:rPr lang="en-US">
                <a:solidFill>
                  <a:schemeClr val="tx1"/>
                </a:solidFill>
              </a:rPr>
              <a:t> </a:t>
            </a:r>
            <a:r>
              <a:rPr lang="en-US" err="1">
                <a:solidFill>
                  <a:schemeClr val="tx1"/>
                </a:solidFill>
              </a:rPr>
              <a:t>drets</a:t>
            </a:r>
            <a:r>
              <a:rPr lang="en-US">
                <a:solidFill>
                  <a:schemeClr val="tx1"/>
                </a:solidFill>
              </a:rPr>
              <a:t> de </a:t>
            </a:r>
            <a:r>
              <a:rPr lang="en-US" err="1">
                <a:solidFill>
                  <a:schemeClr val="tx1"/>
                </a:solidFill>
              </a:rPr>
              <a:t>reproducció</a:t>
            </a:r>
            <a:r>
              <a:rPr lang="en-US">
                <a:solidFill>
                  <a:schemeClr val="tx1"/>
                </a:solidFill>
              </a:rPr>
              <a:t>. </a:t>
            </a:r>
          </a:p>
          <a:p>
            <a:pPr marL="0" indent="0">
              <a:buNone/>
            </a:pPr>
            <a:r>
              <a:rPr lang="en-US">
                <a:solidFill>
                  <a:schemeClr val="tx1"/>
                </a:solidFill>
              </a:rPr>
              <a:t>Aquest </a:t>
            </a:r>
            <a:r>
              <a:rPr lang="en-US" err="1">
                <a:solidFill>
                  <a:schemeClr val="tx1"/>
                </a:solidFill>
              </a:rPr>
              <a:t>n’és</a:t>
            </a:r>
            <a:r>
              <a:rPr lang="en-US">
                <a:solidFill>
                  <a:schemeClr val="tx1"/>
                </a:solidFill>
              </a:rPr>
              <a:t> un </a:t>
            </a:r>
            <a:r>
              <a:rPr lang="en-US">
                <a:hlinkClick r:id="rId3"/>
              </a:rPr>
              <a:t>model</a:t>
            </a:r>
            <a:r>
              <a:rPr lang="en-US">
                <a:solidFill>
                  <a:schemeClr val="tx1"/>
                </a:solidFill>
              </a:rPr>
              <a:t>:</a:t>
            </a:r>
          </a:p>
          <a:p>
            <a:pPr marL="0" indent="0">
              <a:buNone/>
            </a:pPr>
            <a:endParaRPr lang="en-GB"/>
          </a:p>
        </p:txBody>
      </p:sp>
      <p:pic>
        <p:nvPicPr>
          <p:cNvPr id="2" name="Imagen 1" descr="Imatge del model de cessió de drets d'entrevistes"/>
          <p:cNvPicPr>
            <a:picLocks noChangeAspect="1"/>
          </p:cNvPicPr>
          <p:nvPr/>
        </p:nvPicPr>
        <p:blipFill>
          <a:blip r:embed="rId4"/>
          <a:stretch>
            <a:fillRect/>
          </a:stretch>
        </p:blipFill>
        <p:spPr>
          <a:xfrm>
            <a:off x="4724738" y="985309"/>
            <a:ext cx="3853031" cy="3011876"/>
          </a:xfrm>
          <a:prstGeom prst="rect">
            <a:avLst/>
          </a:prstGeom>
          <a:ln>
            <a:noFill/>
          </a:ln>
          <a:effectLst>
            <a:outerShdw blurRad="190500" algn="tl" rotWithShape="0">
              <a:srgbClr val="000000">
                <a:alpha val="70000"/>
              </a:srgbClr>
            </a:outerShdw>
          </a:effectLst>
        </p:spPr>
      </p:pic>
      <p:sp>
        <p:nvSpPr>
          <p:cNvPr id="5" name="QuadreDeText 7"/>
          <p:cNvSpPr txBox="1"/>
          <p:nvPr/>
        </p:nvSpPr>
        <p:spPr>
          <a:xfrm>
            <a:off x="380934" y="4293673"/>
            <a:ext cx="8136904" cy="338554"/>
          </a:xfrm>
          <a:prstGeom prst="rect">
            <a:avLst/>
          </a:prstGeom>
          <a:noFill/>
        </p:spPr>
        <p:txBody>
          <a:bodyPr wrap="square" lIns="91440" tIns="45720" rIns="91440" bIns="45720" rtlCol="0" anchor="t">
            <a:spAutoFit/>
          </a:bodyPr>
          <a:lstStyle/>
          <a:p>
            <a:r>
              <a:rPr lang="fr-FR" sz="800" b="1"/>
              <a:t>Font:</a:t>
            </a:r>
            <a:r>
              <a:rPr lang="fr-FR" sz="800"/>
              <a:t> Web </a:t>
            </a:r>
            <a:r>
              <a:rPr lang="fr-FR" sz="800" err="1"/>
              <a:t>Propietat</a:t>
            </a:r>
            <a:r>
              <a:rPr lang="fr-FR" sz="800"/>
              <a:t> </a:t>
            </a:r>
            <a:r>
              <a:rPr lang="fr-FR" sz="800" err="1"/>
              <a:t>Intel·lectual</a:t>
            </a:r>
            <a:r>
              <a:rPr lang="fr-FR" sz="800"/>
              <a:t> i </a:t>
            </a:r>
            <a:r>
              <a:rPr lang="fr-FR" sz="800" err="1"/>
              <a:t>Accés</a:t>
            </a:r>
            <a:r>
              <a:rPr lang="fr-FR" sz="800"/>
              <a:t> </a:t>
            </a:r>
            <a:r>
              <a:rPr lang="fr-FR" sz="800" err="1"/>
              <a:t>Obert</a:t>
            </a:r>
            <a:r>
              <a:rPr lang="fr-FR" sz="800"/>
              <a:t>. </a:t>
            </a:r>
            <a:r>
              <a:rPr lang="fr-FR" sz="800">
                <a:hlinkClick r:id="rId3"/>
              </a:rPr>
              <a:t>Es pot incorporar en un treball la transcripció total o parcial d’una entrevista que l’autor/a del treball ha hagut de portar a terme?</a:t>
            </a:r>
            <a:r>
              <a:rPr lang="fr-FR" sz="800"/>
              <a:t> [Consulta 30/5/2025]</a:t>
            </a:r>
            <a:endParaRPr lang="es-ES" sz="800"/>
          </a:p>
        </p:txBody>
      </p:sp>
    </p:spTree>
    <p:extLst>
      <p:ext uri="{BB962C8B-B14F-4D97-AF65-F5344CB8AC3E}">
        <p14:creationId xmlns:p14="http://schemas.microsoft.com/office/powerpoint/2010/main" val="1791665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63F74778-75EC-3866-C1CB-487CBD499629}"/>
              </a:ext>
            </a:extLst>
          </p:cNvPr>
          <p:cNvSpPr>
            <a:spLocks noGrp="1"/>
          </p:cNvSpPr>
          <p:nvPr>
            <p:ph type="title"/>
          </p:nvPr>
        </p:nvSpPr>
        <p:spPr>
          <a:xfrm>
            <a:off x="523784" y="317772"/>
            <a:ext cx="8191591" cy="823074"/>
          </a:xfrm>
        </p:spPr>
        <p:txBody>
          <a:bodyPr>
            <a:normAutofit fontScale="90000"/>
          </a:bodyPr>
          <a:lstStyle/>
          <a:p>
            <a:r>
              <a:rPr lang="en-US" b="1" err="1"/>
              <a:t>Pràctica</a:t>
            </a:r>
            <a:r>
              <a:rPr lang="en-US" b="1"/>
              <a:t>: </a:t>
            </a:r>
            <a:br>
              <a:rPr lang="en-US" b="1"/>
            </a:br>
            <a:r>
              <a:rPr lang="es-ES" b="1" err="1"/>
              <a:t>com</a:t>
            </a:r>
            <a:r>
              <a:rPr lang="es-ES" b="1"/>
              <a:t> aplicar la </a:t>
            </a:r>
            <a:r>
              <a:rPr lang="es-ES" b="1" err="1"/>
              <a:t>teoria</a:t>
            </a:r>
            <a:r>
              <a:rPr lang="es-ES" b="1"/>
              <a:t> en la </a:t>
            </a:r>
            <a:r>
              <a:rPr lang="es-ES" b="1" err="1"/>
              <a:t>feina</a:t>
            </a:r>
            <a:r>
              <a:rPr lang="es-ES" b="1"/>
              <a:t> </a:t>
            </a:r>
            <a:r>
              <a:rPr lang="es-ES" b="1" err="1"/>
              <a:t>diària</a:t>
            </a:r>
            <a:endParaRPr lang="en-GB" b="1"/>
          </a:p>
        </p:txBody>
      </p:sp>
      <p:sp>
        <p:nvSpPr>
          <p:cNvPr id="5" name="CuadroTexto 4">
            <a:extLst>
              <a:ext uri="{FF2B5EF4-FFF2-40B4-BE49-F238E27FC236}">
                <a16:creationId xmlns:a16="http://schemas.microsoft.com/office/drawing/2014/main" id="{EA414F92-CFD2-4CB9-A9D2-69706F30F983}"/>
              </a:ext>
            </a:extLst>
          </p:cNvPr>
          <p:cNvSpPr txBox="1"/>
          <p:nvPr/>
        </p:nvSpPr>
        <p:spPr>
          <a:xfrm>
            <a:off x="1769972" y="1780566"/>
            <a:ext cx="5446753" cy="195438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ca-ES" sz="1600" err="1"/>
              <a:t>Wuolah</a:t>
            </a:r>
            <a:r>
              <a:rPr lang="ca-ES" sz="1600"/>
              <a:t> i altres plataformes digitals per compartir apunts</a:t>
            </a:r>
          </a:p>
          <a:p>
            <a:pPr marL="742950" lvl="1" indent="-285750">
              <a:spcBef>
                <a:spcPts val="600"/>
              </a:spcBef>
              <a:buFont typeface="Arial" panose="020B0604020202020204" pitchFamily="34" charset="0"/>
              <a:buChar char="•"/>
            </a:pPr>
            <a:r>
              <a:rPr lang="ca-ES" sz="1600"/>
              <a:t>Com actuar: prevenció + vulneració de drets</a:t>
            </a:r>
          </a:p>
          <a:p>
            <a:pPr marL="285750" indent="-285750">
              <a:spcBef>
                <a:spcPts val="600"/>
              </a:spcBef>
              <a:buFont typeface="Arial" panose="020B0604020202020204" pitchFamily="34" charset="0"/>
              <a:buChar char="•"/>
            </a:pPr>
            <a:r>
              <a:rPr lang="ca-ES" sz="1600"/>
              <a:t>Intel·ligència artificial</a:t>
            </a:r>
          </a:p>
          <a:p>
            <a:pPr marL="285750" indent="-285750">
              <a:spcBef>
                <a:spcPts val="600"/>
              </a:spcBef>
              <a:buFont typeface="Arial" panose="020B0604020202020204" pitchFamily="34" charset="0"/>
              <a:buChar char="•"/>
            </a:pPr>
            <a:r>
              <a:rPr lang="ca-ES" sz="1600"/>
              <a:t>Recursos d’ajuda</a:t>
            </a:r>
          </a:p>
          <a:p>
            <a:pPr marL="285750" indent="-285750">
              <a:spcBef>
                <a:spcPts val="600"/>
              </a:spcBef>
              <a:buFont typeface="Arial" panose="020B0604020202020204" pitchFamily="34" charset="0"/>
              <a:buChar char="•"/>
            </a:pPr>
            <a:r>
              <a:rPr lang="ca-ES" sz="1600"/>
              <a:t>Actuar com a prescriptors de l’alumnat: materials</a:t>
            </a:r>
          </a:p>
          <a:p>
            <a:pPr marL="285750" indent="-285750">
              <a:spcBef>
                <a:spcPts val="600"/>
              </a:spcBef>
              <a:buFont typeface="Arial" panose="020B0604020202020204" pitchFamily="34" charset="0"/>
              <a:buChar char="•"/>
            </a:pPr>
            <a:r>
              <a:rPr lang="ca-ES" sz="1600"/>
              <a:t>Taller de resolució de dubtes</a:t>
            </a:r>
          </a:p>
        </p:txBody>
      </p:sp>
    </p:spTree>
    <p:extLst>
      <p:ext uri="{BB962C8B-B14F-4D97-AF65-F5344CB8AC3E}">
        <p14:creationId xmlns:p14="http://schemas.microsoft.com/office/powerpoint/2010/main" val="1541955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484BA3-C8C5-493B-80F0-3DCEE9457519}"/>
              </a:ext>
            </a:extLst>
          </p:cNvPr>
          <p:cNvSpPr>
            <a:spLocks noGrp="1"/>
          </p:cNvSpPr>
          <p:nvPr>
            <p:ph type="title"/>
          </p:nvPr>
        </p:nvSpPr>
        <p:spPr>
          <a:xfrm>
            <a:off x="567797" y="317202"/>
            <a:ext cx="8380640" cy="968816"/>
          </a:xfrm>
        </p:spPr>
        <p:txBody>
          <a:bodyPr>
            <a:normAutofit fontScale="90000"/>
          </a:bodyPr>
          <a:lstStyle/>
          <a:p>
            <a:r>
              <a:rPr lang="ca-ES" sz="3200" b="1" err="1"/>
              <a:t>Wuolah</a:t>
            </a:r>
            <a:r>
              <a:rPr lang="ca-ES" sz="3200" b="1"/>
              <a:t> i altres plataformes digitals per compartir apunt</a:t>
            </a:r>
            <a:r>
              <a:rPr lang="es-ES" b="1"/>
              <a:t>s</a:t>
            </a:r>
            <a:endParaRPr lang="ca-ES" b="1"/>
          </a:p>
        </p:txBody>
      </p:sp>
      <p:sp>
        <p:nvSpPr>
          <p:cNvPr id="3" name="Marcador de contenido 2">
            <a:extLst>
              <a:ext uri="{FF2B5EF4-FFF2-40B4-BE49-F238E27FC236}">
                <a16:creationId xmlns:a16="http://schemas.microsoft.com/office/drawing/2014/main" id="{A4A8326B-EFD9-4C13-A68A-F21D2C9FFC18}"/>
              </a:ext>
            </a:extLst>
          </p:cNvPr>
          <p:cNvSpPr>
            <a:spLocks noGrp="1"/>
          </p:cNvSpPr>
          <p:nvPr>
            <p:ph idx="1"/>
          </p:nvPr>
        </p:nvSpPr>
        <p:spPr>
          <a:xfrm>
            <a:off x="1022489" y="2025085"/>
            <a:ext cx="6949202" cy="1929501"/>
          </a:xfrm>
        </p:spPr>
        <p:txBody>
          <a:bodyPr vert="horz" lIns="81621" tIns="40811" rIns="81621" bIns="40811" rtlCol="0" anchor="t">
            <a:noAutofit/>
          </a:bodyPr>
          <a:lstStyle/>
          <a:p>
            <a:pPr marL="0" indent="0">
              <a:buNone/>
            </a:pPr>
            <a:r>
              <a:rPr lang="es-ES" err="1">
                <a:solidFill>
                  <a:schemeClr val="tx1"/>
                </a:solidFill>
              </a:rPr>
              <a:t>Els</a:t>
            </a:r>
            <a:r>
              <a:rPr lang="es-ES">
                <a:solidFill>
                  <a:schemeClr val="tx1"/>
                </a:solidFill>
              </a:rPr>
              <a:t> </a:t>
            </a:r>
            <a:r>
              <a:rPr lang="es-ES" err="1">
                <a:solidFill>
                  <a:schemeClr val="tx1"/>
                </a:solidFill>
              </a:rPr>
              <a:t>propietaris</a:t>
            </a:r>
            <a:r>
              <a:rPr lang="es-ES">
                <a:solidFill>
                  <a:schemeClr val="tx1"/>
                </a:solidFill>
              </a:rPr>
              <a:t> de les </a:t>
            </a:r>
            <a:r>
              <a:rPr lang="es-ES" err="1">
                <a:solidFill>
                  <a:schemeClr val="tx1"/>
                </a:solidFill>
              </a:rPr>
              <a:t>plataformes</a:t>
            </a:r>
            <a:r>
              <a:rPr lang="es-ES">
                <a:solidFill>
                  <a:schemeClr val="tx1"/>
                </a:solidFill>
              </a:rPr>
              <a:t> </a:t>
            </a:r>
            <a:r>
              <a:rPr lang="es-ES" err="1">
                <a:solidFill>
                  <a:schemeClr val="tx1"/>
                </a:solidFill>
              </a:rPr>
              <a:t>cedeixen</a:t>
            </a:r>
            <a:r>
              <a:rPr lang="es-ES">
                <a:solidFill>
                  <a:schemeClr val="tx1"/>
                </a:solidFill>
              </a:rPr>
              <a:t> </a:t>
            </a:r>
            <a:r>
              <a:rPr lang="es-ES" err="1">
                <a:solidFill>
                  <a:schemeClr val="tx1"/>
                </a:solidFill>
              </a:rPr>
              <a:t>espais</a:t>
            </a:r>
            <a:r>
              <a:rPr lang="es-ES">
                <a:solidFill>
                  <a:schemeClr val="tx1"/>
                </a:solidFill>
              </a:rPr>
              <a:t> per </a:t>
            </a:r>
            <a:r>
              <a:rPr lang="es-ES" err="1">
                <a:solidFill>
                  <a:schemeClr val="tx1"/>
                </a:solidFill>
              </a:rPr>
              <a:t>allotjar</a:t>
            </a:r>
            <a:r>
              <a:rPr lang="es-ES">
                <a:solidFill>
                  <a:schemeClr val="tx1"/>
                </a:solidFill>
              </a:rPr>
              <a:t> i </a:t>
            </a:r>
            <a:r>
              <a:rPr lang="es-ES" err="1">
                <a:solidFill>
                  <a:schemeClr val="tx1"/>
                </a:solidFill>
              </a:rPr>
              <a:t>fer</a:t>
            </a:r>
            <a:r>
              <a:rPr lang="es-ES">
                <a:solidFill>
                  <a:schemeClr val="tx1"/>
                </a:solidFill>
              </a:rPr>
              <a:t> </a:t>
            </a:r>
            <a:r>
              <a:rPr lang="es-ES" err="1">
                <a:solidFill>
                  <a:schemeClr val="tx1"/>
                </a:solidFill>
              </a:rPr>
              <a:t>comunicació</a:t>
            </a:r>
            <a:r>
              <a:rPr lang="es-ES">
                <a:solidFill>
                  <a:schemeClr val="tx1"/>
                </a:solidFill>
              </a:rPr>
              <a:t> pública </a:t>
            </a:r>
            <a:r>
              <a:rPr lang="es-ES" err="1">
                <a:solidFill>
                  <a:schemeClr val="tx1"/>
                </a:solidFill>
              </a:rPr>
              <a:t>dels</a:t>
            </a:r>
            <a:r>
              <a:rPr lang="es-ES">
                <a:solidFill>
                  <a:schemeClr val="tx1"/>
                </a:solidFill>
              </a:rPr>
              <a:t> </a:t>
            </a:r>
            <a:r>
              <a:rPr lang="es-ES" err="1">
                <a:solidFill>
                  <a:schemeClr val="tx1"/>
                </a:solidFill>
              </a:rPr>
              <a:t>apunts</a:t>
            </a:r>
            <a:r>
              <a:rPr lang="es-ES">
                <a:solidFill>
                  <a:schemeClr val="tx1"/>
                </a:solidFill>
              </a:rPr>
              <a:t> i </a:t>
            </a:r>
            <a:r>
              <a:rPr lang="es-ES" err="1">
                <a:solidFill>
                  <a:schemeClr val="tx1"/>
                </a:solidFill>
              </a:rPr>
              <a:t>l’usuari</a:t>
            </a:r>
            <a:r>
              <a:rPr lang="es-ES">
                <a:solidFill>
                  <a:schemeClr val="tx1"/>
                </a:solidFill>
              </a:rPr>
              <a:t> </a:t>
            </a:r>
            <a:r>
              <a:rPr lang="es-ES" err="1">
                <a:solidFill>
                  <a:schemeClr val="tx1"/>
                </a:solidFill>
              </a:rPr>
              <a:t>registrat</a:t>
            </a:r>
            <a:r>
              <a:rPr lang="es-ES">
                <a:solidFill>
                  <a:schemeClr val="tx1"/>
                </a:solidFill>
              </a:rPr>
              <a:t> </a:t>
            </a:r>
            <a:r>
              <a:rPr lang="es-ES" err="1">
                <a:solidFill>
                  <a:schemeClr val="tx1"/>
                </a:solidFill>
              </a:rPr>
              <a:t>és</a:t>
            </a:r>
            <a:r>
              <a:rPr lang="es-ES">
                <a:solidFill>
                  <a:schemeClr val="tx1"/>
                </a:solidFill>
              </a:rPr>
              <a:t> el responsable </a:t>
            </a:r>
            <a:r>
              <a:rPr lang="es-ES" err="1">
                <a:solidFill>
                  <a:schemeClr val="tx1"/>
                </a:solidFill>
              </a:rPr>
              <a:t>dels</a:t>
            </a:r>
            <a:r>
              <a:rPr lang="es-ES">
                <a:solidFill>
                  <a:schemeClr val="tx1"/>
                </a:solidFill>
              </a:rPr>
              <a:t> </a:t>
            </a:r>
            <a:r>
              <a:rPr lang="es-ES" err="1">
                <a:solidFill>
                  <a:schemeClr val="tx1"/>
                </a:solidFill>
              </a:rPr>
              <a:t>continguts</a:t>
            </a:r>
            <a:r>
              <a:rPr lang="es-ES">
                <a:solidFill>
                  <a:schemeClr val="tx1"/>
                </a:solidFill>
              </a:rPr>
              <a:t> </a:t>
            </a:r>
            <a:r>
              <a:rPr lang="es-ES" err="1">
                <a:solidFill>
                  <a:schemeClr val="tx1"/>
                </a:solidFill>
              </a:rPr>
              <a:t>pujats</a:t>
            </a:r>
            <a:r>
              <a:rPr lang="es-ES">
                <a:solidFill>
                  <a:schemeClr val="tx1"/>
                </a:solidFill>
              </a:rPr>
              <a:t> a la plataforma. </a:t>
            </a:r>
          </a:p>
          <a:p>
            <a:pPr marL="0" indent="0">
              <a:buNone/>
            </a:pPr>
            <a:endParaRPr lang="es-ES">
              <a:solidFill>
                <a:schemeClr val="tx1"/>
              </a:solidFill>
            </a:endParaRPr>
          </a:p>
          <a:p>
            <a:pPr marL="0" indent="0">
              <a:buNone/>
            </a:pPr>
            <a:r>
              <a:rPr lang="es-ES" err="1">
                <a:solidFill>
                  <a:schemeClr val="tx1"/>
                </a:solidFill>
              </a:rPr>
              <a:t>Consulteu</a:t>
            </a:r>
            <a:r>
              <a:rPr lang="es-ES">
                <a:solidFill>
                  <a:schemeClr val="tx1"/>
                </a:solidFill>
              </a:rPr>
              <a:t> </a:t>
            </a:r>
            <a:r>
              <a:rPr lang="es-ES" err="1">
                <a:solidFill>
                  <a:schemeClr val="tx1"/>
                </a:solidFill>
              </a:rPr>
              <a:t>l’</a:t>
            </a:r>
            <a:r>
              <a:rPr lang="es-ES" b="1" err="1">
                <a:solidFill>
                  <a:srgbClr val="00CC57"/>
                </a:solidFill>
              </a:rPr>
              <a:t>apartat</a:t>
            </a:r>
            <a:r>
              <a:rPr lang="es-ES" b="1">
                <a:solidFill>
                  <a:srgbClr val="00CC57"/>
                </a:solidFill>
              </a:rPr>
              <a:t> legal</a:t>
            </a:r>
            <a:r>
              <a:rPr lang="es-ES">
                <a:solidFill>
                  <a:schemeClr val="tx1"/>
                </a:solidFill>
              </a:rPr>
              <a:t>!</a:t>
            </a:r>
          </a:p>
        </p:txBody>
      </p:sp>
    </p:spTree>
    <p:extLst>
      <p:ext uri="{BB962C8B-B14F-4D97-AF65-F5344CB8AC3E}">
        <p14:creationId xmlns:p14="http://schemas.microsoft.com/office/powerpoint/2010/main" val="1381908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5E7F33F-F5F2-684C-15CA-88BC0913C894}"/>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Webs d’apunts amb els seus apartats legals</a:t>
            </a:r>
          </a:p>
        </p:txBody>
      </p:sp>
      <p:pic>
        <p:nvPicPr>
          <p:cNvPr id="16" name="Imagen 15" descr="Logotip Wuolah">
            <a:extLst>
              <a:ext uri="{FF2B5EF4-FFF2-40B4-BE49-F238E27FC236}">
                <a16:creationId xmlns:a16="http://schemas.microsoft.com/office/drawing/2014/main" id="{E5F00FC5-52A2-43AF-BCE8-A749B7EC884A}"/>
              </a:ext>
            </a:extLst>
          </p:cNvPr>
          <p:cNvPicPr>
            <a:picLocks noChangeAspect="1"/>
          </p:cNvPicPr>
          <p:nvPr/>
        </p:nvPicPr>
        <p:blipFill>
          <a:blip r:embed="rId3"/>
          <a:stretch>
            <a:fillRect/>
          </a:stretch>
        </p:blipFill>
        <p:spPr>
          <a:xfrm>
            <a:off x="901773" y="907072"/>
            <a:ext cx="1295400" cy="381000"/>
          </a:xfrm>
          <a:prstGeom prst="rect">
            <a:avLst/>
          </a:prstGeom>
        </p:spPr>
      </p:pic>
      <p:sp>
        <p:nvSpPr>
          <p:cNvPr id="17" name="CuadroTexto 16">
            <a:extLst>
              <a:ext uri="{FF2B5EF4-FFF2-40B4-BE49-F238E27FC236}">
                <a16:creationId xmlns:a16="http://schemas.microsoft.com/office/drawing/2014/main" id="{6A9D0ACD-2F35-48DF-A0C7-9E3C5000F20B}"/>
              </a:ext>
            </a:extLst>
          </p:cNvPr>
          <p:cNvSpPr txBox="1"/>
          <p:nvPr/>
        </p:nvSpPr>
        <p:spPr>
          <a:xfrm>
            <a:off x="1150708" y="1244716"/>
            <a:ext cx="908497" cy="307777"/>
          </a:xfrm>
          <a:prstGeom prst="rect">
            <a:avLst/>
          </a:prstGeom>
          <a:noFill/>
        </p:spPr>
        <p:txBody>
          <a:bodyPr wrap="square" rtlCol="0">
            <a:spAutoFit/>
          </a:bodyPr>
          <a:lstStyle/>
          <a:p>
            <a:r>
              <a:rPr lang="es-ES" sz="1400" dirty="0">
                <a:hlinkClick r:id="rId4"/>
              </a:rPr>
              <a:t>web</a:t>
            </a:r>
            <a:endParaRPr lang="es-ES" sz="1400" dirty="0"/>
          </a:p>
        </p:txBody>
      </p:sp>
      <p:sp>
        <p:nvSpPr>
          <p:cNvPr id="15" name="CuadroTexto 14">
            <a:extLst>
              <a:ext uri="{FF2B5EF4-FFF2-40B4-BE49-F238E27FC236}">
                <a16:creationId xmlns:a16="http://schemas.microsoft.com/office/drawing/2014/main" id="{D1D0C9F9-C735-4BB1-852B-6FE183D79A24}"/>
              </a:ext>
            </a:extLst>
          </p:cNvPr>
          <p:cNvSpPr txBox="1"/>
          <p:nvPr/>
        </p:nvSpPr>
        <p:spPr>
          <a:xfrm>
            <a:off x="2403173" y="889537"/>
            <a:ext cx="6595766" cy="523220"/>
          </a:xfrm>
          <a:prstGeom prst="rect">
            <a:avLst/>
          </a:prstGeom>
          <a:noFill/>
        </p:spPr>
        <p:txBody>
          <a:bodyPr wrap="square" lIns="91440" tIns="45720" rIns="91440" bIns="45720" anchor="t">
            <a:spAutoFit/>
          </a:bodyPr>
          <a:lstStyle/>
          <a:p>
            <a:r>
              <a:rPr lang="es-ES" sz="1400" dirty="0">
                <a:ea typeface="+mn-lt"/>
                <a:cs typeface="+mn-lt"/>
                <a:hlinkClick r:id="rId5"/>
              </a:rPr>
              <a:t>https://help.wuolah.com/docs/es/360002084200</a:t>
            </a:r>
            <a:r>
              <a:rPr lang="es-ES" sz="1400" dirty="0">
                <a:ea typeface="+mn-lt"/>
                <a:cs typeface="+mn-lt"/>
              </a:rPr>
              <a:t> </a:t>
            </a:r>
            <a:endParaRPr lang="es-ES" dirty="0"/>
          </a:p>
          <a:p>
            <a:r>
              <a:rPr lang="es-ES" sz="1400" dirty="0">
                <a:solidFill>
                  <a:srgbClr val="404040"/>
                </a:solidFill>
              </a:rPr>
              <a:t>Preguntas frecuentes &gt; </a:t>
            </a:r>
            <a:r>
              <a:rPr lang="es-ES" sz="1400" dirty="0">
                <a:solidFill>
                  <a:srgbClr val="404040"/>
                </a:solidFill>
                <a:ea typeface="+mn-lt"/>
                <a:cs typeface="+mn-lt"/>
              </a:rPr>
              <a:t>copyright &amp; propiedad intelectual</a:t>
            </a:r>
            <a:r>
              <a:rPr lang="es-ES" sz="1400" dirty="0">
                <a:solidFill>
                  <a:srgbClr val="404040"/>
                </a:solidFill>
              </a:rPr>
              <a:t>   </a:t>
            </a:r>
            <a:endParaRPr lang="es-ES" sz="1400" dirty="0">
              <a:solidFill>
                <a:schemeClr val="tx1"/>
              </a:solidFill>
            </a:endParaRPr>
          </a:p>
        </p:txBody>
      </p:sp>
      <p:pic>
        <p:nvPicPr>
          <p:cNvPr id="14" name="Imagen 13" descr="Logotip Docsity">
            <a:extLst>
              <a:ext uri="{FF2B5EF4-FFF2-40B4-BE49-F238E27FC236}">
                <a16:creationId xmlns:a16="http://schemas.microsoft.com/office/drawing/2014/main" id="{7A8EEDCF-058E-4625-8C65-6EB519C70AC8}"/>
              </a:ext>
            </a:extLst>
          </p:cNvPr>
          <p:cNvPicPr>
            <a:picLocks noChangeAspect="1"/>
          </p:cNvPicPr>
          <p:nvPr/>
        </p:nvPicPr>
        <p:blipFill>
          <a:blip r:embed="rId6"/>
          <a:stretch>
            <a:fillRect/>
          </a:stretch>
        </p:blipFill>
        <p:spPr>
          <a:xfrm>
            <a:off x="1049555" y="2065365"/>
            <a:ext cx="1009650" cy="466725"/>
          </a:xfrm>
          <a:prstGeom prst="rect">
            <a:avLst/>
          </a:prstGeom>
        </p:spPr>
      </p:pic>
      <p:sp>
        <p:nvSpPr>
          <p:cNvPr id="6" name="CuadroTexto 5">
            <a:extLst>
              <a:ext uri="{FF2B5EF4-FFF2-40B4-BE49-F238E27FC236}">
                <a16:creationId xmlns:a16="http://schemas.microsoft.com/office/drawing/2014/main" id="{8CEBF2A7-C1FD-49D5-BA55-9B2565C937AC}"/>
              </a:ext>
            </a:extLst>
          </p:cNvPr>
          <p:cNvSpPr txBox="1"/>
          <p:nvPr/>
        </p:nvSpPr>
        <p:spPr>
          <a:xfrm>
            <a:off x="1212520" y="2516563"/>
            <a:ext cx="908497" cy="307777"/>
          </a:xfrm>
          <a:prstGeom prst="rect">
            <a:avLst/>
          </a:prstGeom>
          <a:noFill/>
        </p:spPr>
        <p:txBody>
          <a:bodyPr wrap="square" lIns="91440" tIns="45720" rIns="91440" bIns="45720" rtlCol="0" anchor="t">
            <a:spAutoFit/>
          </a:bodyPr>
          <a:lstStyle/>
          <a:p>
            <a:r>
              <a:rPr lang="es-ES" sz="1400">
                <a:hlinkClick r:id="rId7"/>
              </a:rPr>
              <a:t>web</a:t>
            </a:r>
            <a:endParaRPr lang="es-ES" sz="1400"/>
          </a:p>
        </p:txBody>
      </p:sp>
      <p:sp>
        <p:nvSpPr>
          <p:cNvPr id="3" name="Marcador de contenido 2">
            <a:extLst>
              <a:ext uri="{FF2B5EF4-FFF2-40B4-BE49-F238E27FC236}">
                <a16:creationId xmlns:a16="http://schemas.microsoft.com/office/drawing/2014/main" id="{A4A8326B-EFD9-4C13-A68A-F21D2C9FFC18}"/>
              </a:ext>
            </a:extLst>
          </p:cNvPr>
          <p:cNvSpPr>
            <a:spLocks noGrp="1"/>
          </p:cNvSpPr>
          <p:nvPr>
            <p:ph idx="1"/>
          </p:nvPr>
        </p:nvSpPr>
        <p:spPr>
          <a:xfrm>
            <a:off x="2403173" y="1983678"/>
            <a:ext cx="5866887" cy="913500"/>
          </a:xfrm>
        </p:spPr>
        <p:txBody>
          <a:bodyPr vert="horz" lIns="81621" tIns="40811" rIns="81621" bIns="40811" rtlCol="0" anchor="t">
            <a:noAutofit/>
          </a:bodyPr>
          <a:lstStyle/>
          <a:p>
            <a:pPr marL="0" indent="0">
              <a:spcBef>
                <a:spcPts val="0"/>
              </a:spcBef>
              <a:spcAft>
                <a:spcPts val="0"/>
              </a:spcAft>
              <a:buNone/>
            </a:pPr>
            <a:r>
              <a:rPr lang="es-ES" sz="1400">
                <a:ea typeface="+mn-lt"/>
                <a:cs typeface="+mn-lt"/>
                <a:hlinkClick r:id="rId8"/>
              </a:rPr>
              <a:t>https://www.docsity.com/es/pag/terms-and-conditions</a:t>
            </a:r>
            <a:r>
              <a:rPr lang="es-ES" sz="1400">
                <a:solidFill>
                  <a:srgbClr val="404040"/>
                </a:solidFill>
              </a:rPr>
              <a:t> </a:t>
            </a:r>
          </a:p>
          <a:p>
            <a:pPr marL="0" indent="0">
              <a:spcBef>
                <a:spcPts val="0"/>
              </a:spcBef>
              <a:spcAft>
                <a:spcPts val="0"/>
              </a:spcAft>
              <a:buNone/>
            </a:pPr>
            <a:r>
              <a:rPr lang="es-ES" sz="1400" err="1"/>
              <a:t>Apartats</a:t>
            </a:r>
            <a:r>
              <a:rPr lang="es-ES" sz="1400"/>
              <a:t> 4 (</a:t>
            </a:r>
            <a:r>
              <a:rPr lang="es-ES" sz="1400">
                <a:ea typeface="+mn-lt"/>
                <a:cs typeface="+mn-lt"/>
              </a:rPr>
              <a:t>Garantías y responsabilidades del usuario para los contenidos cargados) </a:t>
            </a:r>
            <a:r>
              <a:rPr lang="es-ES" sz="1400"/>
              <a:t>i 6 (Eliminar contenidos digitales)</a:t>
            </a:r>
            <a:endParaRPr lang="es-ES" sz="1400">
              <a:ea typeface="+mn-lt"/>
              <a:cs typeface="+mn-lt"/>
            </a:endParaRPr>
          </a:p>
        </p:txBody>
      </p:sp>
      <p:pic>
        <p:nvPicPr>
          <p:cNvPr id="9" name="Imagen 8" descr="Logotip StuDocu">
            <a:extLst>
              <a:ext uri="{FF2B5EF4-FFF2-40B4-BE49-F238E27FC236}">
                <a16:creationId xmlns:a16="http://schemas.microsoft.com/office/drawing/2014/main" id="{04EFB9C5-7ABC-449D-81D9-EB4584DE7626}"/>
              </a:ext>
            </a:extLst>
          </p:cNvPr>
          <p:cNvPicPr>
            <a:picLocks noChangeAspect="1"/>
          </p:cNvPicPr>
          <p:nvPr/>
        </p:nvPicPr>
        <p:blipFill rotWithShape="1">
          <a:blip r:embed="rId9"/>
          <a:srcRect l="5356" t="16961" r="4356" b="7473"/>
          <a:stretch/>
        </p:blipFill>
        <p:spPr>
          <a:xfrm>
            <a:off x="1049556" y="3261252"/>
            <a:ext cx="937260" cy="345440"/>
          </a:xfrm>
          <a:prstGeom prst="rect">
            <a:avLst/>
          </a:prstGeom>
        </p:spPr>
      </p:pic>
      <p:sp>
        <p:nvSpPr>
          <p:cNvPr id="10" name="CuadroTexto 9">
            <a:extLst>
              <a:ext uri="{FF2B5EF4-FFF2-40B4-BE49-F238E27FC236}">
                <a16:creationId xmlns:a16="http://schemas.microsoft.com/office/drawing/2014/main" id="{A10AEFB7-C6E0-44FF-A7F9-2B9202199C08}"/>
              </a:ext>
            </a:extLst>
          </p:cNvPr>
          <p:cNvSpPr txBox="1"/>
          <p:nvPr/>
        </p:nvSpPr>
        <p:spPr>
          <a:xfrm>
            <a:off x="1212520" y="3606692"/>
            <a:ext cx="908497" cy="307777"/>
          </a:xfrm>
          <a:prstGeom prst="rect">
            <a:avLst/>
          </a:prstGeom>
          <a:noFill/>
        </p:spPr>
        <p:txBody>
          <a:bodyPr wrap="square" rtlCol="0">
            <a:spAutoFit/>
          </a:bodyPr>
          <a:lstStyle/>
          <a:p>
            <a:r>
              <a:rPr lang="es-ES" sz="1400">
                <a:hlinkClick r:id="rId10"/>
              </a:rPr>
              <a:t>web</a:t>
            </a:r>
            <a:endParaRPr lang="es-ES" sz="1400"/>
          </a:p>
        </p:txBody>
      </p:sp>
      <p:sp>
        <p:nvSpPr>
          <p:cNvPr id="11" name="CuadroTexto 10">
            <a:extLst>
              <a:ext uri="{FF2B5EF4-FFF2-40B4-BE49-F238E27FC236}">
                <a16:creationId xmlns:a16="http://schemas.microsoft.com/office/drawing/2014/main" id="{0D97C164-D63C-4789-993E-28A515AC16C9}"/>
              </a:ext>
            </a:extLst>
          </p:cNvPr>
          <p:cNvSpPr txBox="1"/>
          <p:nvPr/>
        </p:nvSpPr>
        <p:spPr>
          <a:xfrm>
            <a:off x="2403173" y="3201325"/>
            <a:ext cx="6595767" cy="523220"/>
          </a:xfrm>
          <a:prstGeom prst="rect">
            <a:avLst/>
          </a:prstGeom>
          <a:noFill/>
        </p:spPr>
        <p:txBody>
          <a:bodyPr wrap="square" lIns="91440" tIns="45720" rIns="91440" bIns="45720" anchor="t">
            <a:spAutoFit/>
          </a:bodyPr>
          <a:lstStyle/>
          <a:p>
            <a:r>
              <a:rPr lang="es-ES" sz="1400">
                <a:solidFill>
                  <a:srgbClr val="404040"/>
                </a:solidFill>
                <a:hlinkClick r:id="rId11"/>
              </a:rPr>
              <a:t>https://help.studocu.com/hc/en-us/sections/22251128301202-Copyright</a:t>
            </a:r>
            <a:r>
              <a:rPr lang="es-ES" sz="1400">
                <a:solidFill>
                  <a:srgbClr val="404040"/>
                </a:solidFill>
              </a:rPr>
              <a:t>  </a:t>
            </a:r>
          </a:p>
          <a:p>
            <a:r>
              <a:rPr lang="es-ES" sz="1400">
                <a:solidFill>
                  <a:srgbClr val="404040"/>
                </a:solidFill>
              </a:rPr>
              <a:t>Copyright</a:t>
            </a:r>
          </a:p>
        </p:txBody>
      </p:sp>
      <p:pic>
        <p:nvPicPr>
          <p:cNvPr id="13" name="Imagen 12">
            <a:extLst>
              <a:ext uri="{FF2B5EF4-FFF2-40B4-BE49-F238E27FC236}">
                <a16:creationId xmlns:a16="http://schemas.microsoft.com/office/drawing/2014/main" id="{882D28CA-28F9-4A4E-B857-148BCA75A995}"/>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049555" y="2600628"/>
            <a:ext cx="162966" cy="160033"/>
          </a:xfrm>
          <a:prstGeom prst="rect">
            <a:avLst/>
          </a:prstGeom>
        </p:spPr>
      </p:pic>
      <p:pic>
        <p:nvPicPr>
          <p:cNvPr id="12" name="Imagen 11">
            <a:extLst>
              <a:ext uri="{FF2B5EF4-FFF2-40B4-BE49-F238E27FC236}">
                <a16:creationId xmlns:a16="http://schemas.microsoft.com/office/drawing/2014/main" id="{ECAB2B23-B501-476E-8B7C-E47673214797}"/>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049556" y="3657524"/>
            <a:ext cx="162966" cy="160033"/>
          </a:xfrm>
          <a:prstGeom prst="rect">
            <a:avLst/>
          </a:prstGeom>
        </p:spPr>
      </p:pic>
      <p:pic>
        <p:nvPicPr>
          <p:cNvPr id="18" name="Imagen 17">
            <a:extLst>
              <a:ext uri="{FF2B5EF4-FFF2-40B4-BE49-F238E27FC236}">
                <a16:creationId xmlns:a16="http://schemas.microsoft.com/office/drawing/2014/main" id="{8DD9B890-6CEE-4208-B288-8997EEA7C539}"/>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87742" y="1323945"/>
            <a:ext cx="162966" cy="160033"/>
          </a:xfrm>
          <a:prstGeom prst="rect">
            <a:avLst/>
          </a:prstGeom>
        </p:spPr>
      </p:pic>
    </p:spTree>
    <p:extLst>
      <p:ext uri="{BB962C8B-B14F-4D97-AF65-F5344CB8AC3E}">
        <p14:creationId xmlns:p14="http://schemas.microsoft.com/office/powerpoint/2010/main" val="1143146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A88EC6-ABF9-4F2C-8859-EF0E7DF937BF}"/>
              </a:ext>
            </a:extLst>
          </p:cNvPr>
          <p:cNvSpPr>
            <a:spLocks noGrp="1"/>
          </p:cNvSpPr>
          <p:nvPr>
            <p:ph type="title"/>
          </p:nvPr>
        </p:nvSpPr>
        <p:spPr>
          <a:xfrm>
            <a:off x="628649" y="178394"/>
            <a:ext cx="7886700" cy="994172"/>
          </a:xfrm>
        </p:spPr>
        <p:txBody>
          <a:bodyPr/>
          <a:lstStyle/>
          <a:p>
            <a:r>
              <a:rPr lang="es-ES" b="1" err="1"/>
              <a:t>Com</a:t>
            </a:r>
            <a:r>
              <a:rPr lang="es-ES" b="1"/>
              <a:t> actuar: </a:t>
            </a:r>
            <a:r>
              <a:rPr lang="es-ES" b="1" err="1"/>
              <a:t>prevenció</a:t>
            </a:r>
            <a:endParaRPr lang="ca-ES" b="1"/>
          </a:p>
        </p:txBody>
      </p:sp>
      <p:sp>
        <p:nvSpPr>
          <p:cNvPr id="3" name="Marcador de contenido 2">
            <a:extLst>
              <a:ext uri="{FF2B5EF4-FFF2-40B4-BE49-F238E27FC236}">
                <a16:creationId xmlns:a16="http://schemas.microsoft.com/office/drawing/2014/main" id="{0EA9A7FD-FF39-4F21-882E-82E162E7A0D4}"/>
              </a:ext>
            </a:extLst>
          </p:cNvPr>
          <p:cNvSpPr>
            <a:spLocks noGrp="1"/>
          </p:cNvSpPr>
          <p:nvPr>
            <p:ph idx="1"/>
          </p:nvPr>
        </p:nvSpPr>
        <p:spPr>
          <a:xfrm>
            <a:off x="628650" y="1102138"/>
            <a:ext cx="8087019" cy="2175800"/>
          </a:xfrm>
        </p:spPr>
        <p:txBody>
          <a:bodyPr vert="horz" lIns="81621" tIns="40811" rIns="81621" bIns="40811" rtlCol="0" anchor="t">
            <a:noAutofit/>
          </a:bodyPr>
          <a:lstStyle/>
          <a:p>
            <a:pPr marL="0" indent="0">
              <a:buNone/>
            </a:pPr>
            <a:r>
              <a:rPr lang="ca-ES" sz="1800" dirty="0">
                <a:solidFill>
                  <a:schemeClr val="tx1"/>
                </a:solidFill>
              </a:rPr>
              <a:t>Bons hàbits a l’hora d’elaborar els materials docents:</a:t>
            </a:r>
          </a:p>
          <a:p>
            <a:pPr marL="0" indent="0">
              <a:buNone/>
            </a:pPr>
            <a:endParaRPr lang="ca-ES" sz="1800" dirty="0">
              <a:solidFill>
                <a:schemeClr val="tx1"/>
              </a:solidFill>
            </a:endParaRPr>
          </a:p>
          <a:p>
            <a:pPr marL="0" indent="0">
              <a:buNone/>
            </a:pPr>
            <a:r>
              <a:rPr lang="ca-ES" sz="1800" b="1" dirty="0"/>
              <a:t>1. </a:t>
            </a:r>
            <a:r>
              <a:rPr lang="ca-ES" sz="1800" b="1" dirty="0">
                <a:solidFill>
                  <a:schemeClr val="tx1"/>
                </a:solidFill>
              </a:rPr>
              <a:t>Mencionant clarament a la portada</a:t>
            </a:r>
            <a:r>
              <a:rPr lang="ca-ES" sz="1800" dirty="0">
                <a:solidFill>
                  <a:schemeClr val="tx1"/>
                </a:solidFill>
              </a:rPr>
              <a:t>:</a:t>
            </a:r>
          </a:p>
          <a:p>
            <a:pPr marL="612140" lvl="1" indent="-203835"/>
            <a:r>
              <a:rPr lang="ca-ES" b="1" dirty="0">
                <a:solidFill>
                  <a:schemeClr val="tx1"/>
                </a:solidFill>
              </a:rPr>
              <a:t>Autoria</a:t>
            </a:r>
            <a:r>
              <a:rPr lang="ca-ES" i="1" dirty="0">
                <a:solidFill>
                  <a:schemeClr val="tx1"/>
                </a:solidFill>
              </a:rPr>
              <a:t>: </a:t>
            </a:r>
            <a:r>
              <a:rPr lang="ca-ES" dirty="0">
                <a:solidFill>
                  <a:schemeClr val="accent2"/>
                </a:solidFill>
                <a:hlinkClick r:id="rId3">
                  <a:extLst>
                    <a:ext uri="{A12FA001-AC4F-418D-AE19-62706E023703}">
                      <ahyp:hlinkClr xmlns:ahyp="http://schemas.microsoft.com/office/drawing/2018/hyperlinkcolor" val="tx"/>
                    </a:ext>
                  </a:extLst>
                </a:hlinkClick>
              </a:rPr>
              <a:t>nom ben identificat + filiació institucional</a:t>
            </a:r>
            <a:r>
              <a:rPr lang="ca-ES" dirty="0">
                <a:solidFill>
                  <a:schemeClr val="tx1"/>
                </a:solidFill>
              </a:rPr>
              <a:t>. Recomanació: ORCID</a:t>
            </a:r>
          </a:p>
          <a:p>
            <a:pPr marL="612140" lvl="1" indent="-203835"/>
            <a:r>
              <a:rPr lang="ca-ES" b="1" dirty="0">
                <a:solidFill>
                  <a:schemeClr val="tx1"/>
                </a:solidFill>
              </a:rPr>
              <a:t>Lloc i data</a:t>
            </a:r>
          </a:p>
          <a:p>
            <a:pPr marL="612140" lvl="1" indent="-203835"/>
            <a:r>
              <a:rPr lang="ca-ES" b="1" dirty="0">
                <a:solidFill>
                  <a:schemeClr val="tx1"/>
                </a:solidFill>
              </a:rPr>
              <a:t>Menció de drets</a:t>
            </a:r>
            <a:r>
              <a:rPr lang="ca-ES" dirty="0">
                <a:solidFill>
                  <a:schemeClr val="tx1"/>
                </a:solidFill>
              </a:rPr>
              <a:t>: la UAB té els drets d’explotació i recomana CC-BY-NC-SA. Indicació:</a:t>
            </a:r>
          </a:p>
        </p:txBody>
      </p:sp>
      <p:pic>
        <p:nvPicPr>
          <p:cNvPr id="6" name="Picture 2" descr="Logotip de la llicència d'aquest document:  CC-BY-NC-SA">
            <a:extLst>
              <a:ext uri="{FF2B5EF4-FFF2-40B4-BE49-F238E27FC236}">
                <a16:creationId xmlns:a16="http://schemas.microsoft.com/office/drawing/2014/main" id="{23A72032-3BAF-42D3-9138-4F63EC5E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996" y="3070386"/>
            <a:ext cx="857561" cy="300040"/>
          </a:xfrm>
          <a:prstGeom prst="rect">
            <a:avLst/>
          </a:prstGeom>
          <a:noFill/>
          <a:extLst>
            <a:ext uri="{909E8E84-426E-40DD-AFC4-6F175D3DCCD1}">
              <a14:hiddenFill xmlns:a14="http://schemas.microsoft.com/office/drawing/2010/main">
                <a:solidFill>
                  <a:srgbClr val="FFFFFF"/>
                </a:solidFill>
              </a14:hiddenFill>
            </a:ext>
          </a:extLst>
        </p:spPr>
      </p:pic>
      <p:pic>
        <p:nvPicPr>
          <p:cNvPr id="4" name="Imatge 3" descr="Logotip de la Universitat Autònoma de Barcelona">
            <a:extLst>
              <a:ext uri="{FF2B5EF4-FFF2-40B4-BE49-F238E27FC236}">
                <a16:creationId xmlns:a16="http://schemas.microsoft.com/office/drawing/2014/main" id="{250F76C8-3EB7-EB67-DCC5-A208DEFBE978}"/>
              </a:ext>
            </a:extLst>
          </p:cNvPr>
          <p:cNvPicPr>
            <a:picLocks noChangeAspect="1"/>
          </p:cNvPicPr>
          <p:nvPr/>
        </p:nvPicPr>
        <p:blipFill>
          <a:blip r:embed="rId5"/>
          <a:stretch>
            <a:fillRect/>
          </a:stretch>
        </p:blipFill>
        <p:spPr>
          <a:xfrm>
            <a:off x="2625710" y="3518771"/>
            <a:ext cx="1752537" cy="300041"/>
          </a:xfrm>
          <a:prstGeom prst="rect">
            <a:avLst/>
          </a:prstGeom>
        </p:spPr>
      </p:pic>
      <p:sp>
        <p:nvSpPr>
          <p:cNvPr id="5" name="Marcador de contenido 2">
            <a:extLst>
              <a:ext uri="{FF2B5EF4-FFF2-40B4-BE49-F238E27FC236}">
                <a16:creationId xmlns:a16="http://schemas.microsoft.com/office/drawing/2014/main" id="{464943F1-86CA-E837-3BE2-B0E78D748299}"/>
              </a:ext>
            </a:extLst>
          </p:cNvPr>
          <p:cNvSpPr txBox="1">
            <a:spLocks/>
          </p:cNvSpPr>
          <p:nvPr/>
        </p:nvSpPr>
        <p:spPr>
          <a:xfrm>
            <a:off x="628650" y="3967157"/>
            <a:ext cx="8087019" cy="436739"/>
          </a:xfrm>
          <a:prstGeom prst="rect">
            <a:avLst/>
          </a:prstGeom>
        </p:spPr>
        <p:txBody>
          <a:bodyPr vert="horz" lIns="81621" tIns="40811" rIns="81621" bIns="4081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ca-ES" sz="1800" b="1" dirty="0"/>
              <a:t>2. Publicant en accés obert (DDD) </a:t>
            </a:r>
            <a:r>
              <a:rPr lang="ca-ES" sz="1800" dirty="0"/>
              <a:t>on queda visible autoria i data</a:t>
            </a:r>
            <a:endParaRPr lang="ca-ES" sz="1800" b="1" dirty="0"/>
          </a:p>
          <a:p>
            <a:pPr marL="0" indent="0">
              <a:buFont typeface="Arial" panose="020B0604020202020204" pitchFamily="34" charset="0"/>
              <a:buNone/>
            </a:pPr>
            <a:endParaRPr lang="ca-ES" sz="1400" dirty="0"/>
          </a:p>
        </p:txBody>
      </p:sp>
      <p:pic>
        <p:nvPicPr>
          <p:cNvPr id="8" name="Imagen 7">
            <a:extLst>
              <a:ext uri="{FF2B5EF4-FFF2-40B4-BE49-F238E27FC236}">
                <a16:creationId xmlns:a16="http://schemas.microsoft.com/office/drawing/2014/main" id="{882D4B7A-015C-4B91-B145-00225620DF10}"/>
              </a:ext>
              <a:ext uri="{C183D7F6-B498-43B3-948B-1728B52AA6E4}">
                <adec:decorative xmlns:adec="http://schemas.microsoft.com/office/drawing/2017/decorative" val="1"/>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8055906" y="178394"/>
            <a:ext cx="918887" cy="918887"/>
          </a:xfrm>
          <a:prstGeom prst="rect">
            <a:avLst/>
          </a:prstGeom>
        </p:spPr>
      </p:pic>
    </p:spTree>
    <p:extLst>
      <p:ext uri="{BB962C8B-B14F-4D97-AF65-F5344CB8AC3E}">
        <p14:creationId xmlns:p14="http://schemas.microsoft.com/office/powerpoint/2010/main" val="4037557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870769D-7BBB-7E85-26FF-54802AC6EE50}"/>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Legislació dels autors assalariats</a:t>
            </a:r>
          </a:p>
        </p:txBody>
      </p:sp>
      <p:sp>
        <p:nvSpPr>
          <p:cNvPr id="3" name="Marcador de contenido 2">
            <a:extLst>
              <a:ext uri="{FF2B5EF4-FFF2-40B4-BE49-F238E27FC236}">
                <a16:creationId xmlns:a16="http://schemas.microsoft.com/office/drawing/2014/main" id="{6633DF23-B752-48A7-9184-C6E1AFFAE1D2}"/>
              </a:ext>
            </a:extLst>
          </p:cNvPr>
          <p:cNvSpPr>
            <a:spLocks noGrp="1"/>
          </p:cNvSpPr>
          <p:nvPr>
            <p:ph idx="1"/>
          </p:nvPr>
        </p:nvSpPr>
        <p:spPr>
          <a:xfrm>
            <a:off x="1592564" y="599928"/>
            <a:ext cx="7137367" cy="4429272"/>
          </a:xfrm>
        </p:spPr>
        <p:txBody>
          <a:bodyPr vert="horz" lIns="81621" tIns="40811" rIns="81621" bIns="40811" rtlCol="0" anchor="t">
            <a:noAutofit/>
          </a:bodyPr>
          <a:lstStyle/>
          <a:p>
            <a:pPr marL="0" indent="0">
              <a:buNone/>
            </a:pPr>
            <a:r>
              <a:rPr lang="ca-ES" sz="1600">
                <a:solidFill>
                  <a:schemeClr val="tx1"/>
                </a:solidFill>
              </a:rPr>
              <a:t>L'autor/a té els </a:t>
            </a:r>
            <a:r>
              <a:rPr lang="ca-ES" sz="1600" b="1">
                <a:solidFill>
                  <a:schemeClr val="tx1"/>
                </a:solidFill>
              </a:rPr>
              <a:t>drets morals i d'explotació intel·lectual </a:t>
            </a:r>
            <a:r>
              <a:rPr lang="ca-ES" sz="1600">
                <a:solidFill>
                  <a:schemeClr val="tx1"/>
                </a:solidFill>
              </a:rPr>
              <a:t>sobre la seva obra. </a:t>
            </a:r>
            <a:r>
              <a:rPr lang="ca-ES" sz="1600"/>
              <a:t>No obstant això, en el cas dels autors assalariats:</a:t>
            </a:r>
          </a:p>
          <a:p>
            <a:pPr marL="0" indent="0">
              <a:buNone/>
            </a:pPr>
            <a:endParaRPr lang="ca-ES" sz="1600"/>
          </a:p>
          <a:p>
            <a:r>
              <a:rPr lang="ca-ES" sz="1600">
                <a:hlinkClick r:id="rId3"/>
              </a:rPr>
              <a:t>Llei de Propietat Intel·lectual</a:t>
            </a:r>
            <a:r>
              <a:rPr lang="ca-ES" sz="1600"/>
              <a:t> (article 51): es presumeix que els drets d'explotació dels autors assalariats han estat cedits en exclusiva a l'empresari.  </a:t>
            </a:r>
          </a:p>
          <a:p>
            <a:r>
              <a:rPr lang="es-ES" sz="1600" err="1">
                <a:solidFill>
                  <a:schemeClr val="tx1"/>
                </a:solidFill>
                <a:hlinkClick r:id="rId4"/>
              </a:rPr>
              <a:t>Llei</a:t>
            </a:r>
            <a:r>
              <a:rPr lang="es-ES" sz="1600">
                <a:solidFill>
                  <a:schemeClr val="tx1"/>
                </a:solidFill>
                <a:hlinkClick r:id="rId4"/>
              </a:rPr>
              <a:t> </a:t>
            </a:r>
            <a:r>
              <a:rPr lang="es-ES" sz="1600" err="1">
                <a:solidFill>
                  <a:schemeClr val="tx1"/>
                </a:solidFill>
                <a:hlinkClick r:id="rId4"/>
              </a:rPr>
              <a:t>Orgànica</a:t>
            </a:r>
            <a:r>
              <a:rPr lang="es-ES" sz="1600">
                <a:solidFill>
                  <a:schemeClr val="tx1"/>
                </a:solidFill>
                <a:hlinkClick r:id="rId4"/>
              </a:rPr>
              <a:t> 2/2023 del Sistema </a:t>
            </a:r>
            <a:r>
              <a:rPr lang="es-ES" sz="1600" err="1">
                <a:solidFill>
                  <a:schemeClr val="tx1"/>
                </a:solidFill>
                <a:hlinkClick r:id="rId4"/>
              </a:rPr>
              <a:t>Universitari</a:t>
            </a:r>
            <a:r>
              <a:rPr lang="es-ES" sz="1600">
                <a:solidFill>
                  <a:schemeClr val="tx1"/>
                </a:solidFill>
              </a:rPr>
              <a:t> (</a:t>
            </a:r>
            <a:r>
              <a:rPr lang="es-ES" sz="1600" err="1">
                <a:solidFill>
                  <a:schemeClr val="tx1"/>
                </a:solidFill>
              </a:rPr>
              <a:t>article</a:t>
            </a:r>
            <a:r>
              <a:rPr lang="es-ES" sz="1600">
                <a:solidFill>
                  <a:schemeClr val="tx1"/>
                </a:solidFill>
              </a:rPr>
              <a:t> 58.4): </a:t>
            </a:r>
            <a:r>
              <a:rPr lang="ca-ES" sz="1600">
                <a:solidFill>
                  <a:schemeClr val="tx1"/>
                </a:solidFill>
              </a:rPr>
              <a:t>estableix que forma part del </a:t>
            </a:r>
            <a:r>
              <a:rPr lang="ca-ES" sz="1600" b="1">
                <a:solidFill>
                  <a:schemeClr val="tx1"/>
                </a:solidFill>
              </a:rPr>
              <a:t>patrimoni de la Universitat els drets de propietat industrial i intel·lectual </a:t>
            </a:r>
            <a:r>
              <a:rPr lang="ca-ES" sz="1600">
                <a:solidFill>
                  <a:schemeClr val="tx1"/>
                </a:solidFill>
              </a:rPr>
              <a:t>dels que sigui titular com a conseqüència de l'acompliment per part del seu personal de les funcions que li són pròpies.</a:t>
            </a:r>
          </a:p>
          <a:p>
            <a:r>
              <a:rPr lang="ca-ES" sz="1600">
                <a:solidFill>
                  <a:schemeClr val="tx1"/>
                </a:solidFill>
                <a:hlinkClick r:id="rId5"/>
              </a:rPr>
              <a:t>Normativa de la UAB en matèria d’investigació</a:t>
            </a:r>
            <a:r>
              <a:rPr lang="ca-ES" sz="1600">
                <a:solidFill>
                  <a:schemeClr val="tx1"/>
                </a:solidFill>
              </a:rPr>
              <a:t> </a:t>
            </a:r>
            <a:r>
              <a:rPr lang="ca-ES" sz="1600"/>
              <a:t>(t</a:t>
            </a:r>
            <a:r>
              <a:rPr lang="ca-ES" sz="1600">
                <a:solidFill>
                  <a:schemeClr val="tx1"/>
                </a:solidFill>
              </a:rPr>
              <a:t>ítol VIII, article 113):</a:t>
            </a:r>
            <a:r>
              <a:rPr lang="ca-ES" sz="1600"/>
              <a:t> Corresponen a la Universitat Autònoma de Barcelona la titularitat i els drets explotació dels resultats de la recerca, el desenvolupament i la innovació obtinguts pel personal acadèmic de la Universitat Autònoma de Barcelona com a conseqüència de les seves funcions, així com els drets de propietat industrial que se’n derivin. No obstant això, la Universitat Autònoma de Barcelona reconeixerà la condició d’inventor al seu personal que, d’acord amb la llei, tingui aquesta condició.</a:t>
            </a:r>
            <a:r>
              <a:rPr lang="ca-ES" sz="1600">
                <a:solidFill>
                  <a:schemeClr val="tx1"/>
                </a:solidFill>
              </a:rPr>
              <a:t> </a:t>
            </a:r>
          </a:p>
        </p:txBody>
      </p:sp>
      <p:pic>
        <p:nvPicPr>
          <p:cNvPr id="2050" name="Picture 2">
            <a:extLst>
              <a:ext uri="{FF2B5EF4-FFF2-40B4-BE49-F238E27FC236}">
                <a16:creationId xmlns:a16="http://schemas.microsoft.com/office/drawing/2014/main" id="{C0A1C4E3-C7AB-418B-BB10-248E548B2FBB}"/>
              </a:ext>
              <a:ext uri="{C183D7F6-B498-43B3-948B-1728B52AA6E4}">
                <adec:decorative xmlns:adec="http://schemas.microsoft.com/office/drawing/2017/decorative" val="1"/>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0445" y="599928"/>
            <a:ext cx="1159964" cy="104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677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744CE1A6-4D2A-42C5-A0B9-AE6C79431FC8}"/>
              </a:ext>
            </a:extLst>
          </p:cNvPr>
          <p:cNvSpPr>
            <a:spLocks noGrp="1"/>
          </p:cNvSpPr>
          <p:nvPr>
            <p:ph type="title"/>
          </p:nvPr>
        </p:nvSpPr>
        <p:spPr>
          <a:xfrm>
            <a:off x="581705" y="216128"/>
            <a:ext cx="7886700" cy="994172"/>
          </a:xfrm>
        </p:spPr>
        <p:txBody>
          <a:bodyPr/>
          <a:lstStyle/>
          <a:p>
            <a:r>
              <a:rPr lang="es-ES" b="1" err="1"/>
              <a:t>Com</a:t>
            </a:r>
            <a:r>
              <a:rPr lang="es-ES" b="1"/>
              <a:t> actuar: </a:t>
            </a:r>
            <a:r>
              <a:rPr lang="es-ES" b="1" err="1"/>
              <a:t>vulneració</a:t>
            </a:r>
            <a:r>
              <a:rPr lang="es-ES" b="1"/>
              <a:t> de </a:t>
            </a:r>
            <a:r>
              <a:rPr lang="es-ES" b="1" err="1"/>
              <a:t>drets</a:t>
            </a:r>
            <a:endParaRPr lang="ca-ES" b="1"/>
          </a:p>
        </p:txBody>
      </p:sp>
      <p:sp>
        <p:nvSpPr>
          <p:cNvPr id="3" name="Marcador de contenido 2">
            <a:extLst>
              <a:ext uri="{FF2B5EF4-FFF2-40B4-BE49-F238E27FC236}">
                <a16:creationId xmlns:a16="http://schemas.microsoft.com/office/drawing/2014/main" id="{0EA9A7FD-FF39-4F21-882E-82E162E7A0D4}"/>
              </a:ext>
            </a:extLst>
          </p:cNvPr>
          <p:cNvSpPr>
            <a:spLocks noGrp="1"/>
          </p:cNvSpPr>
          <p:nvPr>
            <p:ph idx="1"/>
          </p:nvPr>
        </p:nvSpPr>
        <p:spPr>
          <a:xfrm>
            <a:off x="675595" y="1210300"/>
            <a:ext cx="8068877" cy="3649979"/>
          </a:xfrm>
        </p:spPr>
        <p:txBody>
          <a:bodyPr vert="horz" lIns="81621" tIns="40811" rIns="81621" bIns="40811" rtlCol="0" anchor="t">
            <a:noAutofit/>
          </a:bodyPr>
          <a:lstStyle/>
          <a:p>
            <a:pPr marL="0" indent="0">
              <a:buNone/>
            </a:pPr>
            <a:r>
              <a:rPr lang="es-ES" dirty="0"/>
              <a:t>En casos de </a:t>
            </a:r>
            <a:r>
              <a:rPr lang="es-ES" dirty="0" err="1"/>
              <a:t>sospita</a:t>
            </a:r>
            <a:r>
              <a:rPr lang="es-ES" dirty="0"/>
              <a:t> cal:</a:t>
            </a:r>
          </a:p>
          <a:p>
            <a:pPr marL="342900" indent="-342900">
              <a:buAutoNum type="arabicPeriod"/>
            </a:pPr>
            <a:r>
              <a:rPr lang="es-ES" dirty="0"/>
              <a:t>Estudiar i valorar si </a:t>
            </a:r>
            <a:r>
              <a:rPr lang="es-ES" dirty="0" err="1"/>
              <a:t>els</a:t>
            </a:r>
            <a:r>
              <a:rPr lang="es-ES" dirty="0"/>
              <a:t> </a:t>
            </a:r>
            <a:r>
              <a:rPr lang="es-ES" dirty="0" err="1"/>
              <a:t>documents</a:t>
            </a:r>
            <a:r>
              <a:rPr lang="es-ES" dirty="0">
                <a:ea typeface="+mn-lt"/>
                <a:cs typeface="+mn-lt"/>
              </a:rPr>
              <a:t> </a:t>
            </a:r>
            <a:r>
              <a:rPr lang="es-ES" dirty="0" err="1">
                <a:ea typeface="+mn-lt"/>
                <a:cs typeface="+mn-lt"/>
              </a:rPr>
              <a:t>penjats</a:t>
            </a:r>
            <a:r>
              <a:rPr lang="es-ES" dirty="0"/>
              <a:t> a la plataforma </a:t>
            </a:r>
            <a:r>
              <a:rPr lang="es-ES" b="1" dirty="0" err="1"/>
              <a:t>tenen</a:t>
            </a:r>
            <a:r>
              <a:rPr lang="es-ES" b="1" dirty="0"/>
              <a:t> altura creativa i </a:t>
            </a:r>
            <a:r>
              <a:rPr lang="es-ES" b="1" dirty="0" err="1"/>
              <a:t>podien</a:t>
            </a:r>
            <a:r>
              <a:rPr lang="es-ES" b="1" dirty="0"/>
              <a:t> ser </a:t>
            </a:r>
            <a:r>
              <a:rPr lang="es-ES" b="1" dirty="0" err="1"/>
              <a:t>transformats</a:t>
            </a:r>
            <a:r>
              <a:rPr lang="es-ES" b="1" dirty="0"/>
              <a:t> (no hi ha </a:t>
            </a:r>
            <a:r>
              <a:rPr lang="es-ES" b="1" dirty="0" err="1"/>
              <a:t>plagi</a:t>
            </a:r>
            <a:r>
              <a:rPr lang="es-ES" b="1" dirty="0"/>
              <a:t>).</a:t>
            </a:r>
            <a:endParaRPr lang="es-ES" b="1" dirty="0">
              <a:ea typeface="Calibri"/>
              <a:cs typeface="Calibri"/>
            </a:endParaRPr>
          </a:p>
          <a:p>
            <a:pPr marL="342900" indent="-342900">
              <a:buAutoNum type="arabicPeriod"/>
            </a:pPr>
            <a:r>
              <a:rPr lang="es-ES" dirty="0"/>
              <a:t>Si es considera que </a:t>
            </a:r>
            <a:r>
              <a:rPr lang="es-ES" dirty="0" err="1"/>
              <a:t>els</a:t>
            </a:r>
            <a:r>
              <a:rPr lang="es-ES" dirty="0"/>
              <a:t> </a:t>
            </a:r>
            <a:r>
              <a:rPr lang="es-ES" dirty="0" err="1"/>
              <a:t>materials</a:t>
            </a:r>
            <a:r>
              <a:rPr lang="es-ES" dirty="0"/>
              <a:t> </a:t>
            </a:r>
            <a:r>
              <a:rPr lang="es-ES" dirty="0" err="1"/>
              <a:t>docents</a:t>
            </a:r>
            <a:r>
              <a:rPr lang="es-ES" dirty="0"/>
              <a:t> han </a:t>
            </a:r>
            <a:r>
              <a:rPr lang="es-ES" dirty="0" err="1"/>
              <a:t>estat</a:t>
            </a:r>
            <a:r>
              <a:rPr lang="es-ES" dirty="0"/>
              <a:t> </a:t>
            </a:r>
            <a:r>
              <a:rPr lang="es-ES" dirty="0" err="1"/>
              <a:t>plagiats</a:t>
            </a:r>
            <a:r>
              <a:rPr lang="es-ES" dirty="0"/>
              <a:t>, cal que el </a:t>
            </a:r>
            <a:r>
              <a:rPr lang="es-ES" dirty="0" err="1"/>
              <a:t>professorat</a:t>
            </a:r>
            <a:r>
              <a:rPr lang="es-ES" dirty="0"/>
              <a:t> </a:t>
            </a:r>
            <a:r>
              <a:rPr lang="es-ES" dirty="0" err="1"/>
              <a:t>els</a:t>
            </a:r>
            <a:r>
              <a:rPr lang="es-ES" dirty="0"/>
              <a:t> </a:t>
            </a:r>
            <a:r>
              <a:rPr lang="es-ES" dirty="0" err="1"/>
              <a:t>identifiqui</a:t>
            </a:r>
            <a:r>
              <a:rPr lang="es-ES" dirty="0"/>
              <a:t> i </a:t>
            </a:r>
            <a:r>
              <a:rPr lang="es-ES" dirty="0" err="1"/>
              <a:t>requereixi</a:t>
            </a:r>
            <a:r>
              <a:rPr lang="es-ES" dirty="0"/>
              <a:t> a la plataforma la </a:t>
            </a:r>
            <a:r>
              <a:rPr lang="es-ES" dirty="0" err="1"/>
              <a:t>seva</a:t>
            </a:r>
            <a:r>
              <a:rPr lang="es-ES" dirty="0"/>
              <a:t> retirada. </a:t>
            </a:r>
            <a:endParaRPr lang="es-ES" b="1" dirty="0"/>
          </a:p>
          <a:p>
            <a:pPr marL="342900" indent="-342900">
              <a:buAutoNum type="arabicPeriod"/>
            </a:pPr>
            <a:r>
              <a:rPr lang="es-ES" dirty="0"/>
              <a:t>En cas que la plataforma no </a:t>
            </a:r>
            <a:r>
              <a:rPr lang="es-ES" dirty="0" err="1"/>
              <a:t>retiri</a:t>
            </a:r>
            <a:r>
              <a:rPr lang="es-ES" dirty="0"/>
              <a:t> </a:t>
            </a:r>
            <a:r>
              <a:rPr lang="es-ES" dirty="0" err="1"/>
              <a:t>aquests</a:t>
            </a:r>
            <a:r>
              <a:rPr lang="es-ES" dirty="0"/>
              <a:t> </a:t>
            </a:r>
            <a:r>
              <a:rPr lang="es-ES" dirty="0" err="1"/>
              <a:t>materials</a:t>
            </a:r>
            <a:r>
              <a:rPr lang="es-ES" dirty="0"/>
              <a:t>, la UAB </a:t>
            </a:r>
            <a:r>
              <a:rPr lang="es-ES" dirty="0" err="1"/>
              <a:t>emprendrà</a:t>
            </a:r>
            <a:r>
              <a:rPr lang="es-ES" dirty="0"/>
              <a:t> les </a:t>
            </a:r>
            <a:r>
              <a:rPr lang="es-ES" dirty="0" err="1"/>
              <a:t>accions</a:t>
            </a:r>
            <a:r>
              <a:rPr lang="es-ES" dirty="0"/>
              <a:t> </a:t>
            </a:r>
            <a:r>
              <a:rPr lang="es-ES" dirty="0" err="1"/>
              <a:t>legals</a:t>
            </a:r>
            <a:r>
              <a:rPr lang="es-ES" dirty="0"/>
              <a:t> oportunes.</a:t>
            </a:r>
            <a:endParaRPr lang="es-ES" dirty="0">
              <a:ea typeface="Calibri"/>
              <a:cs typeface="Calibri"/>
            </a:endParaRPr>
          </a:p>
          <a:p>
            <a:pPr marL="342900" indent="-342900">
              <a:buAutoNum type="arabicPeriod"/>
            </a:pPr>
            <a:endParaRPr lang="es-ES" dirty="0">
              <a:solidFill>
                <a:schemeClr val="tx1"/>
              </a:solidFill>
            </a:endParaRPr>
          </a:p>
          <a:p>
            <a:pPr marL="0" indent="0">
              <a:buNone/>
            </a:pPr>
            <a:r>
              <a:rPr lang="es-ES" dirty="0" err="1"/>
              <a:t>Exemple</a:t>
            </a:r>
            <a:r>
              <a:rPr lang="es-ES" dirty="0"/>
              <a:t> de </a:t>
            </a:r>
            <a:r>
              <a:rPr lang="es-ES" dirty="0" err="1"/>
              <a:t>Wuolah</a:t>
            </a:r>
            <a:r>
              <a:rPr lang="es-ES" dirty="0"/>
              <a:t>:</a:t>
            </a:r>
            <a:br>
              <a:rPr lang="es-ES" dirty="0"/>
            </a:br>
            <a:r>
              <a:rPr lang="es-ES" sz="1200" dirty="0">
                <a:ea typeface="+mn-lt"/>
                <a:cs typeface="+mn-lt"/>
                <a:hlinkClick r:id="rId3"/>
              </a:rPr>
              <a:t>https://help.wuolah.com/docs/es/360010058299-360010058299</a:t>
            </a:r>
            <a:r>
              <a:rPr lang="es-ES" sz="1200" dirty="0">
                <a:ea typeface="+mn-lt"/>
                <a:cs typeface="+mn-lt"/>
              </a:rPr>
              <a:t> [Consulta 30/5/2025]</a:t>
            </a:r>
            <a:endParaRPr lang="es-ES" sz="1200" dirty="0"/>
          </a:p>
          <a:p>
            <a:pPr marL="0" indent="0">
              <a:buNone/>
            </a:pPr>
            <a:endParaRPr lang="es-ES" dirty="0">
              <a:solidFill>
                <a:schemeClr val="tx1"/>
              </a:solidFill>
            </a:endParaRPr>
          </a:p>
        </p:txBody>
      </p:sp>
    </p:spTree>
    <p:extLst>
      <p:ext uri="{BB962C8B-B14F-4D97-AF65-F5344CB8AC3E}">
        <p14:creationId xmlns:p14="http://schemas.microsoft.com/office/powerpoint/2010/main" val="212852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558959" y="351139"/>
            <a:ext cx="8334442" cy="525617"/>
          </a:xfrm>
        </p:spPr>
        <p:txBody>
          <a:bodyPr>
            <a:normAutofit fontScale="90000"/>
          </a:bodyPr>
          <a:lstStyle/>
          <a:p>
            <a:r>
              <a:rPr lang="en-US" b="1" err="1"/>
              <a:t>Comencem</a:t>
            </a:r>
            <a:r>
              <a:rPr lang="en-US" b="1"/>
              <a:t>… </a:t>
            </a:r>
            <a:endParaRPr lang="en-GB" b="1"/>
          </a:p>
        </p:txBody>
      </p:sp>
      <p:sp>
        <p:nvSpPr>
          <p:cNvPr id="4" name="6 CuadroTexto"/>
          <p:cNvSpPr txBox="1"/>
          <p:nvPr/>
        </p:nvSpPr>
        <p:spPr>
          <a:xfrm>
            <a:off x="435128" y="1426136"/>
            <a:ext cx="7327812" cy="1569660"/>
          </a:xfrm>
          <a:prstGeom prst="rect">
            <a:avLst/>
          </a:prstGeom>
          <a:noFill/>
        </p:spPr>
        <p:txBody>
          <a:bodyPr wrap="square" lIns="91440" tIns="45720" rIns="91440" bIns="45720" rtlCol="0" anchor="t">
            <a:spAutoFit/>
          </a:bodyPr>
          <a:lstStyle/>
          <a:p>
            <a:endParaRPr lang="ca-ES" sz="2800" dirty="0"/>
          </a:p>
          <a:p>
            <a:pPr algn="ctr"/>
            <a:r>
              <a:rPr lang="ca-ES" sz="2400" dirty="0"/>
              <a:t>Trobareu aquesta presentació a</a:t>
            </a:r>
          </a:p>
          <a:p>
            <a:pPr algn="ctr"/>
            <a:endParaRPr lang="ca-ES" sz="2400" dirty="0"/>
          </a:p>
          <a:p>
            <a:pPr algn="ctr"/>
            <a:r>
              <a:rPr lang="en-US" sz="2000">
                <a:hlinkClick r:id="rId2"/>
              </a:rPr>
              <a:t> </a:t>
            </a:r>
            <a:r>
              <a:rPr lang="en-US" sz="2000">
                <a:hlinkClick r:id="rId3"/>
              </a:rPr>
              <a:t>https://ddd.uab.cat/record/284646</a:t>
            </a:r>
            <a:r>
              <a:rPr lang="en-US" sz="2000"/>
              <a:t> </a:t>
            </a:r>
            <a:endParaRPr lang="ca-ES" sz="2400" dirty="0"/>
          </a:p>
        </p:txBody>
      </p:sp>
      <p:pic>
        <p:nvPicPr>
          <p:cNvPr id="5" name="Imatge 7" descr="Logotip del DDD (Dipòsit Digital de Documents de la UAB)"/>
          <p:cNvPicPr>
            <a:picLocks noChangeAspect="1"/>
          </p:cNvPicPr>
          <p:nvPr/>
        </p:nvPicPr>
        <p:blipFill>
          <a:blip r:embed="rId4" cstate="print"/>
          <a:stretch>
            <a:fillRect/>
          </a:stretch>
        </p:blipFill>
        <p:spPr>
          <a:xfrm>
            <a:off x="6541857" y="1693362"/>
            <a:ext cx="994372" cy="855160"/>
          </a:xfrm>
          <a:prstGeom prst="rect">
            <a:avLst/>
          </a:prstGeom>
        </p:spPr>
      </p:pic>
    </p:spTree>
    <p:extLst>
      <p:ext uri="{BB962C8B-B14F-4D97-AF65-F5344CB8AC3E}">
        <p14:creationId xmlns:p14="http://schemas.microsoft.com/office/powerpoint/2010/main" val="1834117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33956"/>
            <a:ext cx="8334442" cy="525617"/>
          </a:xfrm>
        </p:spPr>
        <p:txBody>
          <a:bodyPr>
            <a:normAutofit fontScale="90000"/>
          </a:bodyPr>
          <a:lstStyle/>
          <a:p>
            <a:r>
              <a:rPr lang="en-US" b="1" err="1"/>
              <a:t>Intel·ligència</a:t>
            </a:r>
            <a:r>
              <a:rPr lang="en-US" b="1"/>
              <a:t> artificial: </a:t>
            </a:r>
            <a:r>
              <a:rPr lang="en-US" b="1" err="1"/>
              <a:t>drets</a:t>
            </a:r>
            <a:endParaRPr lang="en-GB" b="1"/>
          </a:p>
        </p:txBody>
      </p:sp>
      <p:sp>
        <p:nvSpPr>
          <p:cNvPr id="2" name="QuadreDeText 1">
            <a:extLst>
              <a:ext uri="{FF2B5EF4-FFF2-40B4-BE49-F238E27FC236}">
                <a16:creationId xmlns:a16="http://schemas.microsoft.com/office/drawing/2014/main" id="{525C1E1E-18AE-E77F-A4E1-EA8E26B19D2A}"/>
              </a:ext>
            </a:extLst>
          </p:cNvPr>
          <p:cNvSpPr txBox="1"/>
          <p:nvPr/>
        </p:nvSpPr>
        <p:spPr>
          <a:xfrm>
            <a:off x="611372" y="1366284"/>
            <a:ext cx="3949892" cy="2862322"/>
          </a:xfrm>
          <a:prstGeom prst="rect">
            <a:avLst/>
          </a:prstGeom>
          <a:noFill/>
        </p:spPr>
        <p:txBody>
          <a:bodyPr wrap="square" rtlCol="0">
            <a:spAutoFit/>
          </a:bodyPr>
          <a:lstStyle/>
          <a:p>
            <a:r>
              <a:rPr lang="ca-ES" b="1" dirty="0"/>
              <a:t>Drets morals</a:t>
            </a:r>
            <a:br>
              <a:rPr lang="ca-ES" dirty="0"/>
            </a:br>
            <a:r>
              <a:rPr lang="ca-ES" dirty="0"/>
              <a:t>Els té la persona física que crea el model d’IA.</a:t>
            </a:r>
          </a:p>
          <a:p>
            <a:endParaRPr lang="ca-ES" dirty="0"/>
          </a:p>
          <a:p>
            <a:r>
              <a:rPr lang="ca-ES" b="1" dirty="0"/>
              <a:t>Drets d’explotació</a:t>
            </a:r>
            <a:br>
              <a:rPr lang="ca-ES" dirty="0"/>
            </a:br>
            <a:r>
              <a:rPr lang="ca-ES" dirty="0"/>
              <a:t>Els té l’empresa on està contractada la persona treballadora que ha creat el model.</a:t>
            </a:r>
          </a:p>
          <a:p>
            <a:endParaRPr lang="ca-ES" dirty="0"/>
          </a:p>
          <a:p>
            <a:r>
              <a:rPr lang="ca-ES" dirty="0">
                <a:sym typeface="Wingdings" panose="05000000000000000000" pitchFamily="2" charset="2"/>
              </a:rPr>
              <a:t> </a:t>
            </a:r>
            <a:endParaRPr lang="ca-ES" dirty="0"/>
          </a:p>
        </p:txBody>
      </p:sp>
      <p:sp>
        <p:nvSpPr>
          <p:cNvPr id="6" name="QuadreDeText 5">
            <a:extLst>
              <a:ext uri="{FF2B5EF4-FFF2-40B4-BE49-F238E27FC236}">
                <a16:creationId xmlns:a16="http://schemas.microsoft.com/office/drawing/2014/main" id="{0B56C1B6-78A0-6CDD-E08B-0132EF5F493B}"/>
              </a:ext>
            </a:extLst>
          </p:cNvPr>
          <p:cNvSpPr txBox="1"/>
          <p:nvPr/>
        </p:nvSpPr>
        <p:spPr>
          <a:xfrm>
            <a:off x="815501" y="3905439"/>
            <a:ext cx="3987466" cy="646331"/>
          </a:xfrm>
          <a:prstGeom prst="rect">
            <a:avLst/>
          </a:prstGeom>
          <a:noFill/>
        </p:spPr>
        <p:txBody>
          <a:bodyPr wrap="square" rtlCol="0">
            <a:spAutoFit/>
          </a:bodyPr>
          <a:lstStyle/>
          <a:p>
            <a:r>
              <a:rPr lang="ca-ES"/>
              <a:t>D’acord amb la legislació anterior: </a:t>
            </a:r>
            <a:br>
              <a:rPr lang="ca-ES"/>
            </a:br>
            <a:r>
              <a:rPr lang="ca-ES">
                <a:hlinkClick r:id="rId3"/>
              </a:rPr>
              <a:t>LPI</a:t>
            </a:r>
            <a:r>
              <a:rPr lang="ca-ES"/>
              <a:t> + </a:t>
            </a:r>
            <a:r>
              <a:rPr lang="es-ES">
                <a:hlinkClick r:id="rId4"/>
              </a:rPr>
              <a:t>LOSU</a:t>
            </a:r>
            <a:r>
              <a:rPr lang="es-ES"/>
              <a:t> + </a:t>
            </a:r>
            <a:r>
              <a:rPr lang="ca-ES">
                <a:hlinkClick r:id="rId5"/>
              </a:rPr>
              <a:t>Normativa UAB investigació</a:t>
            </a:r>
            <a:endParaRPr lang="ca-ES"/>
          </a:p>
        </p:txBody>
      </p:sp>
      <p:pic>
        <p:nvPicPr>
          <p:cNvPr id="5" name="Picture 2">
            <a:extLst>
              <a:ext uri="{FF2B5EF4-FFF2-40B4-BE49-F238E27FC236}">
                <a16:creationId xmlns:a16="http://schemas.microsoft.com/office/drawing/2014/main" id="{34ABEE66-589E-BCDD-9CE9-4B0CF29BBE98}"/>
              </a:ext>
              <a:ext uri="{C183D7F6-B498-43B3-948B-1728B52AA6E4}">
                <adec:decorative xmlns:adec="http://schemas.microsoft.com/office/drawing/2017/decorative" val="1"/>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9356" y="4031282"/>
            <a:ext cx="399020" cy="358906"/>
          </a:xfrm>
          <a:prstGeom prst="rect">
            <a:avLst/>
          </a:prstGeom>
          <a:noFill/>
          <a:extLst>
            <a:ext uri="{909E8E84-426E-40DD-AFC4-6F175D3DCCD1}">
              <a14:hiddenFill xmlns:a14="http://schemas.microsoft.com/office/drawing/2010/main">
                <a:solidFill>
                  <a:srgbClr val="FFFFFF"/>
                </a:solidFill>
              </a14:hiddenFill>
            </a:ext>
          </a:extLst>
        </p:spPr>
      </p:pic>
      <p:pic>
        <p:nvPicPr>
          <p:cNvPr id="16" name="Imatge 15">
            <a:extLst>
              <a:ext uri="{FF2B5EF4-FFF2-40B4-BE49-F238E27FC236}">
                <a16:creationId xmlns:a16="http://schemas.microsoft.com/office/drawing/2014/main" id="{D8DEFDEA-9DE1-DA17-DEC6-F1715692C5F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835692" y="1427212"/>
            <a:ext cx="3949893" cy="2633262"/>
          </a:xfrm>
          <a:prstGeom prst="rect">
            <a:avLst/>
          </a:prstGeom>
        </p:spPr>
      </p:pic>
    </p:spTree>
    <p:extLst>
      <p:ext uri="{BB962C8B-B14F-4D97-AF65-F5344CB8AC3E}">
        <p14:creationId xmlns:p14="http://schemas.microsoft.com/office/powerpoint/2010/main" val="1469318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78FE2A14-9FDF-49CC-CB2D-8524D3AB2CA5}"/>
              </a:ext>
            </a:extLst>
          </p:cNvPr>
          <p:cNvSpPr>
            <a:spLocks noGrp="1"/>
          </p:cNvSpPr>
          <p:nvPr>
            <p:ph type="title"/>
          </p:nvPr>
        </p:nvSpPr>
        <p:spPr>
          <a:xfrm>
            <a:off x="380934" y="333956"/>
            <a:ext cx="8334442" cy="525617"/>
          </a:xfrm>
        </p:spPr>
        <p:txBody>
          <a:bodyPr>
            <a:normAutofit fontScale="90000"/>
          </a:bodyPr>
          <a:lstStyle/>
          <a:p>
            <a:r>
              <a:rPr lang="en-US" b="1" err="1"/>
              <a:t>Intel·ligència</a:t>
            </a:r>
            <a:r>
              <a:rPr lang="en-US" b="1"/>
              <a:t> artificial: marc </a:t>
            </a:r>
            <a:r>
              <a:rPr lang="en-US" b="1" err="1"/>
              <a:t>normatiu</a:t>
            </a:r>
            <a:endParaRPr lang="en-GB" b="1"/>
          </a:p>
        </p:txBody>
      </p:sp>
      <p:sp>
        <p:nvSpPr>
          <p:cNvPr id="3" name="Content Placeholder 2">
            <a:extLst>
              <a:ext uri="{FF2B5EF4-FFF2-40B4-BE49-F238E27FC236}">
                <a16:creationId xmlns:a16="http://schemas.microsoft.com/office/drawing/2014/main" id="{56C19555-06AD-0338-6549-032C05A41EA9}"/>
              </a:ext>
            </a:extLst>
          </p:cNvPr>
          <p:cNvSpPr>
            <a:spLocks noGrp="1"/>
          </p:cNvSpPr>
          <p:nvPr>
            <p:ph idx="1"/>
          </p:nvPr>
        </p:nvSpPr>
        <p:spPr>
          <a:xfrm>
            <a:off x="628650" y="1032334"/>
            <a:ext cx="7886700" cy="3609181"/>
          </a:xfrm>
        </p:spPr>
        <p:txBody>
          <a:bodyPr vert="horz" lIns="91440" tIns="45720" rIns="91440" bIns="45720" rtlCol="0" anchor="t">
            <a:normAutofit fontScale="77500" lnSpcReduction="20000"/>
          </a:bodyPr>
          <a:lstStyle/>
          <a:p>
            <a:pPr>
              <a:lnSpc>
                <a:spcPct val="100000"/>
              </a:lnSpc>
            </a:pPr>
            <a:r>
              <a:rPr lang="ca-ES" sz="1800" noProof="0">
                <a:solidFill>
                  <a:srgbClr val="000000"/>
                </a:solidFill>
                <a:latin typeface="Calibri"/>
                <a:ea typeface="Calibri"/>
                <a:cs typeface="Calibri"/>
                <a:hlinkClick r:id="rId3"/>
              </a:rPr>
              <a:t>Reglamento (UE) 2024/1689 por el que se establecen normas armonizadas en materia de inteligencia artificial</a:t>
            </a:r>
            <a:r>
              <a:rPr lang="ca-ES" sz="1800" noProof="0">
                <a:solidFill>
                  <a:srgbClr val="000000"/>
                </a:solidFill>
                <a:latin typeface="Calibri"/>
                <a:ea typeface="Calibri"/>
                <a:cs typeface="Calibri"/>
              </a:rPr>
              <a:t> (Reglamento de </a:t>
            </a:r>
            <a:r>
              <a:rPr lang="ca-ES" sz="1800" noProof="0" err="1">
                <a:solidFill>
                  <a:srgbClr val="000000"/>
                </a:solidFill>
                <a:latin typeface="Calibri"/>
                <a:ea typeface="Calibri"/>
                <a:cs typeface="Calibri"/>
              </a:rPr>
              <a:t>Inteligencia</a:t>
            </a:r>
            <a:r>
              <a:rPr lang="ca-ES" sz="1800" noProof="0">
                <a:solidFill>
                  <a:srgbClr val="000000"/>
                </a:solidFill>
                <a:latin typeface="Calibri"/>
                <a:ea typeface="Calibri"/>
                <a:cs typeface="Calibri"/>
              </a:rPr>
              <a:t> Artificial - RIA)</a:t>
            </a:r>
            <a:br>
              <a:rPr lang="ca-ES" sz="1800" noProof="0">
                <a:solidFill>
                  <a:srgbClr val="000000"/>
                </a:solidFill>
                <a:latin typeface="Calibri"/>
                <a:ea typeface="Calibri"/>
                <a:cs typeface="Calibri"/>
              </a:rPr>
            </a:br>
            <a:endParaRPr lang="ca-ES" noProof="0"/>
          </a:p>
          <a:p>
            <a:pPr>
              <a:lnSpc>
                <a:spcPct val="100000"/>
              </a:lnSpc>
            </a:pPr>
            <a:r>
              <a:rPr lang="ca-ES" sz="1800" noProof="0">
                <a:solidFill>
                  <a:srgbClr val="000000"/>
                </a:solidFill>
                <a:ea typeface="+mn-lt"/>
                <a:cs typeface="+mn-lt"/>
                <a:hlinkClick r:id="rId4"/>
              </a:rPr>
              <a:t>Anteproyecto de ley para el buen uso y la gobernanza de la inteligencia artificial</a:t>
            </a:r>
            <a:r>
              <a:rPr lang="ca-ES" sz="1800" noProof="0">
                <a:solidFill>
                  <a:srgbClr val="000000"/>
                </a:solidFill>
                <a:latin typeface="Arial"/>
                <a:ea typeface="Calibri"/>
                <a:cs typeface="Arial"/>
              </a:rPr>
              <a:t> </a:t>
            </a:r>
            <a:br>
              <a:rPr lang="ca-ES" sz="1800" noProof="0">
                <a:solidFill>
                  <a:srgbClr val="000000"/>
                </a:solidFill>
                <a:latin typeface="Arial"/>
                <a:ea typeface="Calibri"/>
                <a:cs typeface="Arial"/>
              </a:rPr>
            </a:br>
            <a:endParaRPr lang="ca-ES" sz="1800" noProof="0">
              <a:solidFill>
                <a:srgbClr val="000000"/>
              </a:solidFill>
              <a:latin typeface="Calibri"/>
              <a:ea typeface="Calibri"/>
              <a:cs typeface="Calibri"/>
            </a:endParaRPr>
          </a:p>
          <a:p>
            <a:pPr>
              <a:lnSpc>
                <a:spcPct val="100000"/>
              </a:lnSpc>
            </a:pPr>
            <a:r>
              <a:rPr lang="ca-ES" sz="1800" noProof="0">
                <a:solidFill>
                  <a:srgbClr val="000000"/>
                </a:solidFill>
                <a:latin typeface="Calibri"/>
                <a:ea typeface="Calibri"/>
                <a:cs typeface="Calibri"/>
                <a:hlinkClick r:id="rId5"/>
              </a:rPr>
              <a:t>Posicionament de la UAB respecte als usos de la IA en docència</a:t>
            </a:r>
            <a:r>
              <a:rPr lang="ca-ES" sz="1800" noProof="0">
                <a:solidFill>
                  <a:srgbClr val="000000"/>
                </a:solidFill>
                <a:latin typeface="Calibri"/>
                <a:ea typeface="Calibri"/>
                <a:cs typeface="Calibri"/>
              </a:rPr>
              <a:t> </a:t>
            </a:r>
            <a:br>
              <a:rPr lang="ca-ES" sz="1800" noProof="0">
                <a:solidFill>
                  <a:srgbClr val="000000"/>
                </a:solidFill>
                <a:latin typeface="Calibri"/>
                <a:ea typeface="Calibri"/>
                <a:cs typeface="Calibri"/>
              </a:rPr>
            </a:br>
            <a:endParaRPr lang="ca-ES" sz="1800" noProof="0">
              <a:solidFill>
                <a:srgbClr val="000000"/>
              </a:solidFill>
              <a:latin typeface="Arial"/>
              <a:ea typeface="Calibri"/>
              <a:cs typeface="Arial"/>
            </a:endParaRPr>
          </a:p>
          <a:p>
            <a:pPr>
              <a:lnSpc>
                <a:spcPct val="100000"/>
              </a:lnSpc>
            </a:pPr>
            <a:r>
              <a:rPr lang="ca-ES" sz="1800" noProof="0">
                <a:solidFill>
                  <a:srgbClr val="000000"/>
                </a:solidFill>
                <a:latin typeface="Calibri"/>
                <a:ea typeface="Calibri"/>
                <a:cs typeface="Calibri"/>
              </a:rPr>
              <a:t>Grup de Treball IA a la UAB: ha establert 3 possibles usos i cada facultat determina l'aplicació segons la seva disciplina.</a:t>
            </a:r>
          </a:p>
          <a:p>
            <a:pPr lvl="1">
              <a:lnSpc>
                <a:spcPct val="100000"/>
              </a:lnSpc>
              <a:spcBef>
                <a:spcPts val="750"/>
              </a:spcBef>
              <a:buFont typeface="Courier New" panose="02070309020205020404" pitchFamily="49" charset="0"/>
              <a:buChar char="o"/>
            </a:pPr>
            <a:r>
              <a:rPr lang="ca-ES" sz="1500" noProof="0">
                <a:solidFill>
                  <a:srgbClr val="000000"/>
                </a:solidFill>
                <a:latin typeface="Calibri"/>
                <a:ea typeface="Calibri"/>
                <a:cs typeface="Calibri"/>
              </a:rPr>
              <a:t>Prohibició</a:t>
            </a:r>
          </a:p>
          <a:p>
            <a:pPr lvl="1">
              <a:lnSpc>
                <a:spcPct val="100000"/>
              </a:lnSpc>
              <a:spcBef>
                <a:spcPts val="750"/>
              </a:spcBef>
              <a:buFont typeface="Courier New" panose="02070309020205020404" pitchFamily="49" charset="0"/>
              <a:buChar char="o"/>
            </a:pPr>
            <a:r>
              <a:rPr lang="ca-ES" sz="1500" noProof="0">
                <a:solidFill>
                  <a:srgbClr val="000000"/>
                </a:solidFill>
                <a:latin typeface="Calibri"/>
                <a:ea typeface="Calibri"/>
                <a:cs typeface="Calibri"/>
              </a:rPr>
              <a:t>Ús restrictiu</a:t>
            </a:r>
          </a:p>
          <a:p>
            <a:pPr lvl="1">
              <a:lnSpc>
                <a:spcPct val="100000"/>
              </a:lnSpc>
              <a:spcBef>
                <a:spcPts val="750"/>
              </a:spcBef>
              <a:buFont typeface="Courier New" panose="02070309020205020404" pitchFamily="49" charset="0"/>
              <a:buChar char="o"/>
            </a:pPr>
            <a:r>
              <a:rPr lang="ca-ES" sz="1500" noProof="0">
                <a:solidFill>
                  <a:srgbClr val="000000"/>
                </a:solidFill>
                <a:latin typeface="Calibri"/>
                <a:ea typeface="Calibri"/>
                <a:cs typeface="Calibri"/>
              </a:rPr>
              <a:t>Ús obert</a:t>
            </a:r>
          </a:p>
          <a:p>
            <a:pPr marL="342900" lvl="1" indent="0">
              <a:lnSpc>
                <a:spcPct val="100000"/>
              </a:lnSpc>
              <a:buNone/>
            </a:pPr>
            <a:br>
              <a:rPr lang="ca-ES" sz="1500">
                <a:solidFill>
                  <a:srgbClr val="000000"/>
                </a:solidFill>
                <a:latin typeface="Calibri"/>
                <a:ea typeface="Calibri"/>
                <a:cs typeface="Calibri"/>
              </a:rPr>
            </a:br>
            <a:r>
              <a:rPr lang="ca-ES" sz="1500" noProof="0">
                <a:solidFill>
                  <a:srgbClr val="000000"/>
                </a:solidFill>
                <a:latin typeface="Calibri"/>
                <a:ea typeface="Calibri"/>
                <a:cs typeface="Calibri"/>
              </a:rPr>
              <a:t>El PDI ho indica a la guia docent de l’assignatura per al curs 2025/2026.</a:t>
            </a:r>
            <a:br>
              <a:rPr lang="ca-ES" sz="1500" noProof="0">
                <a:solidFill>
                  <a:srgbClr val="000000"/>
                </a:solidFill>
                <a:latin typeface="Calibri"/>
                <a:ea typeface="Calibri"/>
                <a:cs typeface="Calibri"/>
              </a:rPr>
            </a:br>
            <a:endParaRPr lang="ca-ES" sz="1500" noProof="0">
              <a:solidFill>
                <a:srgbClr val="000000"/>
              </a:solidFill>
              <a:latin typeface="Calibri"/>
              <a:ea typeface="Calibri"/>
              <a:cs typeface="Calibri"/>
            </a:endParaRPr>
          </a:p>
          <a:p>
            <a:pPr>
              <a:lnSpc>
                <a:spcPct val="100000"/>
              </a:lnSpc>
            </a:pPr>
            <a:r>
              <a:rPr lang="ca-ES" sz="1800" noProof="0">
                <a:solidFill>
                  <a:srgbClr val="000000"/>
                </a:solidFill>
                <a:latin typeface="Calibri"/>
                <a:ea typeface="Calibri"/>
                <a:cs typeface="Calibri"/>
              </a:rPr>
              <a:t>Aquestes directrius s’integraran a les </a:t>
            </a:r>
            <a:r>
              <a:rPr lang="ca-ES" sz="1800" noProof="0">
                <a:solidFill>
                  <a:srgbClr val="000000"/>
                </a:solidFill>
                <a:latin typeface="Calibri"/>
                <a:ea typeface="Calibri"/>
                <a:cs typeface="Calibri"/>
                <a:hlinkClick r:id="rId6"/>
              </a:rPr>
              <a:t>Normes de convivència de la UAB</a:t>
            </a:r>
            <a:r>
              <a:rPr lang="ca-ES" sz="1800" noProof="0">
                <a:solidFill>
                  <a:srgbClr val="000000"/>
                </a:solidFill>
                <a:latin typeface="Calibri"/>
                <a:ea typeface="Calibri"/>
                <a:cs typeface="Calibri"/>
              </a:rPr>
              <a:t> i al </a:t>
            </a:r>
            <a:r>
              <a:rPr lang="ca-ES" sz="1800" noProof="0">
                <a:solidFill>
                  <a:srgbClr val="000000"/>
                </a:solidFill>
                <a:latin typeface="Calibri"/>
                <a:ea typeface="Calibri"/>
                <a:cs typeface="Calibri"/>
                <a:hlinkClick r:id="rId7"/>
              </a:rPr>
              <a:t>Codi ètic de la UAB </a:t>
            </a:r>
            <a:endParaRPr lang="ca-ES" sz="1800" noProof="0">
              <a:solidFill>
                <a:srgbClr val="000000"/>
              </a:solidFill>
              <a:latin typeface="Calibri"/>
              <a:ea typeface="Calibri"/>
              <a:cs typeface="Calibri"/>
            </a:endParaRPr>
          </a:p>
        </p:txBody>
      </p:sp>
    </p:spTree>
    <p:extLst>
      <p:ext uri="{BB962C8B-B14F-4D97-AF65-F5344CB8AC3E}">
        <p14:creationId xmlns:p14="http://schemas.microsoft.com/office/powerpoint/2010/main" val="4169007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1">
            <a:extLst>
              <a:ext uri="{FF2B5EF4-FFF2-40B4-BE49-F238E27FC236}">
                <a16:creationId xmlns:a16="http://schemas.microsoft.com/office/drawing/2014/main" id="{FB46D56B-C9EB-8ADF-EF47-06B37CE0ADBA}"/>
              </a:ext>
            </a:extLst>
          </p:cNvPr>
          <p:cNvSpPr>
            <a:spLocks noGrp="1"/>
          </p:cNvSpPr>
          <p:nvPr>
            <p:ph type="title"/>
          </p:nvPr>
        </p:nvSpPr>
        <p:spPr>
          <a:xfrm>
            <a:off x="628648" y="158049"/>
            <a:ext cx="7886700" cy="994172"/>
          </a:xfrm>
        </p:spPr>
        <p:txBody>
          <a:bodyPr>
            <a:normAutofit/>
          </a:bodyPr>
          <a:lstStyle/>
          <a:p>
            <a:r>
              <a:rPr lang="ca-ES" sz="3600" b="1"/>
              <a:t>Recursos d’ajuda</a:t>
            </a:r>
            <a:endParaRPr lang="es-ES" b="1"/>
          </a:p>
        </p:txBody>
      </p:sp>
      <p:pic>
        <p:nvPicPr>
          <p:cNvPr id="4" name="Imatge 3" descr="Captura de pantalla del web de Propietat Intel·lectual i Accés Obert">
            <a:extLst>
              <a:ext uri="{FF2B5EF4-FFF2-40B4-BE49-F238E27FC236}">
                <a16:creationId xmlns:a16="http://schemas.microsoft.com/office/drawing/2014/main" id="{52E3E9B1-170A-8D85-1484-B3CB4498F40C}"/>
              </a:ext>
            </a:extLst>
          </p:cNvPr>
          <p:cNvPicPr>
            <a:picLocks noChangeAspect="1"/>
          </p:cNvPicPr>
          <p:nvPr/>
        </p:nvPicPr>
        <p:blipFill>
          <a:blip r:embed="rId3"/>
          <a:stretch>
            <a:fillRect/>
          </a:stretch>
        </p:blipFill>
        <p:spPr>
          <a:xfrm>
            <a:off x="2065742" y="1002467"/>
            <a:ext cx="5012516" cy="3379844"/>
          </a:xfrm>
          <a:prstGeom prst="rect">
            <a:avLst/>
          </a:prstGeom>
          <a:ln w="9525">
            <a:solidFill>
              <a:schemeClr val="tx1"/>
            </a:solidFill>
          </a:ln>
          <a:effectLst>
            <a:outerShdw blurRad="50800" dist="38100" dir="2700000" algn="tl" rotWithShape="0">
              <a:prstClr val="black">
                <a:alpha val="40000"/>
              </a:prstClr>
            </a:outerShdw>
          </a:effectLst>
        </p:spPr>
      </p:pic>
      <p:sp>
        <p:nvSpPr>
          <p:cNvPr id="6" name="6 CuadroTexto">
            <a:extLst>
              <a:ext uri="{FF2B5EF4-FFF2-40B4-BE49-F238E27FC236}">
                <a16:creationId xmlns:a16="http://schemas.microsoft.com/office/drawing/2014/main" id="{67AF9F76-CC56-4667-A130-F7DE77C6F7BD}"/>
              </a:ext>
            </a:extLst>
          </p:cNvPr>
          <p:cNvSpPr txBox="1"/>
          <p:nvPr/>
        </p:nvSpPr>
        <p:spPr>
          <a:xfrm>
            <a:off x="2332912" y="4489618"/>
            <a:ext cx="4478173" cy="369332"/>
          </a:xfrm>
          <a:prstGeom prst="rect">
            <a:avLst/>
          </a:prstGeom>
          <a:noFill/>
        </p:spPr>
        <p:txBody>
          <a:bodyPr wrap="square" rtlCol="0">
            <a:spAutoFit/>
          </a:bodyPr>
          <a:lstStyle/>
          <a:p>
            <a:pPr algn="ctr"/>
            <a:r>
              <a:rPr lang="ca-ES" sz="1800">
                <a:hlinkClick r:id="rId4"/>
              </a:rPr>
              <a:t>www.uab.cat/propietat-intellectual</a:t>
            </a:r>
            <a:endParaRPr lang="ca-ES" sz="1800"/>
          </a:p>
        </p:txBody>
      </p:sp>
    </p:spTree>
    <p:extLst>
      <p:ext uri="{BB962C8B-B14F-4D97-AF65-F5344CB8AC3E}">
        <p14:creationId xmlns:p14="http://schemas.microsoft.com/office/powerpoint/2010/main" val="360625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6867511-A7F6-0F89-FF0C-8300F0F4FC76}"/>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Web de Recursos Educatius Oberts (REO)</a:t>
            </a:r>
          </a:p>
        </p:txBody>
      </p:sp>
      <p:pic>
        <p:nvPicPr>
          <p:cNvPr id="5" name="Imatge 4" descr="Captura de pantalla del web Recursos Educatius Oberts (REO)">
            <a:extLst>
              <a:ext uri="{FF2B5EF4-FFF2-40B4-BE49-F238E27FC236}">
                <a16:creationId xmlns:a16="http://schemas.microsoft.com/office/drawing/2014/main" id="{68216170-B3DD-7410-8760-29A67B66B542}"/>
              </a:ext>
            </a:extLst>
          </p:cNvPr>
          <p:cNvPicPr>
            <a:picLocks noChangeAspect="1"/>
          </p:cNvPicPr>
          <p:nvPr/>
        </p:nvPicPr>
        <p:blipFill>
          <a:blip r:embed="rId3"/>
          <a:stretch>
            <a:fillRect/>
          </a:stretch>
        </p:blipFill>
        <p:spPr>
          <a:xfrm>
            <a:off x="1891772" y="146229"/>
            <a:ext cx="4826423" cy="4215116"/>
          </a:xfrm>
          <a:prstGeom prst="rect">
            <a:avLst/>
          </a:prstGeom>
          <a:ln>
            <a:solidFill>
              <a:schemeClr val="accent3"/>
            </a:solidFill>
          </a:ln>
        </p:spPr>
      </p:pic>
      <p:sp>
        <p:nvSpPr>
          <p:cNvPr id="3" name="CuadroTexto 2">
            <a:extLst>
              <a:ext uri="{FF2B5EF4-FFF2-40B4-BE49-F238E27FC236}">
                <a16:creationId xmlns:a16="http://schemas.microsoft.com/office/drawing/2014/main" id="{F1C6B798-34C7-09C4-34AD-F83A3D5581C0}"/>
              </a:ext>
            </a:extLst>
          </p:cNvPr>
          <p:cNvSpPr txBox="1"/>
          <p:nvPr/>
        </p:nvSpPr>
        <p:spPr>
          <a:xfrm>
            <a:off x="1323071" y="4546875"/>
            <a:ext cx="649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1800">
                <a:ea typeface="+mn-lt"/>
                <a:cs typeface="+mn-lt"/>
                <a:hlinkClick r:id="rId4"/>
              </a:rPr>
              <a:t>https://www.uab.cat/ca/ciencia-oberta/recursos-educatius-oberts</a:t>
            </a:r>
            <a:r>
              <a:rPr lang="en-US" sz="1800">
                <a:ea typeface="+mn-lt"/>
                <a:cs typeface="+mn-lt"/>
              </a:rPr>
              <a:t> </a:t>
            </a:r>
            <a:endParaRPr lang="es-ES" sz="1200">
              <a:effectLst/>
              <a:latin typeface="-apple-system"/>
            </a:endParaRPr>
          </a:p>
        </p:txBody>
      </p:sp>
    </p:spTree>
    <p:extLst>
      <p:ext uri="{BB962C8B-B14F-4D97-AF65-F5344CB8AC3E}">
        <p14:creationId xmlns:p14="http://schemas.microsoft.com/office/powerpoint/2010/main" val="2818641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231618" y="187950"/>
            <a:ext cx="4915404" cy="369332"/>
          </a:xfrm>
          <a:prstGeom prst="rect">
            <a:avLst/>
          </a:prstGeom>
          <a:noFill/>
        </p:spPr>
        <p:txBody>
          <a:bodyPr wrap="square" lIns="91440" tIns="45720" rIns="91440" bIns="45720" rtlCol="0" anchor="t">
            <a:spAutoFit/>
          </a:bodyPr>
          <a:lstStyle/>
          <a:p>
            <a:pPr algn="ctr"/>
            <a:r>
              <a:rPr lang="ca-ES" sz="1800" dirty="0"/>
              <a:t>Infografies sobre drets d'autor</a:t>
            </a:r>
          </a:p>
        </p:txBody>
      </p:sp>
      <p:pic>
        <p:nvPicPr>
          <p:cNvPr id="2" name="Imatge 1" descr="Imatge de la infografia sobre drets morals i drets patrimonials">
            <a:extLst>
              <a:ext uri="{FF2B5EF4-FFF2-40B4-BE49-F238E27FC236}">
                <a16:creationId xmlns:a16="http://schemas.microsoft.com/office/drawing/2014/main" id="{C9C15929-BA00-9053-DB1D-A5E69EF03B1B}"/>
              </a:ext>
            </a:extLst>
          </p:cNvPr>
          <p:cNvPicPr>
            <a:picLocks noChangeAspect="1"/>
          </p:cNvPicPr>
          <p:nvPr/>
        </p:nvPicPr>
        <p:blipFill>
          <a:blip r:embed="rId3"/>
          <a:stretch>
            <a:fillRect/>
          </a:stretch>
        </p:blipFill>
        <p:spPr>
          <a:xfrm>
            <a:off x="688474" y="785213"/>
            <a:ext cx="2193146" cy="2753658"/>
          </a:xfrm>
          <a:prstGeom prst="rect">
            <a:avLst/>
          </a:prstGeom>
          <a:ln>
            <a:solidFill>
              <a:srgbClr val="BAEFFC"/>
            </a:solidFill>
          </a:ln>
        </p:spPr>
      </p:pic>
      <p:sp>
        <p:nvSpPr>
          <p:cNvPr id="9" name="18 CuadroTexto">
            <a:extLst>
              <a:ext uri="{FF2B5EF4-FFF2-40B4-BE49-F238E27FC236}">
                <a16:creationId xmlns:a16="http://schemas.microsoft.com/office/drawing/2014/main" id="{A80DCD20-2320-4B85-B8FE-27B0FF1BF29D}"/>
              </a:ext>
            </a:extLst>
          </p:cNvPr>
          <p:cNvSpPr txBox="1"/>
          <p:nvPr/>
        </p:nvSpPr>
        <p:spPr>
          <a:xfrm>
            <a:off x="354135" y="3644374"/>
            <a:ext cx="3036442" cy="276999"/>
          </a:xfrm>
          <a:prstGeom prst="rect">
            <a:avLst/>
          </a:prstGeom>
          <a:noFill/>
        </p:spPr>
        <p:txBody>
          <a:bodyPr wrap="square" rtlCol="0">
            <a:spAutoFit/>
          </a:bodyPr>
          <a:lstStyle/>
          <a:p>
            <a:pPr algn="ctr"/>
            <a:r>
              <a:rPr lang="ca-ES" sz="1200">
                <a:hlinkClick r:id="rId4"/>
              </a:rPr>
              <a:t>ddd.uab.cat/record/250914</a:t>
            </a:r>
            <a:r>
              <a:rPr lang="ca-ES" sz="1200"/>
              <a:t>  </a:t>
            </a:r>
          </a:p>
        </p:txBody>
      </p:sp>
      <p:pic>
        <p:nvPicPr>
          <p:cNvPr id="11" name="Imatge 10" descr="Imatge de la infografia sobre usos permesos i recomanacions de llicències">
            <a:extLst>
              <a:ext uri="{FF2B5EF4-FFF2-40B4-BE49-F238E27FC236}">
                <a16:creationId xmlns:a16="http://schemas.microsoft.com/office/drawing/2014/main" id="{20AAFF0D-2F84-A818-4928-7A8B962AD3E4}"/>
              </a:ext>
            </a:extLst>
          </p:cNvPr>
          <p:cNvPicPr>
            <a:picLocks noChangeAspect="1"/>
          </p:cNvPicPr>
          <p:nvPr/>
        </p:nvPicPr>
        <p:blipFill>
          <a:blip r:embed="rId5"/>
          <a:stretch>
            <a:fillRect/>
          </a:stretch>
        </p:blipFill>
        <p:spPr>
          <a:xfrm>
            <a:off x="2999095" y="1969060"/>
            <a:ext cx="3306477" cy="2456536"/>
          </a:xfrm>
          <a:prstGeom prst="rect">
            <a:avLst/>
          </a:prstGeom>
          <a:ln>
            <a:solidFill>
              <a:srgbClr val="F3CD9B"/>
            </a:solidFill>
          </a:ln>
        </p:spPr>
      </p:pic>
      <p:sp>
        <p:nvSpPr>
          <p:cNvPr id="19" name="18 CuadroTexto"/>
          <p:cNvSpPr txBox="1"/>
          <p:nvPr/>
        </p:nvSpPr>
        <p:spPr>
          <a:xfrm>
            <a:off x="3159763" y="4531099"/>
            <a:ext cx="3145809" cy="276999"/>
          </a:xfrm>
          <a:prstGeom prst="rect">
            <a:avLst/>
          </a:prstGeom>
          <a:noFill/>
        </p:spPr>
        <p:txBody>
          <a:bodyPr wrap="square" rtlCol="0">
            <a:spAutoFit/>
          </a:bodyPr>
          <a:lstStyle/>
          <a:p>
            <a:pPr algn="ctr"/>
            <a:r>
              <a:rPr lang="ca-ES" sz="1200">
                <a:hlinkClick r:id="rId6"/>
              </a:rPr>
              <a:t>ddd.uab.cat/record/250994</a:t>
            </a:r>
            <a:r>
              <a:rPr lang="ca-ES" sz="1200"/>
              <a:t> </a:t>
            </a:r>
          </a:p>
        </p:txBody>
      </p:sp>
      <p:pic>
        <p:nvPicPr>
          <p:cNvPr id="6" name="Imatge 5" descr="Imatge de la infografia sobre com incorporar recursos audiovisuals i textos d'altres">
            <a:extLst>
              <a:ext uri="{FF2B5EF4-FFF2-40B4-BE49-F238E27FC236}">
                <a16:creationId xmlns:a16="http://schemas.microsoft.com/office/drawing/2014/main" id="{DD676566-21D9-E146-2953-2F55F549A5B7}"/>
              </a:ext>
            </a:extLst>
          </p:cNvPr>
          <p:cNvPicPr>
            <a:picLocks noChangeAspect="1"/>
          </p:cNvPicPr>
          <p:nvPr/>
        </p:nvPicPr>
        <p:blipFill>
          <a:blip r:embed="rId7"/>
          <a:stretch>
            <a:fillRect/>
          </a:stretch>
        </p:blipFill>
        <p:spPr>
          <a:xfrm>
            <a:off x="6583714" y="785213"/>
            <a:ext cx="2032479" cy="3176262"/>
          </a:xfrm>
          <a:prstGeom prst="rect">
            <a:avLst/>
          </a:prstGeom>
          <a:ln>
            <a:solidFill>
              <a:srgbClr val="BAEFFC"/>
            </a:solidFill>
          </a:ln>
        </p:spPr>
      </p:pic>
      <p:sp>
        <p:nvSpPr>
          <p:cNvPr id="8" name="18 CuadroTexto">
            <a:extLst>
              <a:ext uri="{FF2B5EF4-FFF2-40B4-BE49-F238E27FC236}">
                <a16:creationId xmlns:a16="http://schemas.microsoft.com/office/drawing/2014/main" id="{BF2D4306-A279-5C09-ED2E-45EF887DCD7D}"/>
              </a:ext>
            </a:extLst>
          </p:cNvPr>
          <p:cNvSpPr txBox="1"/>
          <p:nvPr/>
        </p:nvSpPr>
        <p:spPr>
          <a:xfrm>
            <a:off x="6227942" y="4062849"/>
            <a:ext cx="2744021" cy="276999"/>
          </a:xfrm>
          <a:prstGeom prst="rect">
            <a:avLst/>
          </a:prstGeom>
          <a:noFill/>
        </p:spPr>
        <p:txBody>
          <a:bodyPr wrap="square" rtlCol="0">
            <a:spAutoFit/>
          </a:bodyPr>
          <a:lstStyle/>
          <a:p>
            <a:pPr algn="ctr"/>
            <a:r>
              <a:rPr lang="ca-ES" sz="1200">
                <a:hlinkClick r:id="rId8"/>
              </a:rPr>
              <a:t>ddd.uab.cat/record/250915</a:t>
            </a:r>
            <a:r>
              <a:rPr lang="ca-ES" sz="1200"/>
              <a:t>  </a:t>
            </a:r>
          </a:p>
        </p:txBody>
      </p:sp>
      <p:grpSp>
        <p:nvGrpSpPr>
          <p:cNvPr id="12" name="Agrupa 11">
            <a:extLst>
              <a:ext uri="{FF2B5EF4-FFF2-40B4-BE49-F238E27FC236}">
                <a16:creationId xmlns:a16="http://schemas.microsoft.com/office/drawing/2014/main" id="{31353774-EEE0-C992-8F5D-AB473418445D}"/>
              </a:ext>
              <a:ext uri="{C183D7F6-B498-43B3-948B-1728B52AA6E4}">
                <adec:decorative xmlns:adec="http://schemas.microsoft.com/office/drawing/2017/decorative" val="1"/>
              </a:ext>
            </a:extLst>
          </p:cNvPr>
          <p:cNvGrpSpPr/>
          <p:nvPr/>
        </p:nvGrpSpPr>
        <p:grpSpPr>
          <a:xfrm>
            <a:off x="4345303" y="785213"/>
            <a:ext cx="688033" cy="688033"/>
            <a:chOff x="2031999" y="2842683"/>
            <a:chExt cx="688033" cy="688033"/>
          </a:xfrm>
          <a:solidFill>
            <a:srgbClr val="008539"/>
          </a:solidFill>
        </p:grpSpPr>
        <p:pic>
          <p:nvPicPr>
            <p:cNvPr id="13" name="Gràfic 12" descr="Paper with solid fill">
              <a:extLst>
                <a:ext uri="{FF2B5EF4-FFF2-40B4-BE49-F238E27FC236}">
                  <a16:creationId xmlns:a16="http://schemas.microsoft.com/office/drawing/2014/main" id="{12B0BC11-4696-A72D-E204-6DA761A96F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31999" y="2842683"/>
              <a:ext cx="688033" cy="688033"/>
            </a:xfrm>
            <a:prstGeom prst="rect">
              <a:avLst/>
            </a:prstGeom>
          </p:spPr>
        </p:pic>
        <p:sp>
          <p:nvSpPr>
            <p:cNvPr id="14" name="Estrella: de 5 puntes 13">
              <a:extLst>
                <a:ext uri="{FF2B5EF4-FFF2-40B4-BE49-F238E27FC236}">
                  <a16:creationId xmlns:a16="http://schemas.microsoft.com/office/drawing/2014/main" id="{1CE6299A-5BD9-2239-611A-AF7B89AC4F85}"/>
                </a:ext>
              </a:extLst>
            </p:cNvPr>
            <p:cNvSpPr/>
            <p:nvPr/>
          </p:nvSpPr>
          <p:spPr>
            <a:xfrm>
              <a:off x="2240548" y="3124601"/>
              <a:ext cx="270934" cy="245533"/>
            </a:xfrm>
            <a:prstGeom prst="star5">
              <a:avLst/>
            </a:prstGeom>
            <a:grpFill/>
            <a:ln>
              <a:solidFill>
                <a:srgbClr val="008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
        <p:nvSpPr>
          <p:cNvPr id="3" name="Títol 2">
            <a:extLst>
              <a:ext uri="{FF2B5EF4-FFF2-40B4-BE49-F238E27FC236}">
                <a16:creationId xmlns:a16="http://schemas.microsoft.com/office/drawing/2014/main" id="{75A66E93-4CC1-4408-1BC7-D93D7E06391E}"/>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Infografies sobre drets d’autor</a:t>
            </a:r>
          </a:p>
        </p:txBody>
      </p:sp>
    </p:spTree>
    <p:extLst>
      <p:ext uri="{BB962C8B-B14F-4D97-AF65-F5344CB8AC3E}">
        <p14:creationId xmlns:p14="http://schemas.microsoft.com/office/powerpoint/2010/main" val="2821166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99C9-3FCF-0FD8-8FE4-32D8DE7DCD07}"/>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0E40923-E875-A9A8-3F2A-50BC9FFCBEC3}"/>
              </a:ext>
            </a:extLst>
          </p:cNvPr>
          <p:cNvSpPr>
            <a:spLocks noGrp="1"/>
          </p:cNvSpPr>
          <p:nvPr>
            <p:ph type="title" idx="4294967295"/>
          </p:nvPr>
        </p:nvSpPr>
        <p:spPr>
          <a:xfrm>
            <a:off x="577850" y="487363"/>
            <a:ext cx="5064125" cy="3578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ca-ES" sz="1800" b="0" i="0" u="none" strike="noStrike" kern="1200" cap="none" spc="0" normalizeH="0" baseline="0" noProof="0" dirty="0">
                <a:ln>
                  <a:noFill/>
                </a:ln>
                <a:solidFill>
                  <a:schemeClr val="tx1"/>
                </a:solidFill>
                <a:effectLst/>
                <a:uLnTx/>
                <a:uFillTx/>
                <a:latin typeface="+mn-lt"/>
                <a:ea typeface="+mn-ea"/>
                <a:cs typeface="+mn-cs"/>
                <a:hlinkClick r:id="rId3"/>
              </a:rPr>
              <a:t>Vídeos sobre propietat intel·lectual </a:t>
            </a:r>
            <a:br>
              <a:rPr kumimoji="0" lang="ca-ES" sz="1800" b="0" i="0" u="none" strike="noStrike" kern="1200" cap="none" spc="0" normalizeH="0" baseline="0" noProof="0" dirty="0">
                <a:ln>
                  <a:noFill/>
                </a:ln>
                <a:solidFill>
                  <a:schemeClr val="tx1"/>
                </a:solidFill>
                <a:effectLst/>
                <a:uLnTx/>
                <a:uFillTx/>
                <a:latin typeface="+mn-lt"/>
                <a:ea typeface="+mn-ea"/>
                <a:cs typeface="+mn-cs"/>
                <a:hlinkClick r:id="rId3"/>
              </a:rPr>
            </a:br>
            <a:r>
              <a:rPr kumimoji="0" lang="ca-ES" sz="1800" b="0" i="0" u="none" strike="noStrike" kern="1200" cap="none" spc="0" normalizeH="0" baseline="0" noProof="0" dirty="0">
                <a:ln>
                  <a:noFill/>
                </a:ln>
                <a:solidFill>
                  <a:schemeClr val="tx1"/>
                </a:solidFill>
                <a:effectLst/>
                <a:uLnTx/>
                <a:uFillTx/>
                <a:latin typeface="+mn-lt"/>
                <a:ea typeface="+mn-ea"/>
                <a:cs typeface="+mn-cs"/>
                <a:hlinkClick r:id="rId3"/>
              </a:rPr>
              <a:t>en l’elaboració de la tesi</a:t>
            </a:r>
            <a:r>
              <a:rPr kumimoji="0" lang="ca-ES" sz="1800" b="0" i="0" u="none" strike="noStrike" kern="1200" cap="none" spc="0" normalizeH="0" baseline="0" noProof="0" dirty="0">
                <a:ln>
                  <a:noFill/>
                </a:ln>
                <a:solidFill>
                  <a:schemeClr val="tx1"/>
                </a:solidFill>
                <a:effectLst/>
                <a:uLnTx/>
                <a:uFillTx/>
                <a:latin typeface="+mn-lt"/>
                <a:ea typeface="+mn-ea"/>
                <a:cs typeface="+mn-cs"/>
              </a:rPr>
              <a:t> (canal </a:t>
            </a:r>
            <a:r>
              <a:rPr kumimoji="0" lang="ca-ES" sz="1800" b="0" i="0" u="none" strike="noStrike" kern="1200" cap="none" spc="0" normalizeH="0" baseline="0" noProof="0" dirty="0" err="1">
                <a:ln>
                  <a:noFill/>
                </a:ln>
                <a:solidFill>
                  <a:schemeClr val="tx1"/>
                </a:solidFill>
                <a:effectLst/>
                <a:uLnTx/>
                <a:uFillTx/>
                <a:latin typeface="+mn-lt"/>
                <a:ea typeface="+mn-ea"/>
                <a:cs typeface="+mn-cs"/>
              </a:rPr>
              <a:t>Youtube</a:t>
            </a:r>
            <a:r>
              <a:rPr kumimoji="0" lang="ca-ES" sz="1800" b="0" i="0" u="none" strike="noStrike" kern="1200" cap="none" spc="0" normalizeH="0" baseline="0" noProof="0" dirty="0">
                <a:ln>
                  <a:noFill/>
                </a:ln>
                <a:solidFill>
                  <a:schemeClr val="tx1"/>
                </a:solidFill>
                <a:effectLst/>
                <a:uLnTx/>
                <a:uFillTx/>
                <a:latin typeface="+mn-lt"/>
                <a:ea typeface="+mn-ea"/>
                <a:cs typeface="+mn-cs"/>
              </a:rPr>
              <a: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a-ES" sz="21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Imatge 6" descr="Imatge dels vídeos de les Biblioteques UAB a Youtube: hi ha una llista específica sobre propietat intel·lectual en l'elaboració de la tesi ">
            <a:extLst>
              <a:ext uri="{FF2B5EF4-FFF2-40B4-BE49-F238E27FC236}">
                <a16:creationId xmlns:a16="http://schemas.microsoft.com/office/drawing/2014/main" id="{150F9A5A-BCC7-3C5F-BDB5-E61F1ADFE1CF}"/>
              </a:ext>
            </a:extLst>
          </p:cNvPr>
          <p:cNvPicPr>
            <a:picLocks noChangeAspect="1"/>
          </p:cNvPicPr>
          <p:nvPr/>
        </p:nvPicPr>
        <p:blipFill>
          <a:blip r:embed="rId4"/>
          <a:stretch>
            <a:fillRect/>
          </a:stretch>
        </p:blipFill>
        <p:spPr>
          <a:xfrm>
            <a:off x="1008734" y="1529977"/>
            <a:ext cx="4208711" cy="2380178"/>
          </a:xfrm>
          <a:prstGeom prst="rect">
            <a:avLst/>
          </a:prstGeom>
          <a:ln>
            <a:solidFill>
              <a:schemeClr val="bg1">
                <a:lumMod val="75000"/>
              </a:schemeClr>
            </a:solidFill>
          </a:ln>
        </p:spPr>
      </p:pic>
      <p:pic>
        <p:nvPicPr>
          <p:cNvPr id="4" name="Imatge 3" descr="Imatge dels vídeos a Youtube sobre propietat intel·lectual en l'elaboració de la tesi ">
            <a:extLst>
              <a:ext uri="{FF2B5EF4-FFF2-40B4-BE49-F238E27FC236}">
                <a16:creationId xmlns:a16="http://schemas.microsoft.com/office/drawing/2014/main" id="{BD92E785-2782-5ED2-DC50-46A1C6C90A55}"/>
              </a:ext>
            </a:extLst>
          </p:cNvPr>
          <p:cNvPicPr>
            <a:picLocks noChangeAspect="1"/>
          </p:cNvPicPr>
          <p:nvPr/>
        </p:nvPicPr>
        <p:blipFill>
          <a:blip r:embed="rId5"/>
          <a:stretch>
            <a:fillRect/>
          </a:stretch>
        </p:blipFill>
        <p:spPr>
          <a:xfrm>
            <a:off x="5713507" y="218108"/>
            <a:ext cx="2349310" cy="4507766"/>
          </a:xfrm>
          <a:prstGeom prst="rect">
            <a:avLst/>
          </a:prstGeom>
        </p:spPr>
      </p:pic>
    </p:spTree>
    <p:extLst>
      <p:ext uri="{BB962C8B-B14F-4D97-AF65-F5344CB8AC3E}">
        <p14:creationId xmlns:p14="http://schemas.microsoft.com/office/powerpoint/2010/main" val="2001242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A88EC6-ABF9-4F2C-8859-EF0E7DF937BF}"/>
              </a:ext>
            </a:extLst>
          </p:cNvPr>
          <p:cNvSpPr>
            <a:spLocks noGrp="1"/>
          </p:cNvSpPr>
          <p:nvPr>
            <p:ph type="title"/>
          </p:nvPr>
        </p:nvSpPr>
        <p:spPr>
          <a:xfrm>
            <a:off x="572006" y="228114"/>
            <a:ext cx="7886700" cy="994172"/>
          </a:xfrm>
        </p:spPr>
        <p:txBody>
          <a:bodyPr/>
          <a:lstStyle/>
          <a:p>
            <a:r>
              <a:rPr lang="es-ES" b="1"/>
              <a:t>Actuar </a:t>
            </a:r>
            <a:r>
              <a:rPr lang="es-ES" b="1" err="1"/>
              <a:t>com</a:t>
            </a:r>
            <a:r>
              <a:rPr lang="es-ES" b="1"/>
              <a:t> a </a:t>
            </a:r>
            <a:r>
              <a:rPr lang="es-ES" b="1" err="1"/>
              <a:t>prescriptors</a:t>
            </a:r>
            <a:r>
              <a:rPr lang="es-ES" b="1"/>
              <a:t> de </a:t>
            </a:r>
            <a:r>
              <a:rPr lang="es-ES" b="1" err="1"/>
              <a:t>l’alumnat</a:t>
            </a:r>
            <a:r>
              <a:rPr lang="es-ES" b="1"/>
              <a:t> </a:t>
            </a:r>
            <a:endParaRPr lang="ca-ES" b="1"/>
          </a:p>
        </p:txBody>
      </p:sp>
      <p:sp>
        <p:nvSpPr>
          <p:cNvPr id="3" name="Marcador de contenido 2">
            <a:extLst>
              <a:ext uri="{FF2B5EF4-FFF2-40B4-BE49-F238E27FC236}">
                <a16:creationId xmlns:a16="http://schemas.microsoft.com/office/drawing/2014/main" id="{0EA9A7FD-FF39-4F21-882E-82E162E7A0D4}"/>
              </a:ext>
            </a:extLst>
          </p:cNvPr>
          <p:cNvSpPr>
            <a:spLocks noGrp="1"/>
          </p:cNvSpPr>
          <p:nvPr>
            <p:ph idx="1"/>
          </p:nvPr>
        </p:nvSpPr>
        <p:spPr>
          <a:xfrm>
            <a:off x="825519" y="1590385"/>
            <a:ext cx="3906501" cy="1821567"/>
          </a:xfrm>
        </p:spPr>
        <p:txBody>
          <a:bodyPr vert="horz" lIns="81621" tIns="40811" rIns="81621" bIns="40811" rtlCol="0" anchor="t">
            <a:noAutofit/>
          </a:bodyPr>
          <a:lstStyle/>
          <a:p>
            <a:pPr marL="0" indent="0">
              <a:buNone/>
            </a:pPr>
            <a:r>
              <a:rPr lang="es-ES" sz="2400" err="1">
                <a:solidFill>
                  <a:schemeClr val="tx1"/>
                </a:solidFill>
              </a:rPr>
              <a:t>Fomentant</a:t>
            </a:r>
            <a:r>
              <a:rPr lang="es-ES" sz="2400">
                <a:solidFill>
                  <a:schemeClr val="tx1"/>
                </a:solidFill>
              </a:rPr>
              <a:t> el </a:t>
            </a:r>
            <a:r>
              <a:rPr lang="es-ES" sz="2400" err="1">
                <a:solidFill>
                  <a:schemeClr val="tx1"/>
                </a:solidFill>
              </a:rPr>
              <a:t>coneixement</a:t>
            </a:r>
            <a:r>
              <a:rPr lang="es-ES" sz="2400">
                <a:solidFill>
                  <a:schemeClr val="tx1"/>
                </a:solidFill>
              </a:rPr>
              <a:t> en </a:t>
            </a:r>
            <a:r>
              <a:rPr lang="es-ES" sz="2400" err="1">
                <a:solidFill>
                  <a:schemeClr val="tx1"/>
                </a:solidFill>
              </a:rPr>
              <a:t>matèria</a:t>
            </a:r>
            <a:r>
              <a:rPr lang="es-ES" sz="2400">
                <a:solidFill>
                  <a:schemeClr val="tx1"/>
                </a:solidFill>
              </a:rPr>
              <a:t> de </a:t>
            </a:r>
            <a:r>
              <a:rPr lang="es-ES" sz="2400" b="1" err="1">
                <a:solidFill>
                  <a:schemeClr val="tx1"/>
                </a:solidFill>
              </a:rPr>
              <a:t>drets</a:t>
            </a:r>
            <a:r>
              <a:rPr lang="es-ES" sz="2400" b="1">
                <a:solidFill>
                  <a:schemeClr val="tx1"/>
                </a:solidFill>
              </a:rPr>
              <a:t> </a:t>
            </a:r>
            <a:r>
              <a:rPr lang="es-ES" sz="2400" b="1" err="1">
                <a:solidFill>
                  <a:schemeClr val="tx1"/>
                </a:solidFill>
              </a:rPr>
              <a:t>d’autor</a:t>
            </a:r>
            <a:r>
              <a:rPr lang="es-ES" sz="2400">
                <a:solidFill>
                  <a:schemeClr val="tx1"/>
                </a:solidFill>
              </a:rPr>
              <a:t> i </a:t>
            </a:r>
            <a:r>
              <a:rPr lang="es-ES" sz="2400" err="1">
                <a:solidFill>
                  <a:schemeClr val="tx1"/>
                </a:solidFill>
              </a:rPr>
              <a:t>bones</a:t>
            </a:r>
            <a:r>
              <a:rPr lang="es-ES" sz="2400">
                <a:solidFill>
                  <a:schemeClr val="tx1"/>
                </a:solidFill>
              </a:rPr>
              <a:t> </a:t>
            </a:r>
            <a:r>
              <a:rPr lang="es-ES" sz="2400" err="1">
                <a:solidFill>
                  <a:schemeClr val="tx1"/>
                </a:solidFill>
              </a:rPr>
              <a:t>pràctiques</a:t>
            </a:r>
            <a:endParaRPr lang="es-ES" sz="2400">
              <a:solidFill>
                <a:schemeClr val="tx1"/>
              </a:solidFill>
            </a:endParaRPr>
          </a:p>
        </p:txBody>
      </p:sp>
      <p:grpSp>
        <p:nvGrpSpPr>
          <p:cNvPr id="5" name="Agrupa 4">
            <a:extLst>
              <a:ext uri="{FF2B5EF4-FFF2-40B4-BE49-F238E27FC236}">
                <a16:creationId xmlns:a16="http://schemas.microsoft.com/office/drawing/2014/main" id="{0850C8AA-F854-83B1-9A41-F67F8FFDDA80}"/>
              </a:ext>
              <a:ext uri="{C183D7F6-B498-43B3-948B-1728B52AA6E4}">
                <adec:decorative xmlns:adec="http://schemas.microsoft.com/office/drawing/2017/decorative" val="1"/>
              </a:ext>
            </a:extLst>
          </p:cNvPr>
          <p:cNvGrpSpPr/>
          <p:nvPr/>
        </p:nvGrpSpPr>
        <p:grpSpPr>
          <a:xfrm>
            <a:off x="5785522" y="1590385"/>
            <a:ext cx="2532959" cy="1905323"/>
            <a:chOff x="5785522" y="1590385"/>
            <a:chExt cx="2532959" cy="1905323"/>
          </a:xfrm>
        </p:grpSpPr>
        <p:pic>
          <p:nvPicPr>
            <p:cNvPr id="3074" name="Picture 2" descr="Vinculado, Conectado, Red, Equipo">
              <a:extLst>
                <a:ext uri="{FF2B5EF4-FFF2-40B4-BE49-F238E27FC236}">
                  <a16:creationId xmlns:a16="http://schemas.microsoft.com/office/drawing/2014/main" id="{62F470F5-085C-41AC-8363-A51FD95C1A1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785522" y="1590385"/>
              <a:ext cx="2532959" cy="190532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7">
              <a:extLst>
                <a:ext uri="{FF2B5EF4-FFF2-40B4-BE49-F238E27FC236}">
                  <a16:creationId xmlns:a16="http://schemas.microsoft.com/office/drawing/2014/main" id="{3D2F09CC-A548-0B81-6E14-60A4B8F7FDB6}"/>
                </a:ext>
                <a:ext uri="{C183D7F6-B498-43B3-948B-1728B52AA6E4}">
                  <adec:decorative xmlns:adec="http://schemas.microsoft.com/office/drawing/2017/decorative" val="1"/>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6877049" y="2724724"/>
              <a:ext cx="402885" cy="402885"/>
            </a:xfrm>
            <a:prstGeom prst="rect">
              <a:avLst/>
            </a:prstGeom>
            <a:solidFill>
              <a:schemeClr val="bg1"/>
            </a:solidFill>
          </p:spPr>
        </p:pic>
      </p:grpSp>
    </p:spTree>
    <p:extLst>
      <p:ext uri="{BB962C8B-B14F-4D97-AF65-F5344CB8AC3E}">
        <p14:creationId xmlns:p14="http://schemas.microsoft.com/office/powerpoint/2010/main" val="4056733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38D3FCF-4A47-46D6-9D43-B15298B986ED}"/>
              </a:ext>
            </a:extLst>
          </p:cNvPr>
          <p:cNvSpPr>
            <a:spLocks noGrp="1"/>
          </p:cNvSpPr>
          <p:nvPr>
            <p:ph type="title" idx="4294967295"/>
          </p:nvPr>
        </p:nvSpPr>
        <p:spPr>
          <a:xfrm>
            <a:off x="577850" y="487363"/>
            <a:ext cx="3587750" cy="487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ca-ES" sz="1800" b="0" i="0" u="none" strike="noStrike" kern="1200" cap="none" spc="0" normalizeH="0" baseline="0" noProof="0" dirty="0">
                <a:ln>
                  <a:noFill/>
                </a:ln>
                <a:solidFill>
                  <a:schemeClr val="tx1"/>
                </a:solidFill>
                <a:effectLst/>
                <a:uLnTx/>
                <a:uFillTx/>
                <a:latin typeface="+mn-lt"/>
                <a:ea typeface="+mn-ea"/>
                <a:cs typeface="+mn-cs"/>
                <a:hlinkClick r:id="rId3"/>
              </a:rPr>
              <a:t>Suport als treballs acadèmics</a:t>
            </a:r>
            <a:endParaRPr kumimoji="0" lang="ca-ES" sz="18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a-ES" sz="21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Imatge 4" descr="Imatge de pantalla del web sobre Suport als treballs acadèmics de les  Biblioteques UAB">
            <a:extLst>
              <a:ext uri="{FF2B5EF4-FFF2-40B4-BE49-F238E27FC236}">
                <a16:creationId xmlns:a16="http://schemas.microsoft.com/office/drawing/2014/main" id="{38669DE9-97B9-386F-6CB6-FAF9A65B1541}"/>
              </a:ext>
            </a:extLst>
          </p:cNvPr>
          <p:cNvPicPr>
            <a:picLocks noChangeAspect="1"/>
          </p:cNvPicPr>
          <p:nvPr/>
        </p:nvPicPr>
        <p:blipFill>
          <a:blip r:embed="rId4"/>
          <a:stretch>
            <a:fillRect/>
          </a:stretch>
        </p:blipFill>
        <p:spPr>
          <a:xfrm>
            <a:off x="3340874" y="1132367"/>
            <a:ext cx="4990149" cy="2878765"/>
          </a:xfrm>
          <a:prstGeom prst="rect">
            <a:avLst/>
          </a:prstGeom>
          <a:ln>
            <a:solidFill>
              <a:schemeClr val="bg1">
                <a:lumMod val="75000"/>
              </a:schemeClr>
            </a:solidFill>
          </a:ln>
        </p:spPr>
      </p:pic>
    </p:spTree>
    <p:extLst>
      <p:ext uri="{BB962C8B-B14F-4D97-AF65-F5344CB8AC3E}">
        <p14:creationId xmlns:p14="http://schemas.microsoft.com/office/powerpoint/2010/main" val="859745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EDF3A-23D9-EE3D-48E8-300AD3D69336}"/>
            </a:ext>
          </a:extLst>
        </p:cNvPr>
        <p:cNvGrpSpPr/>
        <p:nvPr/>
      </p:nvGrpSpPr>
      <p:grpSpPr>
        <a:xfrm>
          <a:off x="0" y="0"/>
          <a:ext cx="0" cy="0"/>
          <a:chOff x="0" y="0"/>
          <a:chExt cx="0" cy="0"/>
        </a:xfrm>
      </p:grpSpPr>
      <p:sp>
        <p:nvSpPr>
          <p:cNvPr id="2" name="6 CuadroTexto">
            <a:extLst>
              <a:ext uri="{FF2B5EF4-FFF2-40B4-BE49-F238E27FC236}">
                <a16:creationId xmlns:a16="http://schemas.microsoft.com/office/drawing/2014/main" id="{43AA8FCE-85DB-814F-F128-8C5F8BFF139D}"/>
              </a:ext>
            </a:extLst>
          </p:cNvPr>
          <p:cNvSpPr txBox="1">
            <a:spLocks noGrp="1"/>
          </p:cNvSpPr>
          <p:nvPr>
            <p:ph type="title" idx="4294967295"/>
          </p:nvPr>
        </p:nvSpPr>
        <p:spPr>
          <a:xfrm>
            <a:off x="696456" y="672458"/>
            <a:ext cx="387554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chemeClr val="tx1"/>
                </a:solidFill>
                <a:effectLst/>
                <a:uLnTx/>
                <a:uFillTx/>
                <a:latin typeface="+mn-lt"/>
                <a:ea typeface="+mn-ea"/>
                <a:cs typeface="+mn-cs"/>
                <a:hlinkClick r:id="rId3"/>
              </a:rPr>
              <a:t>Com citar i elaborar una bibliografia</a:t>
            </a:r>
            <a:r>
              <a:rPr kumimoji="0" lang="ca-ES" sz="1800" b="0" i="0" u="none" strike="noStrike" kern="1200" cap="none" spc="0" normalizeH="0" baseline="0" noProof="0" dirty="0">
                <a:ln>
                  <a:noFill/>
                </a:ln>
                <a:solidFill>
                  <a:schemeClr val="tx1"/>
                </a:solidFill>
                <a:effectLst/>
                <a:uLnTx/>
                <a:uFillTx/>
                <a:latin typeface="+mn-lt"/>
                <a:ea typeface="+mn-ea"/>
                <a:cs typeface="+mn-cs"/>
              </a:rPr>
              <a:t> </a:t>
            </a:r>
          </a:p>
        </p:txBody>
      </p:sp>
      <p:sp>
        <p:nvSpPr>
          <p:cNvPr id="3" name="Marcador de contenido 2" descr="Imatge de pantalla del web sobre com citar i elaborar una bibliografia de les  Biblioteques UAB">
            <a:extLst>
              <a:ext uri="{FF2B5EF4-FFF2-40B4-BE49-F238E27FC236}">
                <a16:creationId xmlns:a16="http://schemas.microsoft.com/office/drawing/2014/main" id="{1002C19B-5A9E-F6A0-93A8-A5C74F2F9BFE}"/>
              </a:ext>
              <a:ext uri="{C183D7F6-B498-43B3-948B-1728B52AA6E4}">
                <adec:decorative xmlns:adec="http://schemas.microsoft.com/office/drawing/2017/decorative" val="0"/>
              </a:ext>
            </a:extLst>
          </p:cNvPr>
          <p:cNvSpPr>
            <a:spLocks noGrp="1"/>
          </p:cNvSpPr>
          <p:nvPr>
            <p:ph idx="1"/>
          </p:nvPr>
        </p:nvSpPr>
        <p:spPr>
          <a:xfrm>
            <a:off x="334738" y="1119052"/>
            <a:ext cx="8252671" cy="3577574"/>
          </a:xfrm>
        </p:spPr>
        <p:txBody>
          <a:bodyPr/>
          <a:lstStyle/>
          <a:p>
            <a:pPr marL="0" indent="0">
              <a:buNone/>
            </a:pPr>
            <a:endParaRPr lang="ca-ES"/>
          </a:p>
          <a:p>
            <a:endParaRPr lang="ca-ES"/>
          </a:p>
          <a:p>
            <a:pPr marL="0" indent="0">
              <a:buNone/>
            </a:pPr>
            <a:endParaRPr lang="ca-ES">
              <a:solidFill>
                <a:schemeClr val="tx1"/>
              </a:solidFill>
            </a:endParaRPr>
          </a:p>
        </p:txBody>
      </p:sp>
      <p:pic>
        <p:nvPicPr>
          <p:cNvPr id="5" name="Imatge 4" descr="Imatge de pantalla del web sobre com citar i elaborar una bibliografia de les  Biblioteques UAB">
            <a:extLst>
              <a:ext uri="{FF2B5EF4-FFF2-40B4-BE49-F238E27FC236}">
                <a16:creationId xmlns:a16="http://schemas.microsoft.com/office/drawing/2014/main" id="{9F98D4D8-51FF-7C41-6CE2-18F20F41B472}"/>
              </a:ext>
            </a:extLst>
          </p:cNvPr>
          <p:cNvPicPr>
            <a:picLocks noChangeAspect="1"/>
          </p:cNvPicPr>
          <p:nvPr/>
        </p:nvPicPr>
        <p:blipFill>
          <a:blip r:embed="rId4"/>
          <a:stretch>
            <a:fillRect/>
          </a:stretch>
        </p:blipFill>
        <p:spPr>
          <a:xfrm>
            <a:off x="788513" y="1345190"/>
            <a:ext cx="4728034" cy="3305978"/>
          </a:xfrm>
          <a:prstGeom prst="rect">
            <a:avLst/>
          </a:prstGeom>
          <a:ln>
            <a:solidFill>
              <a:schemeClr val="bg1">
                <a:lumMod val="75000"/>
              </a:schemeClr>
            </a:solidFill>
          </a:ln>
        </p:spPr>
      </p:pic>
      <p:pic>
        <p:nvPicPr>
          <p:cNvPr id="9" name="Imatge 8" descr="Imatge de pantalla del web sobre les guies de diferents estils de citació preparades per les Biblioteques UAB">
            <a:extLst>
              <a:ext uri="{FF2B5EF4-FFF2-40B4-BE49-F238E27FC236}">
                <a16:creationId xmlns:a16="http://schemas.microsoft.com/office/drawing/2014/main" id="{87B4D28B-D5CD-A570-1D2E-3EA5A4C3EFB3}"/>
              </a:ext>
            </a:extLst>
          </p:cNvPr>
          <p:cNvPicPr>
            <a:picLocks noChangeAspect="1"/>
          </p:cNvPicPr>
          <p:nvPr/>
        </p:nvPicPr>
        <p:blipFill>
          <a:blip r:embed="rId5"/>
          <a:stretch>
            <a:fillRect/>
          </a:stretch>
        </p:blipFill>
        <p:spPr>
          <a:xfrm>
            <a:off x="5598104" y="1155895"/>
            <a:ext cx="2757383" cy="3540731"/>
          </a:xfrm>
          <a:prstGeom prst="rect">
            <a:avLst/>
          </a:prstGeom>
        </p:spPr>
      </p:pic>
      <p:sp>
        <p:nvSpPr>
          <p:cNvPr id="13" name="Rectángulo 12">
            <a:extLst>
              <a:ext uri="{FF2B5EF4-FFF2-40B4-BE49-F238E27FC236}">
                <a16:creationId xmlns:a16="http://schemas.microsoft.com/office/drawing/2014/main" id="{A9015DD5-1A30-C0A0-7A96-C94C018230A8}"/>
              </a:ext>
              <a:ext uri="{C183D7F6-B498-43B3-948B-1728B52AA6E4}">
                <adec:decorative xmlns:adec="http://schemas.microsoft.com/office/drawing/2017/decorative" val="1"/>
              </a:ext>
            </a:extLst>
          </p:cNvPr>
          <p:cNvSpPr/>
          <p:nvPr/>
        </p:nvSpPr>
        <p:spPr>
          <a:xfrm>
            <a:off x="1027285" y="3647325"/>
            <a:ext cx="786103" cy="18371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56702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0D5BC-7F92-C5C8-AC68-C2F1C23DDE2A}"/>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FBB7FD-B518-5715-6E2D-154510093FF3}"/>
              </a:ext>
            </a:extLst>
          </p:cNvPr>
          <p:cNvSpPr>
            <a:spLocks noGrp="1"/>
          </p:cNvSpPr>
          <p:nvPr>
            <p:ph type="title" idx="4294967295"/>
          </p:nvPr>
        </p:nvSpPr>
        <p:spPr>
          <a:xfrm>
            <a:off x="952500" y="379413"/>
            <a:ext cx="4037013" cy="433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ca-ES" sz="2100" b="0" i="0" u="none" strike="noStrike" kern="1200" cap="none" spc="0" normalizeH="0" baseline="0" noProof="0" dirty="0">
                <a:ln>
                  <a:noFill/>
                </a:ln>
                <a:solidFill>
                  <a:schemeClr val="tx1"/>
                </a:solidFill>
                <a:effectLst/>
                <a:uLnTx/>
                <a:uFillTx/>
                <a:latin typeface="+mn-lt"/>
                <a:ea typeface="+mn-ea"/>
                <a:cs typeface="+mn-cs"/>
                <a:hlinkClick r:id="rId2"/>
              </a:rPr>
              <a:t>Servei de formació</a:t>
            </a:r>
            <a:r>
              <a:rPr kumimoji="0" lang="ca-ES" sz="2100" b="0" i="0" u="none" strike="noStrike" kern="1200" cap="none" spc="0" normalizeH="0" baseline="0" noProof="0" dirty="0">
                <a:ln>
                  <a:noFill/>
                </a:ln>
                <a:solidFill>
                  <a:schemeClr val="tx1"/>
                </a:solidFill>
                <a:effectLst/>
                <a:uLnTx/>
                <a:uFillTx/>
                <a:latin typeface="+mn-lt"/>
                <a:ea typeface="+mn-ea"/>
                <a:cs typeface="+mn-cs"/>
              </a:rPr>
              <a:t> i </a:t>
            </a:r>
            <a:r>
              <a:rPr kumimoji="0" lang="ca-ES" sz="2100" b="0" i="0" u="none" strike="noStrike" kern="1200" cap="none" spc="0" normalizeH="0" baseline="0" noProof="0" dirty="0">
                <a:ln>
                  <a:noFill/>
                </a:ln>
                <a:solidFill>
                  <a:schemeClr val="tx1"/>
                </a:solidFill>
                <a:effectLst/>
                <a:uLnTx/>
                <a:uFillTx/>
                <a:latin typeface="+mn-lt"/>
                <a:ea typeface="+mn-ea"/>
                <a:cs typeface="+mn-cs"/>
                <a:hlinkClick r:id="rId3"/>
              </a:rPr>
              <a:t>calendari de cursos</a:t>
            </a:r>
            <a:endParaRPr kumimoji="0" lang="ca-ES" sz="21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ca-ES" sz="21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Imatge 3" descr="Imatge de pantalla del web de cursos de formació impartits per les Biblioteques UAB">
            <a:extLst>
              <a:ext uri="{FF2B5EF4-FFF2-40B4-BE49-F238E27FC236}">
                <a16:creationId xmlns:a16="http://schemas.microsoft.com/office/drawing/2014/main" id="{540AF807-7337-683D-E38E-1112CABF81B3}"/>
              </a:ext>
            </a:extLst>
          </p:cNvPr>
          <p:cNvPicPr>
            <a:picLocks noChangeAspect="1"/>
          </p:cNvPicPr>
          <p:nvPr/>
        </p:nvPicPr>
        <p:blipFill>
          <a:blip r:embed="rId4"/>
          <a:stretch>
            <a:fillRect/>
          </a:stretch>
        </p:blipFill>
        <p:spPr>
          <a:xfrm>
            <a:off x="597483" y="1008911"/>
            <a:ext cx="5601299" cy="3493534"/>
          </a:xfrm>
          <a:prstGeom prst="rect">
            <a:avLst/>
          </a:prstGeom>
        </p:spPr>
      </p:pic>
      <p:sp>
        <p:nvSpPr>
          <p:cNvPr id="7" name="CuadroTexto 6">
            <a:extLst>
              <a:ext uri="{FF2B5EF4-FFF2-40B4-BE49-F238E27FC236}">
                <a16:creationId xmlns:a16="http://schemas.microsoft.com/office/drawing/2014/main" id="{E1FFE41F-3461-A7D0-C6A7-20777596716F}"/>
              </a:ext>
            </a:extLst>
          </p:cNvPr>
          <p:cNvSpPr txBox="1"/>
          <p:nvPr/>
        </p:nvSpPr>
        <p:spPr>
          <a:xfrm>
            <a:off x="6719460" y="1379224"/>
            <a:ext cx="1509440" cy="2862322"/>
          </a:xfrm>
          <a:prstGeom prst="rect">
            <a:avLst/>
          </a:prstGeom>
          <a:solidFill>
            <a:schemeClr val="bg1"/>
          </a:solidFill>
          <a:ln w="38100">
            <a:solidFill>
              <a:schemeClr val="accent2"/>
            </a:solidFill>
          </a:ln>
        </p:spPr>
        <p:txBody>
          <a:bodyPr wrap="square" rtlCol="0">
            <a:spAutoFit/>
          </a:bodyPr>
          <a:lstStyle/>
          <a:p>
            <a:pPr marL="171450" indent="-171450">
              <a:buFont typeface="Wingdings" panose="05000000000000000000" pitchFamily="2" charset="2"/>
              <a:buChar char="§"/>
            </a:pPr>
            <a:endParaRPr lang="ca-ES" sz="1000"/>
          </a:p>
          <a:p>
            <a:pPr marL="171450" indent="-171450">
              <a:buFont typeface="Wingdings" panose="05000000000000000000" pitchFamily="2" charset="2"/>
              <a:buChar char="§"/>
            </a:pPr>
            <a:r>
              <a:rPr lang="ca-ES" sz="1000">
                <a:solidFill>
                  <a:schemeClr val="accent1"/>
                </a:solidFill>
              </a:rPr>
              <a:t>Fonts d’informació per matèria</a:t>
            </a:r>
          </a:p>
          <a:p>
            <a:pPr marL="171450" indent="-171450">
              <a:buFont typeface="Wingdings" panose="05000000000000000000" pitchFamily="2" charset="2"/>
              <a:buChar char="§"/>
            </a:pPr>
            <a:r>
              <a:rPr lang="ca-ES" sz="1000">
                <a:solidFill>
                  <a:schemeClr val="accent1"/>
                </a:solidFill>
              </a:rPr>
              <a:t>Com cercar informació</a:t>
            </a:r>
          </a:p>
          <a:p>
            <a:pPr marL="171450" indent="-171450">
              <a:buFont typeface="Wingdings" panose="05000000000000000000" pitchFamily="2" charset="2"/>
              <a:buChar char="§"/>
            </a:pPr>
            <a:r>
              <a:rPr lang="ca-ES" sz="1000">
                <a:solidFill>
                  <a:schemeClr val="accent1"/>
                </a:solidFill>
              </a:rPr>
              <a:t>Eines i recursos per realitzar treballs acadèmics (TFG, TFM o Tesi)</a:t>
            </a:r>
          </a:p>
          <a:p>
            <a:pPr marL="171450" indent="-171450">
              <a:buFont typeface="Wingdings" panose="05000000000000000000" pitchFamily="2" charset="2"/>
              <a:buChar char="§"/>
            </a:pPr>
            <a:r>
              <a:rPr lang="ca-ES" sz="1000">
                <a:solidFill>
                  <a:schemeClr val="accent1"/>
                </a:solidFill>
              </a:rPr>
              <a:t>Citacions amb estil ACS, APA, CSE, IEEE, MLA o NLM </a:t>
            </a:r>
          </a:p>
          <a:p>
            <a:pPr marL="171450" indent="-171450">
              <a:buFont typeface="Wingdings" panose="05000000000000000000" pitchFamily="2" charset="2"/>
              <a:buChar char="§"/>
            </a:pPr>
            <a:r>
              <a:rPr lang="ca-ES" sz="1000">
                <a:solidFill>
                  <a:schemeClr val="accent1"/>
                </a:solidFill>
              </a:rPr>
              <a:t>Drets d’autor</a:t>
            </a:r>
          </a:p>
          <a:p>
            <a:pPr marL="171450" indent="-171450">
              <a:buFont typeface="Wingdings" panose="05000000000000000000" pitchFamily="2" charset="2"/>
              <a:buChar char="§"/>
            </a:pPr>
            <a:r>
              <a:rPr lang="ca-ES" sz="1000" err="1">
                <a:solidFill>
                  <a:schemeClr val="accent1"/>
                </a:solidFill>
              </a:rPr>
              <a:t>WoS</a:t>
            </a:r>
            <a:r>
              <a:rPr lang="ca-ES" sz="1000">
                <a:solidFill>
                  <a:schemeClr val="accent1"/>
                </a:solidFill>
              </a:rPr>
              <a:t>, </a:t>
            </a:r>
            <a:r>
              <a:rPr lang="ca-ES" sz="1000" err="1">
                <a:solidFill>
                  <a:schemeClr val="accent1"/>
                </a:solidFill>
              </a:rPr>
              <a:t>Scopus</a:t>
            </a:r>
            <a:endParaRPr lang="ca-ES" sz="1000">
              <a:solidFill>
                <a:schemeClr val="accent1"/>
              </a:solidFill>
            </a:endParaRPr>
          </a:p>
          <a:p>
            <a:pPr marL="171450" indent="-171450">
              <a:buFont typeface="Wingdings" panose="05000000000000000000" pitchFamily="2" charset="2"/>
              <a:buChar char="§"/>
            </a:pPr>
            <a:r>
              <a:rPr lang="ca-ES" sz="1000">
                <a:solidFill>
                  <a:schemeClr val="accent1"/>
                </a:solidFill>
              </a:rPr>
              <a:t>Gestors bibliogràfics (</a:t>
            </a:r>
            <a:r>
              <a:rPr lang="ca-ES" sz="1000" err="1">
                <a:solidFill>
                  <a:schemeClr val="accent1"/>
                </a:solidFill>
              </a:rPr>
              <a:t>Zotero</a:t>
            </a:r>
            <a:r>
              <a:rPr lang="ca-ES" sz="1000">
                <a:solidFill>
                  <a:schemeClr val="accent1"/>
                </a:solidFill>
              </a:rPr>
              <a:t>)</a:t>
            </a:r>
          </a:p>
          <a:p>
            <a:pPr marL="171450" indent="-171450">
              <a:buFont typeface="Wingdings" panose="05000000000000000000" pitchFamily="2" charset="2"/>
              <a:buChar char="§"/>
            </a:pPr>
            <a:endParaRPr lang="ca-ES" sz="1000"/>
          </a:p>
          <a:p>
            <a:pPr algn="ctr"/>
            <a:r>
              <a:rPr lang="ca-ES" sz="1000" i="1">
                <a:solidFill>
                  <a:schemeClr val="accent1"/>
                </a:solidFill>
              </a:rPr>
              <a:t>[3 idiomes]</a:t>
            </a:r>
          </a:p>
        </p:txBody>
      </p:sp>
    </p:spTree>
    <p:extLst>
      <p:ext uri="{BB962C8B-B14F-4D97-AF65-F5344CB8AC3E}">
        <p14:creationId xmlns:p14="http://schemas.microsoft.com/office/powerpoint/2010/main" val="30610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63F74778-75EC-3866-C1CB-487CBD499629}"/>
              </a:ext>
            </a:extLst>
          </p:cNvPr>
          <p:cNvSpPr>
            <a:spLocks noGrp="1"/>
          </p:cNvSpPr>
          <p:nvPr>
            <p:ph type="title"/>
          </p:nvPr>
        </p:nvSpPr>
        <p:spPr>
          <a:xfrm>
            <a:off x="523784" y="317772"/>
            <a:ext cx="8191591" cy="823074"/>
          </a:xfrm>
        </p:spPr>
        <p:txBody>
          <a:bodyPr>
            <a:normAutofit fontScale="90000"/>
          </a:bodyPr>
          <a:lstStyle/>
          <a:p>
            <a:r>
              <a:rPr lang="en-US" b="1"/>
              <a:t>Teoria: </a:t>
            </a:r>
            <a:br>
              <a:rPr lang="en-US" b="1"/>
            </a:br>
            <a:r>
              <a:rPr lang="en-US" b="1" err="1"/>
              <a:t>alguns</a:t>
            </a:r>
            <a:r>
              <a:rPr lang="en-US" b="1"/>
              <a:t> </a:t>
            </a:r>
            <a:r>
              <a:rPr lang="en-US" b="1" err="1"/>
              <a:t>conceptes</a:t>
            </a:r>
            <a:r>
              <a:rPr lang="en-US" b="1"/>
              <a:t> </a:t>
            </a:r>
            <a:r>
              <a:rPr lang="en-US" b="1" err="1"/>
              <a:t>bàsics</a:t>
            </a:r>
            <a:r>
              <a:rPr lang="en-US" b="1"/>
              <a:t> sobre </a:t>
            </a:r>
            <a:r>
              <a:rPr lang="en-US" b="1" err="1"/>
              <a:t>propietat</a:t>
            </a:r>
            <a:r>
              <a:rPr lang="en-US" b="1"/>
              <a:t> </a:t>
            </a:r>
            <a:r>
              <a:rPr lang="en-US" b="1" err="1"/>
              <a:t>intel·lectual</a:t>
            </a:r>
            <a:endParaRPr lang="en-GB" b="1"/>
          </a:p>
        </p:txBody>
      </p:sp>
      <p:sp>
        <p:nvSpPr>
          <p:cNvPr id="6" name="Content Placeholder 12">
            <a:extLst>
              <a:ext uri="{FF2B5EF4-FFF2-40B4-BE49-F238E27FC236}">
                <a16:creationId xmlns:a16="http://schemas.microsoft.com/office/drawing/2014/main" id="{34AF70FB-59FA-4ECA-A693-E41FD5B4FF6C}"/>
              </a:ext>
            </a:extLst>
          </p:cNvPr>
          <p:cNvSpPr txBox="1">
            <a:spLocks/>
          </p:cNvSpPr>
          <p:nvPr/>
        </p:nvSpPr>
        <p:spPr>
          <a:xfrm>
            <a:off x="1271114" y="1789445"/>
            <a:ext cx="2010905" cy="279631"/>
          </a:xfrm>
          <a:prstGeom prst="rect">
            <a:avLst/>
          </a:prstGeom>
        </p:spPr>
        <p:txBody>
          <a:bodyPr vert="horz" lIns="81621" tIns="40811" rIns="81621" bIns="40811" rtlCol="0">
            <a:noAutofit/>
          </a:bodyPr>
          <a:lstStyle>
            <a:lvl1pPr marL="204053" indent="-204053" algn="l" defTabSz="816214" rtl="0" eaLnBrk="1" latinLnBrk="0" hangingPunct="1">
              <a:lnSpc>
                <a:spcPct val="100000"/>
              </a:lnSpc>
              <a:spcBef>
                <a:spcPts val="536"/>
              </a:spcBef>
              <a:spcAft>
                <a:spcPts val="1071"/>
              </a:spcAft>
              <a:buFont typeface="Arial" panose="020B0604020202020204" pitchFamily="34" charset="0"/>
              <a:buChar char="•"/>
              <a:defRPr sz="1600" b="0" kern="1200">
                <a:solidFill>
                  <a:schemeClr val="tx1">
                    <a:lumMod val="75000"/>
                    <a:lumOff val="25000"/>
                  </a:schemeClr>
                </a:solidFill>
                <a:latin typeface="+mn-lt"/>
                <a:ea typeface="+mn-ea"/>
                <a:cs typeface="+mn-cs"/>
              </a:defRPr>
            </a:lvl1pPr>
            <a:lvl2pPr marL="612161" indent="-204053" algn="l" defTabSz="816214" rtl="0" eaLnBrk="1" latinLnBrk="0" hangingPunct="1">
              <a:lnSpc>
                <a:spcPct val="100000"/>
              </a:lnSpc>
              <a:spcBef>
                <a:spcPts val="536"/>
              </a:spcBef>
              <a:spcAft>
                <a:spcPts val="1071"/>
              </a:spcAft>
              <a:buFont typeface="Arial" panose="020B0604020202020204" pitchFamily="34" charset="0"/>
              <a:buChar char="•"/>
              <a:defRPr sz="1400" b="0" kern="1200">
                <a:solidFill>
                  <a:schemeClr val="tx1">
                    <a:lumMod val="75000"/>
                    <a:lumOff val="25000"/>
                  </a:schemeClr>
                </a:solidFill>
                <a:latin typeface="+mn-lt"/>
                <a:ea typeface="+mn-ea"/>
                <a:cs typeface="+mn-cs"/>
              </a:defRPr>
            </a:lvl2pPr>
            <a:lvl3pPr marL="1020268" indent="-204053" algn="l" defTabSz="816214" rtl="0" eaLnBrk="1" latinLnBrk="0" hangingPunct="1">
              <a:lnSpc>
                <a:spcPct val="100000"/>
              </a:lnSpc>
              <a:spcBef>
                <a:spcPts val="536"/>
              </a:spcBef>
              <a:spcAft>
                <a:spcPts val="1071"/>
              </a:spcAft>
              <a:buFont typeface="Arial" panose="020B0604020202020204" pitchFamily="34" charset="0"/>
              <a:buChar char="•"/>
              <a:defRPr sz="1200" b="0" kern="1200">
                <a:solidFill>
                  <a:schemeClr val="tx1">
                    <a:lumMod val="75000"/>
                    <a:lumOff val="25000"/>
                  </a:schemeClr>
                </a:solidFill>
                <a:latin typeface="+mn-lt"/>
                <a:ea typeface="+mn-ea"/>
                <a:cs typeface="+mn-cs"/>
              </a:defRPr>
            </a:lvl3pPr>
            <a:lvl4pPr marL="1428375"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4pPr>
            <a:lvl5pPr marL="1836482"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5pPr>
            <a:lvl6pPr marL="2244588"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696"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802"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910"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spcAft>
                <a:spcPts val="200"/>
              </a:spcAft>
              <a:buFont typeface="Arial" panose="020B0604020202020204" pitchFamily="34" charset="0"/>
              <a:buNone/>
            </a:pPr>
            <a:r>
              <a:rPr lang="en-US" b="1" err="1">
                <a:solidFill>
                  <a:schemeClr val="tx1"/>
                </a:solidFill>
              </a:rPr>
              <a:t>Drets</a:t>
            </a:r>
            <a:endParaRPr lang="en-US">
              <a:solidFill>
                <a:schemeClr val="tx1"/>
              </a:solidFill>
            </a:endParaRPr>
          </a:p>
          <a:p>
            <a:endParaRPr lang="en-GB">
              <a:solidFill>
                <a:schemeClr val="tx1"/>
              </a:solidFill>
            </a:endParaRPr>
          </a:p>
        </p:txBody>
      </p:sp>
      <p:sp>
        <p:nvSpPr>
          <p:cNvPr id="2" name="CuadroTexto 1">
            <a:extLst>
              <a:ext uri="{FF2B5EF4-FFF2-40B4-BE49-F238E27FC236}">
                <a16:creationId xmlns:a16="http://schemas.microsoft.com/office/drawing/2014/main" id="{FD9D6F10-01C2-4C0C-ADA7-F13810E64499}"/>
              </a:ext>
            </a:extLst>
          </p:cNvPr>
          <p:cNvSpPr txBox="1"/>
          <p:nvPr/>
        </p:nvSpPr>
        <p:spPr>
          <a:xfrm>
            <a:off x="1271114" y="2160394"/>
            <a:ext cx="4021810" cy="2277547"/>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ca-ES" sz="1600"/>
              <a:t>L’autor/a i els seus drets</a:t>
            </a:r>
          </a:p>
          <a:p>
            <a:pPr marL="285750" indent="-285750">
              <a:spcBef>
                <a:spcPts val="600"/>
              </a:spcBef>
              <a:buFont typeface="Arial" panose="020B0604020202020204" pitchFamily="34" charset="0"/>
              <a:buChar char="•"/>
            </a:pPr>
            <a:r>
              <a:rPr lang="ca-ES" sz="1600"/>
              <a:t>Què fer amb els drets d’explotació</a:t>
            </a:r>
          </a:p>
          <a:p>
            <a:pPr marL="285750" indent="-285750">
              <a:spcBef>
                <a:spcPts val="600"/>
              </a:spcBef>
              <a:buFont typeface="Arial" panose="020B0604020202020204" pitchFamily="34" charset="0"/>
              <a:buChar char="•"/>
            </a:pPr>
            <a:r>
              <a:rPr lang="ca-ES" sz="1600"/>
              <a:t>Llicències obertes: </a:t>
            </a:r>
          </a:p>
          <a:p>
            <a:pPr marL="693420" lvl="1" indent="-285750">
              <a:spcBef>
                <a:spcPts val="600"/>
              </a:spcBef>
              <a:buFont typeface="Arial" panose="020B0604020202020204" pitchFamily="34" charset="0"/>
              <a:buChar char="•"/>
            </a:pPr>
            <a:r>
              <a:rPr lang="ca-ES" sz="1600" err="1"/>
              <a:t>Creative</a:t>
            </a:r>
            <a:r>
              <a:rPr lang="ca-ES" sz="1600"/>
              <a:t> </a:t>
            </a:r>
            <a:r>
              <a:rPr lang="ca-ES" sz="1600" err="1"/>
              <a:t>Commons</a:t>
            </a:r>
            <a:endParaRPr lang="ca-ES" sz="1600"/>
          </a:p>
          <a:p>
            <a:pPr marL="693420" lvl="1" indent="-285750">
              <a:spcBef>
                <a:spcPts val="600"/>
              </a:spcBef>
              <a:buFont typeface="Arial" panose="020B0604020202020204" pitchFamily="34" charset="0"/>
              <a:buChar char="•"/>
            </a:pPr>
            <a:r>
              <a:rPr lang="ca-ES" sz="1600">
                <a:solidFill>
                  <a:srgbClr val="000000"/>
                </a:solidFill>
              </a:rPr>
              <a:t>Opcions i menció a portada</a:t>
            </a:r>
            <a:endParaRPr lang="ca-ES" sz="1600"/>
          </a:p>
          <a:p>
            <a:pPr marL="285750" indent="-285750">
              <a:spcBef>
                <a:spcPts val="600"/>
              </a:spcBef>
              <a:buFont typeface="Arial" panose="020B0604020202020204" pitchFamily="34" charset="0"/>
              <a:buChar char="•"/>
            </a:pPr>
            <a:r>
              <a:rPr lang="ca-ES" sz="1600">
                <a:solidFill>
                  <a:srgbClr val="000000"/>
                </a:solidFill>
                <a:ea typeface="+mn-lt"/>
                <a:cs typeface="+mn-lt"/>
              </a:rPr>
              <a:t>Obres de domini públic</a:t>
            </a:r>
          </a:p>
          <a:p>
            <a:pPr>
              <a:spcBef>
                <a:spcPts val="600"/>
              </a:spcBef>
            </a:pPr>
            <a:endParaRPr lang="ca-ES" sz="1600"/>
          </a:p>
        </p:txBody>
      </p:sp>
      <p:sp>
        <p:nvSpPr>
          <p:cNvPr id="7" name="Content Placeholder 12">
            <a:extLst>
              <a:ext uri="{FF2B5EF4-FFF2-40B4-BE49-F238E27FC236}">
                <a16:creationId xmlns:a16="http://schemas.microsoft.com/office/drawing/2014/main" id="{70E49F69-92F5-4C27-971D-D6669FC671CD}"/>
              </a:ext>
            </a:extLst>
          </p:cNvPr>
          <p:cNvSpPr txBox="1">
            <a:spLocks/>
          </p:cNvSpPr>
          <p:nvPr/>
        </p:nvSpPr>
        <p:spPr>
          <a:xfrm>
            <a:off x="4893000" y="1789446"/>
            <a:ext cx="2359996" cy="279631"/>
          </a:xfrm>
          <a:prstGeom prst="rect">
            <a:avLst/>
          </a:prstGeom>
        </p:spPr>
        <p:txBody>
          <a:bodyPr vert="horz" lIns="81621" tIns="40811" rIns="81621" bIns="40811" rtlCol="0">
            <a:noAutofit/>
          </a:bodyPr>
          <a:lstStyle>
            <a:lvl1pPr marL="204053" indent="-204053" algn="l" defTabSz="816214" rtl="0" eaLnBrk="1" latinLnBrk="0" hangingPunct="1">
              <a:lnSpc>
                <a:spcPct val="100000"/>
              </a:lnSpc>
              <a:spcBef>
                <a:spcPts val="536"/>
              </a:spcBef>
              <a:spcAft>
                <a:spcPts val="1071"/>
              </a:spcAft>
              <a:buFont typeface="Arial" panose="020B0604020202020204" pitchFamily="34" charset="0"/>
              <a:buChar char="•"/>
              <a:defRPr sz="1600" b="0" kern="1200">
                <a:solidFill>
                  <a:schemeClr val="tx1">
                    <a:lumMod val="75000"/>
                    <a:lumOff val="25000"/>
                  </a:schemeClr>
                </a:solidFill>
                <a:latin typeface="+mn-lt"/>
                <a:ea typeface="+mn-ea"/>
                <a:cs typeface="+mn-cs"/>
              </a:defRPr>
            </a:lvl1pPr>
            <a:lvl2pPr marL="612161" indent="-204053" algn="l" defTabSz="816214" rtl="0" eaLnBrk="1" latinLnBrk="0" hangingPunct="1">
              <a:lnSpc>
                <a:spcPct val="100000"/>
              </a:lnSpc>
              <a:spcBef>
                <a:spcPts val="536"/>
              </a:spcBef>
              <a:spcAft>
                <a:spcPts val="1071"/>
              </a:spcAft>
              <a:buFont typeface="Arial" panose="020B0604020202020204" pitchFamily="34" charset="0"/>
              <a:buChar char="•"/>
              <a:defRPr sz="1400" b="0" kern="1200">
                <a:solidFill>
                  <a:schemeClr val="tx1">
                    <a:lumMod val="75000"/>
                    <a:lumOff val="25000"/>
                  </a:schemeClr>
                </a:solidFill>
                <a:latin typeface="+mn-lt"/>
                <a:ea typeface="+mn-ea"/>
                <a:cs typeface="+mn-cs"/>
              </a:defRPr>
            </a:lvl2pPr>
            <a:lvl3pPr marL="1020268" indent="-204053" algn="l" defTabSz="816214" rtl="0" eaLnBrk="1" latinLnBrk="0" hangingPunct="1">
              <a:lnSpc>
                <a:spcPct val="100000"/>
              </a:lnSpc>
              <a:spcBef>
                <a:spcPts val="536"/>
              </a:spcBef>
              <a:spcAft>
                <a:spcPts val="1071"/>
              </a:spcAft>
              <a:buFont typeface="Arial" panose="020B0604020202020204" pitchFamily="34" charset="0"/>
              <a:buChar char="•"/>
              <a:defRPr sz="1200" b="0" kern="1200">
                <a:solidFill>
                  <a:schemeClr val="tx1">
                    <a:lumMod val="75000"/>
                    <a:lumOff val="25000"/>
                  </a:schemeClr>
                </a:solidFill>
                <a:latin typeface="+mn-lt"/>
                <a:ea typeface="+mn-ea"/>
                <a:cs typeface="+mn-cs"/>
              </a:defRPr>
            </a:lvl3pPr>
            <a:lvl4pPr marL="1428375"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4pPr>
            <a:lvl5pPr marL="1836482" indent="-204053" algn="l" defTabSz="816214" rtl="0" eaLnBrk="1" latinLnBrk="0" hangingPunct="1">
              <a:lnSpc>
                <a:spcPct val="90000"/>
              </a:lnSpc>
              <a:spcBef>
                <a:spcPts val="446"/>
              </a:spcBef>
              <a:buFont typeface="Arial" panose="020B0604020202020204" pitchFamily="34" charset="0"/>
              <a:buChar char="•"/>
              <a:defRPr sz="1200" b="0" kern="1200">
                <a:solidFill>
                  <a:schemeClr val="tx1"/>
                </a:solidFill>
                <a:latin typeface="+mn-lt"/>
                <a:ea typeface="+mn-ea"/>
                <a:cs typeface="+mn-cs"/>
              </a:defRPr>
            </a:lvl5pPr>
            <a:lvl6pPr marL="2244588"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2696"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0802"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8910" indent="-204053" algn="l" defTabSz="816214"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200"/>
              </a:spcBef>
              <a:spcAft>
                <a:spcPts val="200"/>
              </a:spcAft>
              <a:buFont typeface="Arial" panose="020B0604020202020204" pitchFamily="34" charset="0"/>
              <a:buNone/>
            </a:pPr>
            <a:r>
              <a:rPr lang="en-US" b="1" err="1">
                <a:solidFill>
                  <a:schemeClr val="tx1"/>
                </a:solidFill>
              </a:rPr>
              <a:t>Deures</a:t>
            </a:r>
            <a:endParaRPr lang="en-US">
              <a:solidFill>
                <a:schemeClr val="tx1"/>
              </a:solidFill>
            </a:endParaRPr>
          </a:p>
          <a:p>
            <a:endParaRPr lang="en-GB">
              <a:solidFill>
                <a:schemeClr val="tx1"/>
              </a:solidFill>
            </a:endParaRPr>
          </a:p>
        </p:txBody>
      </p:sp>
      <p:sp>
        <p:nvSpPr>
          <p:cNvPr id="5" name="CuadroTexto 4">
            <a:extLst>
              <a:ext uri="{FF2B5EF4-FFF2-40B4-BE49-F238E27FC236}">
                <a16:creationId xmlns:a16="http://schemas.microsoft.com/office/drawing/2014/main" id="{EA414F92-CFD2-4CB9-A9D2-69706F30F983}"/>
              </a:ext>
            </a:extLst>
          </p:cNvPr>
          <p:cNvSpPr txBox="1"/>
          <p:nvPr/>
        </p:nvSpPr>
        <p:spPr>
          <a:xfrm>
            <a:off x="4724188" y="2160394"/>
            <a:ext cx="4129386" cy="220060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ca-ES" sz="1600"/>
              <a:t>Incorporar imatges o textos d’altres</a:t>
            </a:r>
          </a:p>
          <a:p>
            <a:pPr marL="285750" indent="-285750">
              <a:spcBef>
                <a:spcPts val="600"/>
              </a:spcBef>
              <a:buFont typeface="Arial" panose="020B0604020202020204" pitchFamily="34" charset="0"/>
              <a:buChar char="•"/>
            </a:pPr>
            <a:r>
              <a:rPr lang="ca-ES" sz="1600"/>
              <a:t>Dret de cita i dret a la il·lustració</a:t>
            </a:r>
          </a:p>
          <a:p>
            <a:pPr marL="285750" indent="-285750">
              <a:spcBef>
                <a:spcPts val="600"/>
              </a:spcBef>
              <a:buFont typeface="Arial" panose="020B0604020202020204" pitchFamily="34" charset="0"/>
              <a:buChar char="•"/>
            </a:pPr>
            <a:r>
              <a:rPr lang="ca-ES" sz="1600"/>
              <a:t>Plagi</a:t>
            </a:r>
          </a:p>
          <a:p>
            <a:pPr marL="285750" indent="-285750">
              <a:spcBef>
                <a:spcPts val="600"/>
              </a:spcBef>
              <a:buFont typeface="Arial" panose="020B0604020202020204" pitchFamily="34" charset="0"/>
              <a:buChar char="•"/>
            </a:pPr>
            <a:r>
              <a:rPr lang="ca-ES" sz="1600"/>
              <a:t>Protecció de dades personals: tipologia i publicació</a:t>
            </a:r>
          </a:p>
          <a:p>
            <a:pPr marL="285750" indent="-285750">
              <a:spcBef>
                <a:spcPts val="600"/>
              </a:spcBef>
              <a:buFont typeface="Arial" panose="020B0604020202020204" pitchFamily="34" charset="0"/>
              <a:buChar char="•"/>
            </a:pPr>
            <a:r>
              <a:rPr lang="ca-ES" sz="1600"/>
              <a:t>Dimensió ètica</a:t>
            </a:r>
          </a:p>
          <a:p>
            <a:pPr marL="285750" indent="-285750">
              <a:spcBef>
                <a:spcPts val="600"/>
              </a:spcBef>
              <a:buFont typeface="Arial" panose="020B0604020202020204" pitchFamily="34" charset="0"/>
              <a:buChar char="•"/>
            </a:pPr>
            <a:r>
              <a:rPr lang="ca-ES" sz="1600"/>
              <a:t>Cessió de drets: imatge i entrevista</a:t>
            </a:r>
          </a:p>
        </p:txBody>
      </p:sp>
    </p:spTree>
    <p:extLst>
      <p:ext uri="{BB962C8B-B14F-4D97-AF65-F5344CB8AC3E}">
        <p14:creationId xmlns:p14="http://schemas.microsoft.com/office/powerpoint/2010/main" val="1290578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F37DFF2-8C34-CC0A-1E42-6B0FB2834A9F}"/>
              </a:ext>
            </a:extLst>
          </p:cNvPr>
          <p:cNvSpPr>
            <a:spLocks noGrp="1"/>
          </p:cNvSpPr>
          <p:nvPr>
            <p:ph type="title"/>
          </p:nvPr>
        </p:nvSpPr>
        <p:spPr>
          <a:xfrm>
            <a:off x="515362" y="273844"/>
            <a:ext cx="7886700" cy="994172"/>
          </a:xfrm>
        </p:spPr>
        <p:txBody>
          <a:bodyPr>
            <a:normAutofit/>
          </a:bodyPr>
          <a:lstStyle/>
          <a:p>
            <a:r>
              <a:rPr lang="ca-ES" sz="3600" b="1"/>
              <a:t>Taller de resolució de dubtes</a:t>
            </a:r>
            <a:endParaRPr lang="es-ES" b="1"/>
          </a:p>
        </p:txBody>
      </p:sp>
      <p:pic>
        <p:nvPicPr>
          <p:cNvPr id="5" name="Gràfic 4" descr="Pregunta">
            <a:extLst>
              <a:ext uri="{FF2B5EF4-FFF2-40B4-BE49-F238E27FC236}">
                <a16:creationId xmlns:a16="http://schemas.microsoft.com/office/drawing/2014/main" id="{A7FF6586-D7C0-9A46-2C9B-AE5ADC10EF63}"/>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885" y="1353157"/>
            <a:ext cx="210954" cy="210954"/>
          </a:xfrm>
          <a:prstGeom prst="rect">
            <a:avLst/>
          </a:prstGeom>
        </p:spPr>
      </p:pic>
      <p:sp>
        <p:nvSpPr>
          <p:cNvPr id="3" name="Marcador de contenido 2">
            <a:extLst>
              <a:ext uri="{FF2B5EF4-FFF2-40B4-BE49-F238E27FC236}">
                <a16:creationId xmlns:a16="http://schemas.microsoft.com/office/drawing/2014/main" id="{E35502DD-15B6-24CA-53DB-66D50F00BC5C}"/>
              </a:ext>
            </a:extLst>
          </p:cNvPr>
          <p:cNvSpPr txBox="1">
            <a:spLocks/>
          </p:cNvSpPr>
          <p:nvPr/>
        </p:nvSpPr>
        <p:spPr>
          <a:xfrm>
            <a:off x="709941" y="1343840"/>
            <a:ext cx="8207096" cy="3579422"/>
          </a:xfrm>
          <a:prstGeom prst="rect">
            <a:avLst/>
          </a:prstGeom>
        </p:spPr>
        <p:txBody>
          <a:bodyPr vert="horz" lIns="81621" tIns="40811" rIns="81621" bIns="4081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ca-ES" sz="1400" b="1"/>
              <a:t>Fins a quin punt (quines sí i quines no) podem agafar imatges de llibres en </a:t>
            </a:r>
            <a:r>
              <a:rPr lang="ca-ES" sz="1400" b="1" err="1"/>
              <a:t>pdf</a:t>
            </a:r>
            <a:r>
              <a:rPr lang="ca-ES" sz="1400" b="1"/>
              <a:t> o web i ficar-les en les nostres projeccions docents. Si hi ha restriccions al respecte, on podem veure-ho? Què passa amb la distribució del material docent via campus virtual? Fins a quin punt el professorat és responsable si se'n fa un ús inadequat?</a:t>
            </a:r>
          </a:p>
          <a:p>
            <a:pPr marL="0" indent="0">
              <a:buNone/>
            </a:pPr>
            <a:r>
              <a:rPr lang="ca-ES" sz="1400"/>
              <a:t>Es veu a la menció de drets. Si no indica res entenem “Tots els drets reservats”.</a:t>
            </a:r>
            <a:endParaRPr lang="ca-ES" sz="1400" b="1"/>
          </a:p>
          <a:p>
            <a:pPr marL="0" indent="0">
              <a:buFont typeface="Arial" panose="020B0604020202020204" pitchFamily="34" charset="0"/>
              <a:buNone/>
            </a:pPr>
            <a:r>
              <a:rPr lang="ca-ES" sz="1400"/>
              <a:t>Què cal fer?</a:t>
            </a:r>
          </a:p>
          <a:p>
            <a:r>
              <a:rPr lang="ca-ES" sz="1400"/>
              <a:t>Primer, mirar si s’encabeix en l’excepció del dret de cita o dret a la il·lustració en l’ensenyament. </a:t>
            </a:r>
          </a:p>
          <a:p>
            <a:r>
              <a:rPr lang="ca-ES" sz="1400"/>
              <a:t>Sinó, demanar permís a l’autor/a o al propietari dels drets d’explotació.</a:t>
            </a:r>
          </a:p>
          <a:p>
            <a:endParaRPr lang="ca-ES" sz="1400"/>
          </a:p>
          <a:p>
            <a:pPr marL="0" indent="0">
              <a:buNone/>
            </a:pPr>
            <a:r>
              <a:rPr lang="ca-ES" sz="1400"/>
              <a:t>En el Campus Virtual UAB: </a:t>
            </a:r>
          </a:p>
          <a:p>
            <a:pPr marL="0" indent="0">
              <a:buNone/>
            </a:pPr>
            <a:r>
              <a:rPr lang="es-ES" sz="1400" err="1">
                <a:hlinkClick r:id="rId5"/>
              </a:rPr>
              <a:t>Condicions</a:t>
            </a:r>
            <a:r>
              <a:rPr lang="es-ES" sz="1400">
                <a:hlinkClick r:id="rId5"/>
              </a:rPr>
              <a:t> </a:t>
            </a:r>
            <a:r>
              <a:rPr lang="es-ES" sz="1400" err="1">
                <a:hlinkClick r:id="rId5"/>
              </a:rPr>
              <a:t>d'ús</a:t>
            </a:r>
            <a:r>
              <a:rPr lang="es-ES" sz="1400">
                <a:hlinkClick r:id="rId5"/>
              </a:rPr>
              <a:t> del Campus Virtual i normativa aplicable</a:t>
            </a:r>
            <a:endParaRPr lang="es-ES" sz="1400"/>
          </a:p>
          <a:p>
            <a:pPr marL="0" indent="0">
              <a:buNone/>
            </a:pPr>
            <a:r>
              <a:rPr lang="es-ES" sz="1400" b="0" i="0" u="none" strike="noStrike">
                <a:solidFill>
                  <a:srgbClr val="3960AC"/>
                </a:solidFill>
                <a:effectLst/>
                <a:hlinkClick r:id="rId6"/>
              </a:rPr>
              <a:t>Normativa interna de la UAB que regula el </a:t>
            </a:r>
            <a:r>
              <a:rPr lang="es-ES" sz="1400" b="0" i="0" u="none" strike="noStrike" err="1">
                <a:solidFill>
                  <a:srgbClr val="3960AC"/>
                </a:solidFill>
                <a:effectLst/>
                <a:hlinkClick r:id="rId6"/>
              </a:rPr>
              <a:t>tractament</a:t>
            </a:r>
            <a:r>
              <a:rPr lang="es-ES" sz="1400" b="0" i="0" u="none" strike="noStrike">
                <a:solidFill>
                  <a:srgbClr val="3960AC"/>
                </a:solidFill>
                <a:effectLst/>
                <a:hlinkClick r:id="rId6"/>
              </a:rPr>
              <a:t> de </a:t>
            </a:r>
            <a:r>
              <a:rPr lang="es-ES" sz="1400" b="0" i="0" u="none" strike="noStrike" err="1">
                <a:solidFill>
                  <a:srgbClr val="3960AC"/>
                </a:solidFill>
                <a:effectLst/>
                <a:hlinkClick r:id="rId6"/>
              </a:rPr>
              <a:t>continguts</a:t>
            </a:r>
            <a:r>
              <a:rPr lang="es-ES" sz="1400" b="0" i="0" u="none" strike="noStrike">
                <a:solidFill>
                  <a:srgbClr val="3960AC"/>
                </a:solidFill>
                <a:effectLst/>
                <a:hlinkClick r:id="rId6"/>
              </a:rPr>
              <a:t> en el Campus Virtual</a:t>
            </a:r>
            <a:r>
              <a:rPr lang="es-ES" sz="1400" b="0" i="0">
                <a:solidFill>
                  <a:srgbClr val="111111"/>
                </a:solidFill>
                <a:effectLst/>
              </a:rPr>
              <a:t> </a:t>
            </a:r>
          </a:p>
          <a:p>
            <a:pPr marL="0" indent="0">
              <a:buNone/>
            </a:pPr>
            <a:r>
              <a:rPr lang="es-ES" sz="1400" b="0" i="0" u="none" strike="noStrike" err="1">
                <a:solidFill>
                  <a:srgbClr val="3960AC"/>
                </a:solidFill>
                <a:effectLst/>
                <a:hlinkClick r:id="rId7"/>
              </a:rPr>
              <a:t>Condicions</a:t>
            </a:r>
            <a:r>
              <a:rPr lang="es-ES" sz="1400" b="0" i="0" u="none" strike="noStrike">
                <a:solidFill>
                  <a:srgbClr val="3960AC"/>
                </a:solidFill>
                <a:effectLst/>
                <a:hlinkClick r:id="rId7"/>
              </a:rPr>
              <a:t> </a:t>
            </a:r>
            <a:r>
              <a:rPr lang="es-ES" sz="1400" b="0" i="0" u="none" strike="noStrike" err="1">
                <a:solidFill>
                  <a:srgbClr val="3960AC"/>
                </a:solidFill>
                <a:effectLst/>
                <a:hlinkClick r:id="rId7"/>
              </a:rPr>
              <a:t>d'ús</a:t>
            </a:r>
            <a:r>
              <a:rPr lang="es-ES" sz="1400" b="0" i="0" u="none" strike="noStrike">
                <a:solidFill>
                  <a:srgbClr val="3960AC"/>
                </a:solidFill>
                <a:effectLst/>
                <a:hlinkClick r:id="rId7"/>
              </a:rPr>
              <a:t> </a:t>
            </a:r>
            <a:r>
              <a:rPr lang="es-ES" sz="1400" b="0" i="0" u="none" strike="noStrike" err="1">
                <a:solidFill>
                  <a:srgbClr val="3960AC"/>
                </a:solidFill>
                <a:effectLst/>
                <a:hlinkClick r:id="rId7"/>
              </a:rPr>
              <a:t>digitals</a:t>
            </a:r>
            <a:r>
              <a:rPr lang="es-ES" sz="1400" b="0" i="0" u="none" strike="noStrike">
                <a:solidFill>
                  <a:srgbClr val="3960AC"/>
                </a:solidFill>
                <a:effectLst/>
                <a:hlinkClick r:id="rId7"/>
              </a:rPr>
              <a:t> de </a:t>
            </a:r>
            <a:r>
              <a:rPr lang="es-ES" sz="1400" b="0" i="0" u="none" strike="noStrike" err="1">
                <a:solidFill>
                  <a:srgbClr val="3960AC"/>
                </a:solidFill>
                <a:effectLst/>
                <a:hlinkClick r:id="rId7"/>
              </a:rPr>
              <a:t>continguts</a:t>
            </a:r>
            <a:r>
              <a:rPr lang="es-ES" sz="1400" b="0" i="0" u="none" strike="noStrike">
                <a:solidFill>
                  <a:srgbClr val="3960AC"/>
                </a:solidFill>
                <a:effectLst/>
                <a:hlinkClick r:id="rId7"/>
              </a:rPr>
              <a:t> </a:t>
            </a:r>
            <a:r>
              <a:rPr lang="es-ES" sz="1400" b="0" i="0" u="none" strike="noStrike" err="1">
                <a:solidFill>
                  <a:srgbClr val="3960AC"/>
                </a:solidFill>
                <a:effectLst/>
                <a:hlinkClick r:id="rId7"/>
              </a:rPr>
              <a:t>protegits</a:t>
            </a:r>
            <a:r>
              <a:rPr lang="es-ES" sz="1400" b="0" i="0" u="none" strike="noStrike">
                <a:solidFill>
                  <a:srgbClr val="3960AC"/>
                </a:solidFill>
                <a:effectLst/>
                <a:hlinkClick r:id="rId7"/>
              </a:rPr>
              <a:t> al Campus Virtual</a:t>
            </a:r>
            <a:endParaRPr lang="ca-ES" sz="1400"/>
          </a:p>
          <a:p>
            <a:pPr marL="0" indent="0">
              <a:buFont typeface="Arial" panose="020B0604020202020204" pitchFamily="34" charset="0"/>
              <a:buNone/>
            </a:pPr>
            <a:endParaRPr lang="ca-ES" sz="1400" b="1"/>
          </a:p>
        </p:txBody>
      </p:sp>
    </p:spTree>
    <p:extLst>
      <p:ext uri="{BB962C8B-B14F-4D97-AF65-F5344CB8AC3E}">
        <p14:creationId xmlns:p14="http://schemas.microsoft.com/office/powerpoint/2010/main" val="680725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5502DD-15B6-24CA-53DB-66D50F00BC5C}"/>
              </a:ext>
            </a:extLst>
          </p:cNvPr>
          <p:cNvSpPr txBox="1">
            <a:spLocks/>
          </p:cNvSpPr>
          <p:nvPr/>
        </p:nvSpPr>
        <p:spPr>
          <a:xfrm>
            <a:off x="620839" y="571085"/>
            <a:ext cx="8207096" cy="4001330"/>
          </a:xfrm>
          <a:prstGeom prst="rect">
            <a:avLst/>
          </a:prstGeom>
        </p:spPr>
        <p:txBody>
          <a:bodyPr vert="horz" lIns="81621" tIns="40811" rIns="81621" bIns="4081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ca-ES" sz="1400" b="1" dirty="0"/>
              <a:t>Fins a quin punt puc fer servir material creat per altres persones? </a:t>
            </a:r>
          </a:p>
          <a:p>
            <a:pPr marL="0" indent="0">
              <a:buNone/>
            </a:pPr>
            <a:r>
              <a:rPr lang="ca-ES" sz="1400" dirty="0"/>
              <a:t>Cal mirar la menció de drets per tal de saber els usos permesos. </a:t>
            </a:r>
          </a:p>
          <a:p>
            <a:pPr marL="0" indent="0">
              <a:buFont typeface="Arial" panose="020B0604020202020204" pitchFamily="34" charset="0"/>
              <a:buNone/>
            </a:pPr>
            <a:endParaRPr lang="ca-ES" sz="1400" dirty="0"/>
          </a:p>
          <a:p>
            <a:pPr marL="0" indent="0">
              <a:buFont typeface="Arial" panose="020B0604020202020204" pitchFamily="34" charset="0"/>
              <a:buNone/>
            </a:pPr>
            <a:r>
              <a:rPr lang="ca-ES" sz="1400" b="1" dirty="0"/>
              <a:t>En el material docent que penjo al Campus Virtual hi ha imatges que no he creat jo i que estan extretes d’articles o webs. Com puc saber si la llicència amb les entitats de gestió de drets que ha signat la UAB em permetria fer ús d’aquests materials? </a:t>
            </a:r>
          </a:p>
          <a:p>
            <a:pPr marL="0" indent="0">
              <a:buNone/>
            </a:pPr>
            <a:r>
              <a:rPr lang="ca-ES" sz="1400" dirty="0"/>
              <a:t>Es fa ús d’un o més d’un dels drets d’explotació. Primer cal investigar la menció de drets i els usos permesos. Si no es pot cal mirar si es compleixen els criteris demanats pel dret de cita o pel dret a la il·lustració en l’ensenyament i sinó demanar permís per escrit al titular dels drets.</a:t>
            </a:r>
            <a:endParaRPr lang="ca-ES" sz="1400" dirty="0">
              <a:ea typeface="Calibri"/>
              <a:cs typeface="Calibri"/>
            </a:endParaRPr>
          </a:p>
          <a:p>
            <a:pPr marL="0" indent="0">
              <a:buFont typeface="Arial" panose="020B0604020202020204" pitchFamily="34" charset="0"/>
              <a:buNone/>
            </a:pPr>
            <a:endParaRPr lang="ca-ES" sz="1400" dirty="0"/>
          </a:p>
          <a:p>
            <a:pPr marL="0" indent="0">
              <a:buFont typeface="Arial" panose="020B0604020202020204" pitchFamily="34" charset="0"/>
              <a:buNone/>
            </a:pPr>
            <a:r>
              <a:rPr lang="ca-ES" sz="1400" b="1" dirty="0"/>
              <a:t>Si modifico, adapto o canvio l’idioma de les etiquetes d’una imatge protegida amb copyright, és correcte? </a:t>
            </a:r>
          </a:p>
          <a:p>
            <a:pPr marL="0" indent="0">
              <a:buFont typeface="Arial" panose="020B0604020202020204" pitchFamily="34" charset="0"/>
              <a:buNone/>
            </a:pPr>
            <a:r>
              <a:rPr lang="ca-ES" sz="1400" dirty="0"/>
              <a:t>No: això implica fer ús del dret d’explotació de transformació i, per tant, s’ha de demanar permís al titular dels drets d’explotació. </a:t>
            </a:r>
          </a:p>
          <a:p>
            <a:pPr marL="0" indent="0">
              <a:buFont typeface="Arial" panose="020B0604020202020204" pitchFamily="34" charset="0"/>
              <a:buNone/>
            </a:pPr>
            <a:endParaRPr lang="ca-ES" sz="1400" dirty="0"/>
          </a:p>
          <a:p>
            <a:pPr marL="0" indent="0">
              <a:buFont typeface="Arial" panose="020B0604020202020204" pitchFamily="34" charset="0"/>
              <a:buNone/>
            </a:pPr>
            <a:r>
              <a:rPr lang="ca-ES" sz="1400" b="1" dirty="0"/>
              <a:t>Què faig p</a:t>
            </a:r>
            <a:r>
              <a:rPr lang="ca-ES" sz="1400" b="1" dirty="0">
                <a:solidFill>
                  <a:schemeClr val="tx1"/>
                </a:solidFill>
              </a:rPr>
              <a:t>er protegir el meus apunts i altre material docent de creació pròpia?  </a:t>
            </a:r>
          </a:p>
          <a:p>
            <a:pPr marL="0" indent="0">
              <a:buFont typeface="Arial" panose="020B0604020202020204" pitchFamily="34" charset="0"/>
              <a:buNone/>
            </a:pPr>
            <a:r>
              <a:rPr lang="ca-ES" sz="1400" dirty="0">
                <a:solidFill>
                  <a:schemeClr val="tx1"/>
                </a:solidFill>
              </a:rPr>
              <a:t>Posar menció de drets i autoria. </a:t>
            </a:r>
            <a:r>
              <a:rPr lang="ca-ES" sz="1400" dirty="0"/>
              <a:t>La llicència CC recomanada per a materials docents és BY-NC-SA que incorpora la finalitat per a usos NO lucratius (o sigui, lucrar-se no és permès). </a:t>
            </a:r>
          </a:p>
          <a:p>
            <a:pPr marL="0" indent="0">
              <a:buFont typeface="Arial" panose="020B0604020202020204" pitchFamily="34" charset="0"/>
              <a:buNone/>
            </a:pPr>
            <a:endParaRPr lang="ca-ES" sz="1400" dirty="0"/>
          </a:p>
        </p:txBody>
      </p:sp>
      <p:pic>
        <p:nvPicPr>
          <p:cNvPr id="5" name="Gràfic 4">
            <a:extLst>
              <a:ext uri="{FF2B5EF4-FFF2-40B4-BE49-F238E27FC236}">
                <a16:creationId xmlns:a16="http://schemas.microsoft.com/office/drawing/2014/main" id="{A7FF6586-D7C0-9A46-2C9B-AE5ADC10EF6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885" y="571085"/>
            <a:ext cx="210954" cy="210954"/>
          </a:xfrm>
          <a:prstGeom prst="rect">
            <a:avLst/>
          </a:prstGeom>
        </p:spPr>
      </p:pic>
      <p:pic>
        <p:nvPicPr>
          <p:cNvPr id="6" name="Gràfic 5">
            <a:extLst>
              <a:ext uri="{FF2B5EF4-FFF2-40B4-BE49-F238E27FC236}">
                <a16:creationId xmlns:a16="http://schemas.microsoft.com/office/drawing/2014/main" id="{6FA16A7F-26EA-C9B5-230C-6AA78FE1DED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885" y="1501291"/>
            <a:ext cx="210954" cy="210954"/>
          </a:xfrm>
          <a:prstGeom prst="rect">
            <a:avLst/>
          </a:prstGeom>
        </p:spPr>
      </p:pic>
      <p:pic>
        <p:nvPicPr>
          <p:cNvPr id="7" name="Gràfic 6">
            <a:extLst>
              <a:ext uri="{FF2B5EF4-FFF2-40B4-BE49-F238E27FC236}">
                <a16:creationId xmlns:a16="http://schemas.microsoft.com/office/drawing/2014/main" id="{DF9E91A8-A785-91B7-51D5-35C953E7AF2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885" y="3095737"/>
            <a:ext cx="210954" cy="210954"/>
          </a:xfrm>
          <a:prstGeom prst="rect">
            <a:avLst/>
          </a:prstGeom>
        </p:spPr>
      </p:pic>
      <p:pic>
        <p:nvPicPr>
          <p:cNvPr id="9" name="Gràfic 8">
            <a:extLst>
              <a:ext uri="{FF2B5EF4-FFF2-40B4-BE49-F238E27FC236}">
                <a16:creationId xmlns:a16="http://schemas.microsoft.com/office/drawing/2014/main" id="{2D5D1B9C-58BF-8390-245D-5C15E4E5859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885" y="4176976"/>
            <a:ext cx="210954" cy="210954"/>
          </a:xfrm>
          <a:prstGeom prst="rect">
            <a:avLst/>
          </a:prstGeom>
        </p:spPr>
      </p:pic>
      <p:sp>
        <p:nvSpPr>
          <p:cNvPr id="2" name="Títol 1">
            <a:extLst>
              <a:ext uri="{FF2B5EF4-FFF2-40B4-BE49-F238E27FC236}">
                <a16:creationId xmlns:a16="http://schemas.microsoft.com/office/drawing/2014/main" id="{932A4C33-D1BA-5C6F-F302-8987B9404D62}"/>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Dubtes</a:t>
            </a:r>
          </a:p>
        </p:txBody>
      </p:sp>
    </p:spTree>
    <p:extLst>
      <p:ext uri="{BB962C8B-B14F-4D97-AF65-F5344CB8AC3E}">
        <p14:creationId xmlns:p14="http://schemas.microsoft.com/office/powerpoint/2010/main" val="3079533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607F5165-50DF-877E-C8ED-84BE6E1DE070}"/>
              </a:ext>
            </a:extLst>
          </p:cNvPr>
          <p:cNvSpPr txBox="1">
            <a:spLocks/>
          </p:cNvSpPr>
          <p:nvPr/>
        </p:nvSpPr>
        <p:spPr>
          <a:xfrm>
            <a:off x="468452" y="774037"/>
            <a:ext cx="8207096" cy="4369463"/>
          </a:xfrm>
          <a:prstGeom prst="rect">
            <a:avLst/>
          </a:prstGeom>
        </p:spPr>
        <p:txBody>
          <a:bodyPr vert="horz" lIns="81621" tIns="40811" rIns="81621" bIns="4081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ca-ES" sz="1400" b="1"/>
              <a:t>Puc publicar al Campus Virtual i al DDD els materials que necessito posar a disposició dels alumnes?  </a:t>
            </a:r>
          </a:p>
          <a:p>
            <a:pPr marL="0" indent="0">
              <a:buNone/>
            </a:pPr>
            <a:r>
              <a:rPr lang="ca-ES" sz="1400"/>
              <a:t>I tant! No obstant, publicar materials al Campus Virtual i al DDD suposa fer ús del dret d’explotació de comunicació pública, per tant, cal estar en possessió dels drets d’explotació de les obres o disposar dels permisos corresponents per no incórrer en la vulneració de drets de tercers.  </a:t>
            </a:r>
          </a:p>
          <a:p>
            <a:pPr marL="0" indent="0">
              <a:buFont typeface="Arial" panose="020B0604020202020204" pitchFamily="34" charset="0"/>
              <a:buNone/>
            </a:pPr>
            <a:r>
              <a:rPr lang="ca-ES" sz="1400"/>
              <a:t>En el cas de publicacions de recursos pels quals la UAB paga una subscripció s’ha de proporcionar l’enllaç al document des del Campus Virtual (el que no s’ha de fer és penjar l’article sencer). </a:t>
            </a:r>
          </a:p>
          <a:p>
            <a:pPr marL="0" indent="0">
              <a:buFont typeface="Arial" panose="020B0604020202020204" pitchFamily="34" charset="0"/>
              <a:buNone/>
            </a:pPr>
            <a:endParaRPr lang="ca-ES" sz="1400" b="1"/>
          </a:p>
          <a:p>
            <a:pPr marL="0" indent="0">
              <a:buFont typeface="Arial" panose="020B0604020202020204" pitchFamily="34" charset="0"/>
              <a:buNone/>
            </a:pPr>
            <a:r>
              <a:rPr lang="ca-ES" sz="1400" b="1"/>
              <a:t>Tot el material penjat al Campus Virtual hauria de portar una nota o marca d’aigua advertint que està sotmès a protecció de la propietat intel·lectual?  </a:t>
            </a:r>
          </a:p>
          <a:p>
            <a:pPr marL="0" indent="0">
              <a:buFont typeface="Arial" panose="020B0604020202020204" pitchFamily="34" charset="0"/>
              <a:buNone/>
            </a:pPr>
            <a:r>
              <a:rPr lang="ca-ES" sz="1400"/>
              <a:t>El recurs ha d’incloure la menció de drets amb els usos permesos. Si es posa al principi del document t’assegures que qui el consulti l’ha vist segur. La manera d’incloure sovint pot venir determinada pel tipus de recurs: sonor, vídeo, doc, ppt... </a:t>
            </a:r>
          </a:p>
          <a:p>
            <a:pPr marL="0" indent="0">
              <a:buFont typeface="Arial" panose="020B0604020202020204" pitchFamily="34" charset="0"/>
              <a:buNone/>
            </a:pPr>
            <a:endParaRPr lang="ca-ES" sz="1400"/>
          </a:p>
          <a:p>
            <a:pPr marL="0" indent="0">
              <a:buFont typeface="Arial" panose="020B0604020202020204" pitchFamily="34" charset="0"/>
              <a:buNone/>
            </a:pPr>
            <a:endParaRPr lang="ca-ES" sz="1400"/>
          </a:p>
          <a:p>
            <a:pPr marL="0" indent="0">
              <a:buFont typeface="Arial" panose="020B0604020202020204" pitchFamily="34" charset="0"/>
              <a:buNone/>
            </a:pPr>
            <a:endParaRPr lang="ca-ES" sz="1400"/>
          </a:p>
          <a:p>
            <a:pPr marL="0" indent="0">
              <a:buFont typeface="Arial" panose="020B0604020202020204" pitchFamily="34" charset="0"/>
              <a:buNone/>
            </a:pPr>
            <a:endParaRPr lang="ca-ES" sz="1200">
              <a:solidFill>
                <a:schemeClr val="tx1"/>
              </a:solidFill>
            </a:endParaRPr>
          </a:p>
        </p:txBody>
      </p:sp>
      <p:pic>
        <p:nvPicPr>
          <p:cNvPr id="2" name="Gràfic 1">
            <a:extLst>
              <a:ext uri="{FF2B5EF4-FFF2-40B4-BE49-F238E27FC236}">
                <a16:creationId xmlns:a16="http://schemas.microsoft.com/office/drawing/2014/main" id="{62872353-069D-A16A-0C7A-9CA25C373E5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498" y="798474"/>
            <a:ext cx="210954" cy="210954"/>
          </a:xfrm>
          <a:prstGeom prst="rect">
            <a:avLst/>
          </a:prstGeom>
        </p:spPr>
      </p:pic>
      <p:pic>
        <p:nvPicPr>
          <p:cNvPr id="3" name="Gràfic 2">
            <a:extLst>
              <a:ext uri="{FF2B5EF4-FFF2-40B4-BE49-F238E27FC236}">
                <a16:creationId xmlns:a16="http://schemas.microsoft.com/office/drawing/2014/main" id="{B4A24DC5-B3FB-1B3A-3A52-25472FA433F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498" y="2571750"/>
            <a:ext cx="210954" cy="210954"/>
          </a:xfrm>
          <a:prstGeom prst="rect">
            <a:avLst/>
          </a:prstGeom>
        </p:spPr>
      </p:pic>
      <p:pic>
        <p:nvPicPr>
          <p:cNvPr id="6" name="Gràfic 5">
            <a:extLst>
              <a:ext uri="{FF2B5EF4-FFF2-40B4-BE49-F238E27FC236}">
                <a16:creationId xmlns:a16="http://schemas.microsoft.com/office/drawing/2014/main" id="{D0643B8C-A3FB-6E9C-D775-B171EE4E154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24298" y="3865741"/>
            <a:ext cx="914400" cy="914400"/>
          </a:xfrm>
          <a:prstGeom prst="rect">
            <a:avLst/>
          </a:prstGeom>
        </p:spPr>
      </p:pic>
      <p:pic>
        <p:nvPicPr>
          <p:cNvPr id="9" name="Gràfic 8">
            <a:extLst>
              <a:ext uri="{FF2B5EF4-FFF2-40B4-BE49-F238E27FC236}">
                <a16:creationId xmlns:a16="http://schemas.microsoft.com/office/drawing/2014/main" id="{4F85FAF7-FFF3-7B62-3B3D-4A7CABC3E38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70832" y="3865741"/>
            <a:ext cx="914400" cy="914400"/>
          </a:xfrm>
          <a:prstGeom prst="rect">
            <a:avLst/>
          </a:prstGeom>
        </p:spPr>
      </p:pic>
      <p:sp>
        <p:nvSpPr>
          <p:cNvPr id="4" name="Títol 3">
            <a:extLst>
              <a:ext uri="{FF2B5EF4-FFF2-40B4-BE49-F238E27FC236}">
                <a16:creationId xmlns:a16="http://schemas.microsoft.com/office/drawing/2014/main" id="{0A8B8FDC-8C79-7FFD-F64F-1CFEED5C49DD}"/>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Dubtes Campus Virtual</a:t>
            </a:r>
          </a:p>
        </p:txBody>
      </p:sp>
    </p:spTree>
    <p:extLst>
      <p:ext uri="{BB962C8B-B14F-4D97-AF65-F5344CB8AC3E}">
        <p14:creationId xmlns:p14="http://schemas.microsoft.com/office/powerpoint/2010/main" val="4159095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4FC58824-DB3E-4B1D-E9FA-502AEA30A112}"/>
              </a:ext>
            </a:extLst>
          </p:cNvPr>
          <p:cNvSpPr txBox="1">
            <a:spLocks/>
          </p:cNvSpPr>
          <p:nvPr/>
        </p:nvSpPr>
        <p:spPr>
          <a:xfrm>
            <a:off x="468452" y="407362"/>
            <a:ext cx="8207096" cy="4369463"/>
          </a:xfrm>
          <a:prstGeom prst="rect">
            <a:avLst/>
          </a:prstGeom>
        </p:spPr>
        <p:txBody>
          <a:bodyPr vert="horz" lIns="81621" tIns="40811" rIns="81621" bIns="4081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ca-ES" sz="1400" b="1"/>
              <a:t>Si s’ha utilitzat aquest material de forma fraudulenta per part de l’alumnat, què cal fer?  </a:t>
            </a:r>
          </a:p>
          <a:p>
            <a:pPr marL="685800" lvl="1" indent="-342900">
              <a:buFont typeface="+mj-lt"/>
              <a:buAutoNum type="arabicPeriod"/>
            </a:pPr>
            <a:r>
              <a:rPr lang="ca-ES" sz="1100"/>
              <a:t>Estudiar i valorar l’alçada creativa. </a:t>
            </a:r>
            <a:endParaRPr lang="ca-ES" sz="1100">
              <a:ea typeface="Calibri"/>
              <a:cs typeface="Calibri"/>
            </a:endParaRPr>
          </a:p>
          <a:p>
            <a:pPr marL="685800" lvl="1" indent="-342900">
              <a:buFont typeface="+mj-lt"/>
              <a:buAutoNum type="arabicPeriod"/>
            </a:pPr>
            <a:r>
              <a:rPr lang="ca-ES" sz="1100"/>
              <a:t>Mirar els usos permesos del document.</a:t>
            </a:r>
            <a:endParaRPr lang="ca-ES" sz="1100">
              <a:ea typeface="Calibri"/>
              <a:cs typeface="Calibri"/>
            </a:endParaRPr>
          </a:p>
          <a:p>
            <a:pPr marL="685800" lvl="1" indent="-342900">
              <a:buFont typeface="+mj-lt"/>
              <a:buAutoNum type="arabicPeriod"/>
            </a:pPr>
            <a:r>
              <a:rPr lang="ca-ES" sz="1100"/>
              <a:t>Si es constata la vulneració de drets, fer una primera aproximació amistosa.</a:t>
            </a:r>
            <a:br>
              <a:rPr lang="ca-ES" sz="1100"/>
            </a:br>
            <a:endParaRPr lang="ca-ES" sz="1400"/>
          </a:p>
          <a:p>
            <a:pPr marL="0" indent="0">
              <a:buFont typeface="Arial" panose="020B0604020202020204" pitchFamily="34" charset="0"/>
              <a:buNone/>
            </a:pPr>
            <a:r>
              <a:rPr lang="ca-ES" sz="1400" b="1"/>
              <a:t>Què es considera altura creativa?</a:t>
            </a:r>
            <a:endParaRPr lang="ca-ES" sz="1400" b="1">
              <a:ea typeface="Calibri"/>
              <a:cs typeface="Calibri"/>
            </a:endParaRPr>
          </a:p>
          <a:p>
            <a:pPr marL="0" indent="0">
              <a:buFont typeface="Arial" panose="020B0604020202020204" pitchFamily="34" charset="0"/>
              <a:buNone/>
            </a:pPr>
            <a:r>
              <a:rPr lang="ca-ES" sz="1400"/>
              <a:t>Hi ha d’haver aportació de l’esforç: talent, intel·ligència, enginy... Per exemple: la mera fotografia no té altura creativa.</a:t>
            </a:r>
            <a:endParaRPr lang="ca-ES" sz="1400">
              <a:ea typeface="Calibri"/>
              <a:cs typeface="Calibri"/>
            </a:endParaRPr>
          </a:p>
          <a:p>
            <a:pPr marL="0" indent="0">
              <a:buFont typeface="Arial" panose="020B0604020202020204" pitchFamily="34" charset="0"/>
              <a:buNone/>
            </a:pPr>
            <a:endParaRPr lang="ca-ES" sz="1400"/>
          </a:p>
          <a:p>
            <a:pPr marL="0" indent="0">
              <a:buFont typeface="Arial" panose="020B0604020202020204" pitchFamily="34" charset="0"/>
              <a:buNone/>
            </a:pPr>
            <a:r>
              <a:rPr lang="ca-ES" sz="1400" b="1"/>
              <a:t>Per evitar això, i si decideixo no posar al material docent a disposició del meu alumnat?  </a:t>
            </a:r>
            <a:endParaRPr lang="ca-ES" sz="1400" b="1">
              <a:ea typeface="Calibri"/>
              <a:cs typeface="Calibri"/>
            </a:endParaRPr>
          </a:p>
          <a:p>
            <a:pPr marL="0" indent="0">
              <a:buFont typeface="Arial" panose="020B0604020202020204" pitchFamily="34" charset="0"/>
              <a:buNone/>
            </a:pPr>
            <a:r>
              <a:rPr lang="ca-ES" sz="1400"/>
              <a:t>La vulneració de drets pot existir igualment, malgrat no disposar del document en el Campus Virtual: es pot gravar, es poden prendre apunts i crear un arxiu digital després, etc. La millor defensa és publicar-los amb una menció de drets, perquè això constitueix una prova que pot demostrar l’autoria original. Per exemple: al DDD hi consta la data de creació i es pot fer servir com a prova en cas de vulneració de drets. </a:t>
            </a:r>
            <a:endParaRPr lang="ca-ES" sz="1400">
              <a:ea typeface="Calibri"/>
              <a:cs typeface="Calibri"/>
            </a:endParaRPr>
          </a:p>
          <a:p>
            <a:pPr marL="0" indent="0">
              <a:buFont typeface="Arial" panose="020B0604020202020204" pitchFamily="34" charset="0"/>
              <a:buNone/>
            </a:pPr>
            <a:endParaRPr lang="ca-ES" sz="800"/>
          </a:p>
          <a:p>
            <a:pPr marL="0" indent="0">
              <a:buFont typeface="Arial" panose="020B0604020202020204" pitchFamily="34" charset="0"/>
              <a:buNone/>
            </a:pPr>
            <a:r>
              <a:rPr lang="ca-ES" sz="1400" b="1"/>
              <a:t>Què passa quan la plataforma cobra per distribuir una còpia impresa d’una obra de tercers?  </a:t>
            </a:r>
            <a:endParaRPr lang="ca-ES" sz="1400" b="1">
              <a:ea typeface="Calibri"/>
              <a:cs typeface="Calibri"/>
            </a:endParaRPr>
          </a:p>
          <a:p>
            <a:pPr marL="0" indent="0">
              <a:buFont typeface="Arial" panose="020B0604020202020204" pitchFamily="34" charset="0"/>
              <a:buNone/>
            </a:pPr>
            <a:r>
              <a:rPr lang="ca-ES" sz="1400"/>
              <a:t>Si no has donat permís i l’obra està protegida amb tots els drets reservats o una llicència oberta que inclou el criteri NC, es considera que està vulnerant drets. Per tant, caldria fer una primera aproximació amistosa.</a:t>
            </a:r>
            <a:endParaRPr lang="ca-ES" sz="1400">
              <a:ea typeface="Calibri"/>
              <a:cs typeface="Calibri"/>
            </a:endParaRPr>
          </a:p>
          <a:p>
            <a:pPr marL="0" indent="0">
              <a:buFont typeface="Arial" panose="020B0604020202020204" pitchFamily="34" charset="0"/>
              <a:buNone/>
            </a:pPr>
            <a:endParaRPr lang="ca-ES" sz="1400"/>
          </a:p>
          <a:p>
            <a:pPr marL="0" indent="0">
              <a:buFont typeface="Arial" panose="020B0604020202020204" pitchFamily="34" charset="0"/>
              <a:buNone/>
            </a:pPr>
            <a:endParaRPr lang="ca-ES" sz="1400"/>
          </a:p>
          <a:p>
            <a:pPr marL="0" indent="0">
              <a:buFont typeface="Arial" panose="020B0604020202020204" pitchFamily="34" charset="0"/>
              <a:buNone/>
            </a:pPr>
            <a:endParaRPr lang="ca-ES" sz="1400"/>
          </a:p>
          <a:p>
            <a:pPr marL="0" indent="0">
              <a:buFont typeface="Arial" panose="020B0604020202020204" pitchFamily="34" charset="0"/>
              <a:buNone/>
            </a:pPr>
            <a:endParaRPr lang="ca-ES" sz="1400"/>
          </a:p>
          <a:p>
            <a:pPr marL="0" indent="0">
              <a:buFont typeface="Arial" panose="020B0604020202020204" pitchFamily="34" charset="0"/>
              <a:buNone/>
            </a:pPr>
            <a:endParaRPr lang="ca-ES" sz="1200">
              <a:solidFill>
                <a:schemeClr val="tx1"/>
              </a:solidFill>
            </a:endParaRPr>
          </a:p>
        </p:txBody>
      </p:sp>
      <p:pic>
        <p:nvPicPr>
          <p:cNvPr id="3" name="Gràfic 2">
            <a:extLst>
              <a:ext uri="{FF2B5EF4-FFF2-40B4-BE49-F238E27FC236}">
                <a16:creationId xmlns:a16="http://schemas.microsoft.com/office/drawing/2014/main" id="{6B93BFEC-CECF-CCE7-3994-DBDAA3ECEE0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498" y="407362"/>
            <a:ext cx="210954" cy="210954"/>
          </a:xfrm>
          <a:prstGeom prst="rect">
            <a:avLst/>
          </a:prstGeom>
        </p:spPr>
      </p:pic>
      <p:pic>
        <p:nvPicPr>
          <p:cNvPr id="4" name="Gràfic 3">
            <a:extLst>
              <a:ext uri="{FF2B5EF4-FFF2-40B4-BE49-F238E27FC236}">
                <a16:creationId xmlns:a16="http://schemas.microsoft.com/office/drawing/2014/main" id="{F3FD0BD0-93FC-823A-CA05-F654C0808C2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498" y="1542385"/>
            <a:ext cx="210954" cy="210954"/>
          </a:xfrm>
          <a:prstGeom prst="rect">
            <a:avLst/>
          </a:prstGeom>
        </p:spPr>
      </p:pic>
      <p:pic>
        <p:nvPicPr>
          <p:cNvPr id="5" name="Gràfic 4">
            <a:extLst>
              <a:ext uri="{FF2B5EF4-FFF2-40B4-BE49-F238E27FC236}">
                <a16:creationId xmlns:a16="http://schemas.microsoft.com/office/drawing/2014/main" id="{E9A78179-0860-B7E4-CCFF-511018E7206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498" y="3876170"/>
            <a:ext cx="210954" cy="210954"/>
          </a:xfrm>
          <a:prstGeom prst="rect">
            <a:avLst/>
          </a:prstGeom>
        </p:spPr>
      </p:pic>
      <p:pic>
        <p:nvPicPr>
          <p:cNvPr id="6" name="Gràfic 5">
            <a:extLst>
              <a:ext uri="{FF2B5EF4-FFF2-40B4-BE49-F238E27FC236}">
                <a16:creationId xmlns:a16="http://schemas.microsoft.com/office/drawing/2014/main" id="{39F966E9-8DC3-E50B-3E8A-5F1FB61749A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498" y="2530193"/>
            <a:ext cx="210954" cy="210954"/>
          </a:xfrm>
          <a:prstGeom prst="rect">
            <a:avLst/>
          </a:prstGeom>
        </p:spPr>
      </p:pic>
      <p:sp>
        <p:nvSpPr>
          <p:cNvPr id="7" name="Títol 6">
            <a:extLst>
              <a:ext uri="{FF2B5EF4-FFF2-40B4-BE49-F238E27FC236}">
                <a16:creationId xmlns:a16="http://schemas.microsoft.com/office/drawing/2014/main" id="{145D3813-E8C1-5D1A-D20A-686558D975EF}"/>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Dubtes generals</a:t>
            </a:r>
          </a:p>
        </p:txBody>
      </p:sp>
    </p:spTree>
    <p:extLst>
      <p:ext uri="{BB962C8B-B14F-4D97-AF65-F5344CB8AC3E}">
        <p14:creationId xmlns:p14="http://schemas.microsoft.com/office/powerpoint/2010/main" val="4162932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7FC5F-202F-4FFA-ACFD-F7BB9B6E3961}"/>
            </a:ext>
          </a:extLst>
        </p:cNvPr>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BA29EB94-058C-2167-2DEC-D138EB1F04C7}"/>
              </a:ext>
            </a:extLst>
          </p:cNvPr>
          <p:cNvSpPr txBox="1">
            <a:spLocks/>
          </p:cNvSpPr>
          <p:nvPr/>
        </p:nvSpPr>
        <p:spPr>
          <a:xfrm>
            <a:off x="468452" y="407362"/>
            <a:ext cx="8418050" cy="4369463"/>
          </a:xfrm>
          <a:prstGeom prst="rect">
            <a:avLst/>
          </a:prstGeom>
        </p:spPr>
        <p:txBody>
          <a:bodyPr vert="horz" lIns="81621" tIns="40811" rIns="81621" bIns="4081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ca-ES" sz="1200" b="1" dirty="0"/>
              <a:t>Entre el professorat ens estem plantejant usar eines IA (en concret </a:t>
            </a:r>
            <a:r>
              <a:rPr lang="ca-ES" sz="1200" b="1" dirty="0" err="1"/>
              <a:t>Google</a:t>
            </a:r>
            <a:r>
              <a:rPr lang="ca-ES" sz="1200" b="1" dirty="0"/>
              <a:t> </a:t>
            </a:r>
            <a:r>
              <a:rPr lang="ca-ES" sz="1200" b="1" dirty="0" err="1"/>
              <a:t>Notebooklm</a:t>
            </a:r>
            <a:r>
              <a:rPr lang="ca-ES" sz="1200" b="1" dirty="0"/>
              <a:t>) per coordinar-nos i que tothom pugui compartir el material de les assignatures del grau i usar la IA per a analitzar aquests continguts. Pujar material docent del professorat en aquestes plataformes de IA representa algun problema de cara a la propietat intel·lectual i/o a l'ús que </a:t>
            </a:r>
            <a:r>
              <a:rPr lang="ca-ES" sz="1200" b="1" dirty="0" err="1"/>
              <a:t>Google</a:t>
            </a:r>
            <a:r>
              <a:rPr lang="ca-ES" sz="1200" b="1" dirty="0"/>
              <a:t> en pugui fer? Podem pujar aquests materials sense més i refiar-nos de les polítiques de privacitat de </a:t>
            </a:r>
            <a:r>
              <a:rPr lang="ca-ES" sz="1200" b="1" dirty="0" err="1"/>
              <a:t>Google</a:t>
            </a:r>
            <a:r>
              <a:rPr lang="ca-ES" sz="1200" b="1" dirty="0"/>
              <a:t>? Hem de fer alguna gestió per garantir la privacitat i/o la propietat intel·lectual dels materials?</a:t>
            </a:r>
          </a:p>
          <a:p>
            <a:pPr marL="0" indent="0">
              <a:buFont typeface="Arial" panose="020B0604020202020204" pitchFamily="34" charset="0"/>
              <a:buNone/>
            </a:pPr>
            <a:r>
              <a:rPr lang="ca-ES" sz="1200" b="1" dirty="0"/>
              <a:t>Gener 2025</a:t>
            </a:r>
          </a:p>
          <a:p>
            <a:pPr marL="0" indent="0">
              <a:buFont typeface="Arial" panose="020B0604020202020204" pitchFamily="34" charset="0"/>
              <a:buNone/>
            </a:pPr>
            <a:r>
              <a:rPr lang="ca-ES" sz="1200" dirty="0"/>
              <a:t>Encara que </a:t>
            </a:r>
            <a:r>
              <a:rPr lang="ca-ES" sz="1200" dirty="0" err="1"/>
              <a:t>Google</a:t>
            </a:r>
            <a:r>
              <a:rPr lang="ca-ES" sz="1200" dirty="0"/>
              <a:t> afirma que no utilitza les dades per entrenar models sense consentiment explícit, quan es puja material docent a eines d'IA com </a:t>
            </a:r>
            <a:r>
              <a:rPr lang="ca-ES" sz="1200" dirty="0" err="1"/>
              <a:t>Google</a:t>
            </a:r>
            <a:r>
              <a:rPr lang="ca-ES" sz="1200" dirty="0"/>
              <a:t> </a:t>
            </a:r>
            <a:r>
              <a:rPr lang="ca-ES" sz="1200" dirty="0" err="1"/>
              <a:t>NotebookLM</a:t>
            </a:r>
            <a:r>
              <a:rPr lang="ca-ES" sz="1200" dirty="0"/>
              <a:t> cal revisar els termes de servei i les polítiques de privacitat de la plataforma. Tot i que </a:t>
            </a:r>
            <a:r>
              <a:rPr lang="ca-ES" sz="1200" dirty="0" err="1"/>
              <a:t>Google</a:t>
            </a:r>
            <a:r>
              <a:rPr lang="ca-ES" sz="1200" dirty="0"/>
              <a:t> compleix amb reglaments com el GDPR, és prudent no confiar-hi completament sense verificar si aquestes polítiques protegeixen específicament els materials sensibles de propietat intel·lectual.</a:t>
            </a:r>
          </a:p>
          <a:p>
            <a:pPr marL="0" indent="0">
              <a:buFont typeface="Arial" panose="020B0604020202020204" pitchFamily="34" charset="0"/>
              <a:buNone/>
            </a:pPr>
            <a:r>
              <a:rPr lang="ca-ES" sz="1200" dirty="0"/>
              <a:t>Pel que fa a la política de privacitat de </a:t>
            </a:r>
            <a:r>
              <a:rPr lang="ca-ES" sz="1200" dirty="0" err="1"/>
              <a:t>NotebookLM</a:t>
            </a:r>
            <a:r>
              <a:rPr lang="ca-ES" sz="1200" dirty="0"/>
              <a:t>, </a:t>
            </a:r>
            <a:r>
              <a:rPr lang="ca-ES" sz="1200" dirty="0" err="1"/>
              <a:t>Google</a:t>
            </a:r>
            <a:r>
              <a:rPr lang="ca-ES" sz="1200" dirty="0"/>
              <a:t> assegura que els materials carregats no es revisaran per humans i que no s’utilitzaran per entrenar els models d'IA, i que es garanteix d’aquesta manera la confidencialitat. En teoria, implementa mesures de seguretat, com la xifratge de dades i controls d'accés, per protegir els materials pujats. </a:t>
            </a:r>
          </a:p>
          <a:p>
            <a:pPr marL="0" indent="0">
              <a:buFont typeface="Arial" panose="020B0604020202020204" pitchFamily="34" charset="0"/>
              <a:buNone/>
            </a:pPr>
            <a:r>
              <a:rPr lang="ca-ES" sz="1200" dirty="0"/>
              <a:t>Pel que fa a la </a:t>
            </a:r>
            <a:r>
              <a:rPr lang="ca-ES" sz="1200" b="1" dirty="0"/>
              <a:t>protecció de dades</a:t>
            </a:r>
            <a:r>
              <a:rPr lang="ca-ES" sz="1200" dirty="0"/>
              <a:t>:</a:t>
            </a:r>
          </a:p>
          <a:p>
            <a:pPr>
              <a:buFont typeface="Wingdings" panose="05000000000000000000" pitchFamily="2" charset="2"/>
              <a:buChar char="§"/>
            </a:pPr>
            <a:r>
              <a:rPr lang="ca-ES" sz="1200" dirty="0"/>
              <a:t>El material docent que es vol pujar no ha de contenir dades de caràcter personal, més enllà de la identitat del professorat o d’autors tercers, la qual cosa afecta més a l’àmbit de la propietat intel·lectual que a la protecció de dades.</a:t>
            </a:r>
          </a:p>
          <a:p>
            <a:pPr>
              <a:buFont typeface="Wingdings" panose="05000000000000000000" pitchFamily="2" charset="2"/>
              <a:buChar char="§"/>
            </a:pPr>
            <a:r>
              <a:rPr lang="ca-ES" sz="1200" dirty="0"/>
              <a:t>Cal tenir especial cura, però, que si el material de les assignatures inclou exàmens o treballs dels estudiants, caldrà </a:t>
            </a:r>
            <a:r>
              <a:rPr lang="ca-ES" sz="1200" dirty="0" err="1"/>
              <a:t>anonimitzar</a:t>
            </a:r>
            <a:r>
              <a:rPr lang="ca-ES" sz="1200" dirty="0"/>
              <a:t> la informació per tal que no se’n pugui identificar l’autor.</a:t>
            </a:r>
          </a:p>
          <a:p>
            <a:pPr>
              <a:buFont typeface="Wingdings" panose="05000000000000000000" pitchFamily="2" charset="2"/>
              <a:buChar char="§"/>
            </a:pPr>
            <a:r>
              <a:rPr lang="ca-ES" sz="1200" dirty="0"/>
              <a:t>I, en tot cas, la informació no ha d’incloure mai dades personals de categoria especial (salut, vida o orientació sexual, opinions polítiques, etc.), ni de col·lectius vulnerables (menors d’edat, discapacitats, etc.).</a:t>
            </a:r>
          </a:p>
          <a:p>
            <a:pPr marL="0" indent="0">
              <a:buFont typeface="Arial" panose="020B0604020202020204" pitchFamily="34" charset="0"/>
              <a:buNone/>
            </a:pPr>
            <a:endParaRPr lang="ca-ES" sz="1400" dirty="0"/>
          </a:p>
          <a:p>
            <a:pPr marL="0" indent="0">
              <a:buFont typeface="Arial" panose="020B0604020202020204" pitchFamily="34" charset="0"/>
              <a:buNone/>
            </a:pPr>
            <a:endParaRPr lang="ca-ES" sz="1400" dirty="0"/>
          </a:p>
          <a:p>
            <a:pPr marL="0" indent="0">
              <a:buFont typeface="Arial" panose="020B0604020202020204" pitchFamily="34" charset="0"/>
              <a:buNone/>
            </a:pPr>
            <a:endParaRPr lang="ca-ES" sz="1400" dirty="0"/>
          </a:p>
          <a:p>
            <a:pPr marL="0" indent="0">
              <a:buFont typeface="Arial" panose="020B0604020202020204" pitchFamily="34" charset="0"/>
              <a:buNone/>
            </a:pPr>
            <a:endParaRPr lang="ca-ES" sz="1400" dirty="0"/>
          </a:p>
          <a:p>
            <a:pPr marL="0" indent="0">
              <a:buFont typeface="Arial" panose="020B0604020202020204" pitchFamily="34" charset="0"/>
              <a:buNone/>
            </a:pPr>
            <a:endParaRPr lang="ca-ES" sz="1400" dirty="0"/>
          </a:p>
          <a:p>
            <a:pPr marL="0" indent="0">
              <a:buFont typeface="Arial" panose="020B0604020202020204" pitchFamily="34" charset="0"/>
              <a:buNone/>
            </a:pPr>
            <a:endParaRPr lang="ca-ES" sz="1400" dirty="0"/>
          </a:p>
          <a:p>
            <a:pPr marL="0" indent="0">
              <a:buFont typeface="Arial" panose="020B0604020202020204" pitchFamily="34" charset="0"/>
              <a:buNone/>
            </a:pPr>
            <a:endParaRPr lang="ca-ES" sz="1200" dirty="0">
              <a:solidFill>
                <a:schemeClr val="tx1"/>
              </a:solidFill>
            </a:endParaRPr>
          </a:p>
        </p:txBody>
      </p:sp>
      <p:pic>
        <p:nvPicPr>
          <p:cNvPr id="3" name="Gràfic 2">
            <a:extLst>
              <a:ext uri="{FF2B5EF4-FFF2-40B4-BE49-F238E27FC236}">
                <a16:creationId xmlns:a16="http://schemas.microsoft.com/office/drawing/2014/main" id="{5C38E626-F37E-E4E3-37C4-67E534940B0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498" y="407362"/>
            <a:ext cx="210954" cy="210954"/>
          </a:xfrm>
          <a:prstGeom prst="rect">
            <a:avLst/>
          </a:prstGeom>
        </p:spPr>
      </p:pic>
      <p:sp>
        <p:nvSpPr>
          <p:cNvPr id="4" name="Títol 3">
            <a:extLst>
              <a:ext uri="{FF2B5EF4-FFF2-40B4-BE49-F238E27FC236}">
                <a16:creationId xmlns:a16="http://schemas.microsoft.com/office/drawing/2014/main" id="{FFB4C7BA-02ED-BC6A-998D-337A59CA81AD}"/>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Dubtes IA</a:t>
            </a:r>
          </a:p>
        </p:txBody>
      </p:sp>
    </p:spTree>
    <p:extLst>
      <p:ext uri="{BB962C8B-B14F-4D97-AF65-F5344CB8AC3E}">
        <p14:creationId xmlns:p14="http://schemas.microsoft.com/office/powerpoint/2010/main" val="2110510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F5350-A284-70C8-CC51-1F0C6C1921F9}"/>
            </a:ext>
          </a:extLst>
        </p:cNvPr>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D84AE38F-F61A-ACD2-F8F0-3EDCF1E5384F}"/>
              </a:ext>
            </a:extLst>
          </p:cNvPr>
          <p:cNvSpPr txBox="1">
            <a:spLocks/>
          </p:cNvSpPr>
          <p:nvPr/>
        </p:nvSpPr>
        <p:spPr>
          <a:xfrm>
            <a:off x="468452" y="407362"/>
            <a:ext cx="8207096" cy="4369463"/>
          </a:xfrm>
          <a:prstGeom prst="rect">
            <a:avLst/>
          </a:prstGeom>
        </p:spPr>
        <p:txBody>
          <a:bodyPr vert="horz" lIns="81621" tIns="40811" rIns="81621" bIns="4081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ca-ES" sz="1400" dirty="0"/>
              <a:t>Pel que fa a la </a:t>
            </a:r>
            <a:r>
              <a:rPr lang="ca-ES" sz="1400" b="1" dirty="0"/>
              <a:t>propietat intel·lectual</a:t>
            </a:r>
            <a:r>
              <a:rPr lang="ca-ES" sz="1400" dirty="0"/>
              <a:t>:</a:t>
            </a:r>
          </a:p>
          <a:p>
            <a:pPr marL="0" indent="0">
              <a:buFont typeface="Arial" panose="020B0604020202020204" pitchFamily="34" charset="0"/>
              <a:buNone/>
            </a:pPr>
            <a:r>
              <a:rPr lang="ca-ES" sz="1400" dirty="0"/>
              <a:t>Les condicions de </a:t>
            </a:r>
            <a:r>
              <a:rPr lang="ca-ES" sz="1400" dirty="0" err="1"/>
              <a:t>Google</a:t>
            </a:r>
            <a:r>
              <a:rPr lang="ca-ES" sz="1400" dirty="0"/>
              <a:t> </a:t>
            </a:r>
            <a:r>
              <a:rPr lang="ca-ES" sz="1400" dirty="0" err="1"/>
              <a:t>Notebooklm</a:t>
            </a:r>
            <a:r>
              <a:rPr lang="ca-ES" sz="1400" dirty="0"/>
              <a:t> no són massa clares. Es deriva de les mateixes que els autors conserven els seus drets de propietat intel·lectual del contingut que pugen al web. No obstant, se’ls hi fa signar una llicència mundial, no exclusiva i gratuïta per tal que </a:t>
            </a:r>
            <a:r>
              <a:rPr lang="ca-ES" sz="1400" dirty="0" err="1"/>
              <a:t>Google</a:t>
            </a:r>
            <a:r>
              <a:rPr lang="ca-ES" sz="1400" dirty="0"/>
              <a:t> pugui utilitzar els continguts que es pugen. La llicència seria molt àmplia, però sembla que ho acoten a unes finalitats determinades. Els drets que es donen a </a:t>
            </a:r>
            <a:r>
              <a:rPr lang="ca-ES" sz="1400" dirty="0" err="1"/>
              <a:t>Google</a:t>
            </a:r>
            <a:r>
              <a:rPr lang="ca-ES" sz="1400" dirty="0"/>
              <a:t> serien: (ex. Allotjar, reproduir, distribuir, comunicar i utilitzar el teu contingut per exemple, desar el teu contingut als nostres sistemes i fer que hi puguis accedir des de qualsevol lloc.; Publicar, executar o mostrar públicament el teu contingut, si has fet que sigui visible per a altres usuaris, modificar el teu contingut, com ara canviant-ne el format o traduint-lo, Concedir </a:t>
            </a:r>
            <a:r>
              <a:rPr lang="ca-ES" sz="1400" dirty="0" err="1"/>
              <a:t>subllicències</a:t>
            </a:r>
            <a:r>
              <a:rPr lang="ca-ES" sz="1400" dirty="0"/>
              <a:t> d'aquests drets en certs casos).  També estableixen que la finalitat d’aquesta llicència és per: facilitar i millorar els serveis, utilitzar contingut que has compartit públicament per promocionar els serveis i desenvolupar noves tecnologies i serveis per a </a:t>
            </a:r>
            <a:r>
              <a:rPr lang="ca-ES" sz="1400" dirty="0" err="1"/>
              <a:t>Google</a:t>
            </a:r>
            <a:r>
              <a:rPr lang="ca-ES" sz="1400" dirty="0"/>
              <a:t> de conformitat amb aquestes condicions.  Jurídicament aquesta llicència és legal, ara bé, s’ha de valorar l’oportunitat i el risc que suposa pujar contingut al web. </a:t>
            </a:r>
          </a:p>
          <a:p>
            <a:pPr marL="0" indent="0">
              <a:buFont typeface="Arial" panose="020B0604020202020204" pitchFamily="34" charset="0"/>
              <a:buNone/>
            </a:pPr>
            <a:r>
              <a:rPr lang="ca-ES" sz="1400" dirty="0"/>
              <a:t>Així mateix, cal dir que per pujar continguts confeccionats per professors, cal el permís d’aquests.</a:t>
            </a:r>
          </a:p>
          <a:p>
            <a:pPr marL="0" indent="0">
              <a:buNone/>
            </a:pPr>
            <a:r>
              <a:rPr lang="ca-ES" sz="1400" dirty="0"/>
              <a:t>Es recomanable revisar periòdicament les </a:t>
            </a:r>
            <a:r>
              <a:rPr lang="ca-ES" sz="1400" b="1" dirty="0"/>
              <a:t>polítiques de privacitat </a:t>
            </a:r>
            <a:r>
              <a:rPr lang="ca-ES" sz="1400" dirty="0"/>
              <a:t>i els termes d’ús de qualsevol plataforma que s’utilitzi per materials sensibles per què solen actualitzar-los a mesura que introdueixen noves funcionalitats, adapten els serveis a normatives locals o canvien les seves estratègies empresarials:</a:t>
            </a:r>
          </a:p>
          <a:p>
            <a:r>
              <a:rPr lang="ca-ES" sz="1400" dirty="0" err="1"/>
              <a:t>NotebookLM</a:t>
            </a:r>
            <a:r>
              <a:rPr lang="ca-ES" sz="1400" dirty="0"/>
              <a:t>: </a:t>
            </a:r>
            <a:r>
              <a:rPr lang="ca-ES" sz="1400" dirty="0">
                <a:hlinkClick r:id="rId3"/>
              </a:rPr>
              <a:t>https://support.google.com/notebooklm/answer/15724963?hl=es&amp;utm_source=chatgpt.com </a:t>
            </a:r>
            <a:endParaRPr lang="ca-ES" sz="1400" dirty="0"/>
          </a:p>
          <a:p>
            <a:r>
              <a:rPr lang="ca-ES" sz="1400" dirty="0" err="1"/>
              <a:t>Google</a:t>
            </a:r>
            <a:r>
              <a:rPr lang="ca-ES" sz="1400" dirty="0"/>
              <a:t>: </a:t>
            </a:r>
            <a:r>
              <a:rPr lang="ca-ES" sz="1400" dirty="0">
                <a:hlinkClick r:id="rId4"/>
              </a:rPr>
              <a:t>https://policies.google.com/privacy?hl=es&amp;utm_source=chatgpt.com</a:t>
            </a:r>
            <a:r>
              <a:rPr lang="ca-ES" sz="1400" dirty="0"/>
              <a:t> </a:t>
            </a:r>
          </a:p>
          <a:p>
            <a:pPr marL="0" indent="0">
              <a:buFont typeface="Arial" panose="020B0604020202020204" pitchFamily="34" charset="0"/>
              <a:buNone/>
            </a:pPr>
            <a:endParaRPr lang="ca-ES" sz="1400" dirty="0"/>
          </a:p>
          <a:p>
            <a:pPr marL="0" indent="0">
              <a:buFont typeface="Arial" panose="020B0604020202020204" pitchFamily="34" charset="0"/>
              <a:buNone/>
            </a:pPr>
            <a:endParaRPr lang="ca-ES" sz="1400" dirty="0"/>
          </a:p>
          <a:p>
            <a:pPr marL="0" indent="0">
              <a:buFont typeface="Arial" panose="020B0604020202020204" pitchFamily="34" charset="0"/>
              <a:buNone/>
            </a:pPr>
            <a:endParaRPr lang="ca-ES" sz="1400" dirty="0"/>
          </a:p>
          <a:p>
            <a:pPr marL="0" indent="0">
              <a:buFont typeface="Arial" panose="020B0604020202020204" pitchFamily="34" charset="0"/>
              <a:buNone/>
            </a:pPr>
            <a:endParaRPr lang="ca-ES" sz="1400" dirty="0"/>
          </a:p>
          <a:p>
            <a:pPr marL="0" indent="0">
              <a:buFont typeface="Arial" panose="020B0604020202020204" pitchFamily="34" charset="0"/>
              <a:buNone/>
            </a:pPr>
            <a:endParaRPr lang="ca-ES" sz="1400" dirty="0"/>
          </a:p>
          <a:p>
            <a:pPr marL="0" indent="0">
              <a:buFont typeface="Arial" panose="020B0604020202020204" pitchFamily="34" charset="0"/>
              <a:buNone/>
            </a:pPr>
            <a:endParaRPr lang="ca-ES" sz="1200" dirty="0">
              <a:solidFill>
                <a:schemeClr val="tx1"/>
              </a:solidFill>
            </a:endParaRPr>
          </a:p>
        </p:txBody>
      </p:sp>
      <p:sp>
        <p:nvSpPr>
          <p:cNvPr id="3" name="Títol 2">
            <a:extLst>
              <a:ext uri="{FF2B5EF4-FFF2-40B4-BE49-F238E27FC236}">
                <a16:creationId xmlns:a16="http://schemas.microsoft.com/office/drawing/2014/main" id="{D4225C8D-C16D-4F74-0D51-DBBE25537A84}"/>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Dubtes IA (2)</a:t>
            </a:r>
          </a:p>
        </p:txBody>
      </p:sp>
    </p:spTree>
    <p:extLst>
      <p:ext uri="{BB962C8B-B14F-4D97-AF65-F5344CB8AC3E}">
        <p14:creationId xmlns:p14="http://schemas.microsoft.com/office/powerpoint/2010/main" val="12137099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DC32A-A530-16A3-F559-04BF8FA02A9B}"/>
            </a:ext>
          </a:extLst>
        </p:cNvPr>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1A21ACAC-B1B9-514F-C271-6632560CA0D2}"/>
              </a:ext>
            </a:extLst>
          </p:cNvPr>
          <p:cNvSpPr txBox="1">
            <a:spLocks/>
          </p:cNvSpPr>
          <p:nvPr/>
        </p:nvSpPr>
        <p:spPr>
          <a:xfrm>
            <a:off x="468452" y="618316"/>
            <a:ext cx="8207096" cy="4369463"/>
          </a:xfrm>
          <a:prstGeom prst="rect">
            <a:avLst/>
          </a:prstGeom>
        </p:spPr>
        <p:txBody>
          <a:bodyPr vert="horz" lIns="81621" tIns="40811" rIns="81621" bIns="4081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ca-ES" sz="1400" b="1"/>
              <a:t>Si agafo continguts d’un model d’IA generativa, podria estar vulnerant drets a tercers?  </a:t>
            </a:r>
          </a:p>
          <a:p>
            <a:pPr marL="0" indent="0">
              <a:buFont typeface="Arial" panose="020B0604020202020204" pitchFamily="34" charset="0"/>
              <a:buNone/>
            </a:pPr>
            <a:r>
              <a:rPr lang="ca-ES" sz="1400"/>
              <a:t>Sí. El RIA (art. 53) estableix que els models facilitin les seves fonts d’informació.</a:t>
            </a:r>
          </a:p>
          <a:p>
            <a:pPr marL="0" indent="0">
              <a:buFont typeface="Arial" panose="020B0604020202020204" pitchFamily="34" charset="0"/>
              <a:buNone/>
            </a:pPr>
            <a:endParaRPr lang="ca-ES" sz="800"/>
          </a:p>
          <a:p>
            <a:pPr marL="0" indent="0">
              <a:buFont typeface="Arial" panose="020B0604020202020204" pitchFamily="34" charset="0"/>
              <a:buNone/>
            </a:pPr>
            <a:r>
              <a:rPr lang="ca-ES" sz="1400" b="1">
                <a:solidFill>
                  <a:schemeClr val="tx1"/>
                </a:solidFill>
              </a:rPr>
              <a:t>Puc pujar articles protegits en un model d’IA per tal d’analitzar-los o transformar-los?  </a:t>
            </a:r>
          </a:p>
          <a:p>
            <a:pPr marL="0" indent="0">
              <a:buNone/>
            </a:pPr>
            <a:r>
              <a:rPr lang="ca-ES" sz="1400"/>
              <a:t>Primer s’han de mirar les condicions per assegurar-se que el model d’IA no explotarà aquest contingut i l’eliminarà. En aquest cas sí es podrà emparar en el dret de l’ús privat. </a:t>
            </a:r>
          </a:p>
          <a:p>
            <a:pPr marL="0" indent="0">
              <a:buNone/>
            </a:pPr>
            <a:endParaRPr lang="ca-ES" sz="800">
              <a:solidFill>
                <a:schemeClr val="tx1"/>
              </a:solidFill>
            </a:endParaRPr>
          </a:p>
          <a:p>
            <a:pPr marL="0" indent="0">
              <a:buNone/>
            </a:pPr>
            <a:r>
              <a:rPr lang="ca-ES" sz="1400" b="1"/>
              <a:t>Puc recopilar veus humanes en una base de dades per crear-ne d’artificials?</a:t>
            </a:r>
          </a:p>
          <a:p>
            <a:pPr marL="0" indent="0">
              <a:buNone/>
            </a:pPr>
            <a:r>
              <a:rPr lang="ca-ES" sz="1400"/>
              <a:t>La veu és una dada personal i cal el seu permís. I aquesta informació s’haurà de tractar d’acord amb el Reglament General de Protecció de Dades.</a:t>
            </a:r>
          </a:p>
          <a:p>
            <a:pPr marL="0" indent="0">
              <a:buNone/>
            </a:pPr>
            <a:endParaRPr lang="ca-ES" sz="800">
              <a:solidFill>
                <a:schemeClr val="tx1"/>
              </a:solidFill>
            </a:endParaRPr>
          </a:p>
          <a:p>
            <a:pPr marL="0" indent="0">
              <a:buNone/>
            </a:pPr>
            <a:r>
              <a:rPr lang="ca-ES" sz="1400" b="1"/>
              <a:t>On puc trobar informació sobre usos de la IA?</a:t>
            </a:r>
          </a:p>
          <a:p>
            <a:pPr marL="0" indent="0">
              <a:buNone/>
            </a:pPr>
            <a:r>
              <a:rPr lang="es-ES" sz="1400"/>
              <a:t>A la página </a:t>
            </a:r>
            <a:r>
              <a:rPr lang="es-ES" sz="1400" err="1">
                <a:hlinkClick r:id="rId3"/>
              </a:rPr>
              <a:t>Perspectives</a:t>
            </a:r>
            <a:r>
              <a:rPr lang="es-ES" sz="1400">
                <a:hlinkClick r:id="rId3"/>
              </a:rPr>
              <a:t> i usos de la IA en la </a:t>
            </a:r>
            <a:r>
              <a:rPr lang="es-ES" sz="1400" err="1">
                <a:hlinkClick r:id="rId3"/>
              </a:rPr>
              <a:t>docència</a:t>
            </a:r>
            <a:r>
              <a:rPr lang="es-ES" sz="1400">
                <a:hlinkClick r:id="rId3"/>
              </a:rPr>
              <a:t> </a:t>
            </a:r>
            <a:r>
              <a:rPr lang="es-ES" sz="1400"/>
              <a:t> es poden </a:t>
            </a:r>
            <a:r>
              <a:rPr lang="es-ES" sz="1400" err="1"/>
              <a:t>trobar</a:t>
            </a:r>
            <a:r>
              <a:rPr lang="es-ES" sz="1400"/>
              <a:t> recursos, idees i </a:t>
            </a:r>
            <a:r>
              <a:rPr lang="es-ES" sz="1400" err="1"/>
              <a:t>pràctiques</a:t>
            </a:r>
            <a:r>
              <a:rPr lang="es-ES" sz="1400"/>
              <a:t> de </a:t>
            </a:r>
            <a:r>
              <a:rPr lang="es-ES" sz="1400" err="1"/>
              <a:t>referència</a:t>
            </a:r>
            <a:r>
              <a:rPr lang="es-ES" sz="1400"/>
              <a:t> que </a:t>
            </a:r>
            <a:r>
              <a:rPr lang="es-ES" sz="1400" err="1"/>
              <a:t>permetin</a:t>
            </a:r>
            <a:r>
              <a:rPr lang="es-ES" sz="1400"/>
              <a:t> </a:t>
            </a:r>
            <a:r>
              <a:rPr lang="es-ES" sz="1400" err="1"/>
              <a:t>fer</a:t>
            </a:r>
            <a:r>
              <a:rPr lang="es-ES" sz="1400"/>
              <a:t> un </a:t>
            </a:r>
            <a:r>
              <a:rPr lang="es-ES" sz="1400" err="1"/>
              <a:t>ús</a:t>
            </a:r>
            <a:r>
              <a:rPr lang="es-ES" sz="1400"/>
              <a:t> innovador, responsable i </a:t>
            </a:r>
            <a:r>
              <a:rPr lang="es-ES" sz="1400" err="1"/>
              <a:t>crític</a:t>
            </a:r>
            <a:r>
              <a:rPr lang="es-ES" sz="1400"/>
              <a:t> </a:t>
            </a:r>
            <a:r>
              <a:rPr lang="es-ES" sz="1400" err="1"/>
              <a:t>dels</a:t>
            </a:r>
            <a:r>
              <a:rPr lang="es-ES" sz="1400"/>
              <a:t> recursos </a:t>
            </a:r>
            <a:r>
              <a:rPr lang="es-ES" sz="1400" err="1"/>
              <a:t>relacionats</a:t>
            </a:r>
            <a:r>
              <a:rPr lang="es-ES" sz="1400"/>
              <a:t> </a:t>
            </a:r>
            <a:r>
              <a:rPr lang="es-ES" sz="1400" err="1"/>
              <a:t>amb</a:t>
            </a:r>
            <a:r>
              <a:rPr lang="es-ES" sz="1400"/>
              <a:t> la IA </a:t>
            </a:r>
            <a:r>
              <a:rPr lang="es-ES" sz="1400" err="1"/>
              <a:t>aplicats</a:t>
            </a:r>
            <a:r>
              <a:rPr lang="es-ES" sz="1400"/>
              <a:t> a </a:t>
            </a:r>
            <a:r>
              <a:rPr lang="es-ES" sz="1400" err="1"/>
              <a:t>l’activitat</a:t>
            </a:r>
            <a:r>
              <a:rPr lang="es-ES" sz="1400"/>
              <a:t> </a:t>
            </a:r>
            <a:r>
              <a:rPr lang="es-ES" sz="1400" err="1"/>
              <a:t>docent</a:t>
            </a:r>
            <a:r>
              <a:rPr lang="es-ES" sz="1400"/>
              <a:t>. Contacte: </a:t>
            </a:r>
            <a:r>
              <a:rPr lang="es-ES" sz="1400">
                <a:hlinkClick r:id="rId4"/>
              </a:rPr>
              <a:t>ia.docencia@uab.cat</a:t>
            </a:r>
            <a:r>
              <a:rPr lang="es-ES" sz="1400"/>
              <a:t> </a:t>
            </a:r>
            <a:endParaRPr lang="ca-ES" sz="1400"/>
          </a:p>
          <a:p>
            <a:pPr marL="0" indent="0">
              <a:buFont typeface="Arial" panose="020B0604020202020204" pitchFamily="34" charset="0"/>
              <a:buNone/>
            </a:pPr>
            <a:endParaRPr lang="ca-ES" sz="1400"/>
          </a:p>
          <a:p>
            <a:pPr marL="0" indent="0">
              <a:buFont typeface="Arial" panose="020B0604020202020204" pitchFamily="34" charset="0"/>
              <a:buNone/>
            </a:pPr>
            <a:endParaRPr lang="ca-ES" sz="1400"/>
          </a:p>
          <a:p>
            <a:pPr marL="0" indent="0">
              <a:buFont typeface="Arial" panose="020B0604020202020204" pitchFamily="34" charset="0"/>
              <a:buNone/>
            </a:pPr>
            <a:endParaRPr lang="ca-ES" sz="1200">
              <a:solidFill>
                <a:schemeClr val="tx1"/>
              </a:solidFill>
            </a:endParaRPr>
          </a:p>
        </p:txBody>
      </p:sp>
      <p:pic>
        <p:nvPicPr>
          <p:cNvPr id="3" name="Gràfic 2">
            <a:extLst>
              <a:ext uri="{FF2B5EF4-FFF2-40B4-BE49-F238E27FC236}">
                <a16:creationId xmlns:a16="http://schemas.microsoft.com/office/drawing/2014/main" id="{8AE09C03-DCAE-3A92-C19E-F4A453D304E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081" y="638906"/>
            <a:ext cx="210954" cy="210954"/>
          </a:xfrm>
          <a:prstGeom prst="rect">
            <a:avLst/>
          </a:prstGeom>
        </p:spPr>
      </p:pic>
      <p:pic>
        <p:nvPicPr>
          <p:cNvPr id="4" name="Gràfic 3">
            <a:extLst>
              <a:ext uri="{FF2B5EF4-FFF2-40B4-BE49-F238E27FC236}">
                <a16:creationId xmlns:a16="http://schemas.microsoft.com/office/drawing/2014/main" id="{CFD9E185-B8B7-AF68-9369-89B66290B70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081" y="1489367"/>
            <a:ext cx="210954" cy="210954"/>
          </a:xfrm>
          <a:prstGeom prst="rect">
            <a:avLst/>
          </a:prstGeom>
        </p:spPr>
      </p:pic>
      <p:pic>
        <p:nvPicPr>
          <p:cNvPr id="5" name="Gràfic 4">
            <a:extLst>
              <a:ext uri="{FF2B5EF4-FFF2-40B4-BE49-F238E27FC236}">
                <a16:creationId xmlns:a16="http://schemas.microsoft.com/office/drawing/2014/main" id="{239918F5-6078-5DD4-9E31-128B3B2E793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081" y="3443179"/>
            <a:ext cx="210954" cy="210954"/>
          </a:xfrm>
          <a:prstGeom prst="rect">
            <a:avLst/>
          </a:prstGeom>
        </p:spPr>
      </p:pic>
      <p:pic>
        <p:nvPicPr>
          <p:cNvPr id="6" name="Gràfic 5">
            <a:extLst>
              <a:ext uri="{FF2B5EF4-FFF2-40B4-BE49-F238E27FC236}">
                <a16:creationId xmlns:a16="http://schemas.microsoft.com/office/drawing/2014/main" id="{C687CDB6-D53D-9B98-92E7-4DF3E12413E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7498" y="2466273"/>
            <a:ext cx="210954" cy="210954"/>
          </a:xfrm>
          <a:prstGeom prst="rect">
            <a:avLst/>
          </a:prstGeom>
        </p:spPr>
      </p:pic>
      <p:sp>
        <p:nvSpPr>
          <p:cNvPr id="7" name="Títol 6">
            <a:extLst>
              <a:ext uri="{FF2B5EF4-FFF2-40B4-BE49-F238E27FC236}">
                <a16:creationId xmlns:a16="http://schemas.microsoft.com/office/drawing/2014/main" id="{5FB6DFC8-A2EA-E93E-11C0-306AEF31948B}"/>
              </a:ext>
              <a:ext uri="{C183D7F6-B498-43B3-948B-1728B52AA6E4}">
                <adec:decorative xmlns:adec="http://schemas.microsoft.com/office/drawing/2017/decorative" val="1"/>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Dubtes IA (3)</a:t>
            </a:r>
          </a:p>
        </p:txBody>
      </p:sp>
    </p:spTree>
    <p:extLst>
      <p:ext uri="{BB962C8B-B14F-4D97-AF65-F5344CB8AC3E}">
        <p14:creationId xmlns:p14="http://schemas.microsoft.com/office/powerpoint/2010/main" val="1822417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61655"/>
            <a:ext cx="8334442" cy="470218"/>
          </a:xfrm>
        </p:spPr>
        <p:txBody>
          <a:bodyPr>
            <a:normAutofit/>
          </a:bodyPr>
          <a:lstStyle/>
          <a:p>
            <a:r>
              <a:rPr lang="en-US" sz="2600" b="1" err="1"/>
              <a:t>Bibliografia</a:t>
            </a:r>
            <a:endParaRPr lang="en-GB" sz="2600" b="1"/>
          </a:p>
        </p:txBody>
      </p:sp>
      <p:sp>
        <p:nvSpPr>
          <p:cNvPr id="2" name="1 Rectángulo"/>
          <p:cNvSpPr/>
          <p:nvPr/>
        </p:nvSpPr>
        <p:spPr>
          <a:xfrm>
            <a:off x="380934" y="870060"/>
            <a:ext cx="8305866" cy="2462213"/>
          </a:xfrm>
          <a:prstGeom prst="rect">
            <a:avLst/>
          </a:prstGeom>
        </p:spPr>
        <p:txBody>
          <a:bodyPr wrap="square" lIns="91440" tIns="45720" rIns="91440" bIns="45720" anchor="t">
            <a:spAutoFit/>
          </a:bodyPr>
          <a:lstStyle/>
          <a:p>
            <a:r>
              <a:rPr lang="es-ES" sz="1400" i="1">
                <a:hlinkClick r:id="rId3"/>
              </a:rPr>
              <a:t>Política institucional </a:t>
            </a:r>
            <a:r>
              <a:rPr lang="es-ES" sz="1400" i="1" err="1">
                <a:hlinkClick r:id="rId3"/>
              </a:rPr>
              <a:t>d'accés</a:t>
            </a:r>
            <a:r>
              <a:rPr lang="es-ES" sz="1400" i="1">
                <a:hlinkClick r:id="rId3"/>
              </a:rPr>
              <a:t> </a:t>
            </a:r>
            <a:r>
              <a:rPr lang="es-ES" sz="1400" i="1" err="1">
                <a:hlinkClick r:id="rId3"/>
              </a:rPr>
              <a:t>obert</a:t>
            </a:r>
            <a:r>
              <a:rPr lang="es-ES" sz="1400" i="1">
                <a:hlinkClick r:id="rId3"/>
              </a:rPr>
              <a:t> de la </a:t>
            </a:r>
            <a:r>
              <a:rPr lang="es-ES" sz="1400" i="1" err="1">
                <a:hlinkClick r:id="rId3"/>
              </a:rPr>
              <a:t>Universitat</a:t>
            </a:r>
            <a:r>
              <a:rPr lang="es-ES" sz="1400" i="1">
                <a:hlinkClick r:id="rId3"/>
              </a:rPr>
              <a:t> </a:t>
            </a:r>
            <a:r>
              <a:rPr lang="es-ES" sz="1400" i="1" err="1">
                <a:hlinkClick r:id="rId3"/>
              </a:rPr>
              <a:t>Autònoma</a:t>
            </a:r>
            <a:r>
              <a:rPr lang="es-ES" sz="1400" i="1">
                <a:hlinkClick r:id="rId3"/>
              </a:rPr>
              <a:t> de Barcelona</a:t>
            </a:r>
            <a:r>
              <a:rPr lang="es-ES" sz="1400" i="1"/>
              <a:t> - </a:t>
            </a:r>
            <a:r>
              <a:rPr lang="pt-BR" sz="1400"/>
              <a:t>aprovada </a:t>
            </a:r>
            <a:r>
              <a:rPr lang="pt-BR" sz="1400" err="1"/>
              <a:t>pel</a:t>
            </a:r>
            <a:r>
              <a:rPr lang="pt-BR" sz="1400"/>
              <a:t> </a:t>
            </a:r>
            <a:r>
              <a:rPr lang="pt-BR" sz="1400" err="1"/>
              <a:t>Consell</a:t>
            </a:r>
            <a:r>
              <a:rPr lang="pt-BR" sz="1400"/>
              <a:t> de </a:t>
            </a:r>
            <a:r>
              <a:rPr lang="pt-BR" sz="1400" err="1"/>
              <a:t>Govern</a:t>
            </a:r>
            <a:r>
              <a:rPr lang="pt-BR" sz="1400"/>
              <a:t> </a:t>
            </a:r>
            <a:r>
              <a:rPr lang="es-ES" sz="1400"/>
              <a:t>14.12.2022</a:t>
            </a:r>
          </a:p>
          <a:p>
            <a:endParaRPr lang="es-ES" sz="1400" b="1" i="1"/>
          </a:p>
          <a:p>
            <a:r>
              <a:rPr lang="ca-ES" sz="1400" i="1">
                <a:solidFill>
                  <a:srgbClr val="067F9C"/>
                </a:solidFill>
                <a:hlinkClick r:id="rId4"/>
              </a:rPr>
              <a:t>Política institucional d’accés obert per a les dades de recerca de la Universitat Autònoma de Barcelona</a:t>
            </a:r>
            <a:r>
              <a:rPr lang="ca-ES" sz="1400"/>
              <a:t> </a:t>
            </a:r>
            <a:r>
              <a:rPr lang="es-ES" sz="1400">
                <a:ea typeface="+mn-lt"/>
                <a:cs typeface="+mn-lt"/>
              </a:rPr>
              <a:t>- </a:t>
            </a:r>
            <a:r>
              <a:rPr lang="es-ES" sz="1400" err="1">
                <a:ea typeface="+mn-lt"/>
                <a:cs typeface="+mn-lt"/>
              </a:rPr>
              <a:t>aprovada</a:t>
            </a:r>
            <a:r>
              <a:rPr lang="es-ES" sz="1400">
                <a:ea typeface="+mn-lt"/>
                <a:cs typeface="+mn-lt"/>
              </a:rPr>
              <a:t> </a:t>
            </a:r>
            <a:r>
              <a:rPr lang="es-ES" sz="1400" err="1">
                <a:ea typeface="+mn-lt"/>
                <a:cs typeface="+mn-lt"/>
              </a:rPr>
              <a:t>pel</a:t>
            </a:r>
            <a:r>
              <a:rPr lang="es-ES" sz="1400">
                <a:ea typeface="+mn-lt"/>
                <a:cs typeface="+mn-lt"/>
              </a:rPr>
              <a:t> Consell de </a:t>
            </a:r>
            <a:r>
              <a:rPr lang="es-ES" sz="1400" err="1">
                <a:ea typeface="+mn-lt"/>
                <a:cs typeface="+mn-lt"/>
              </a:rPr>
              <a:t>Govern</a:t>
            </a:r>
            <a:r>
              <a:rPr lang="es-ES" sz="1400">
                <a:ea typeface="+mn-lt"/>
                <a:cs typeface="+mn-lt"/>
              </a:rPr>
              <a:t> 14.12.2022</a:t>
            </a:r>
          </a:p>
          <a:p>
            <a:endParaRPr lang="es-ES" sz="1400">
              <a:ea typeface="+mn-lt"/>
              <a:cs typeface="+mn-lt"/>
            </a:endParaRPr>
          </a:p>
          <a:p>
            <a:r>
              <a:rPr lang="ca-ES" sz="1400" i="1">
                <a:hlinkClick r:id="rId5"/>
              </a:rPr>
              <a:t>Carta de serveis de les Biblioteques de la UAB</a:t>
            </a:r>
            <a:r>
              <a:rPr lang="ca-ES" sz="1400"/>
              <a:t> - aprovada per la Comissió General d’Usuaris del Servei de Biblioteques 04.06.2025 i per la Comissió de Qualitat 18.06.2025</a:t>
            </a:r>
            <a:endParaRPr lang="ca-ES" sz="1400">
              <a:ea typeface="Calibri"/>
              <a:cs typeface="Calibri"/>
            </a:endParaRPr>
          </a:p>
          <a:p>
            <a:endParaRPr lang="ca-ES" sz="1400"/>
          </a:p>
          <a:p>
            <a:r>
              <a:rPr lang="ca-ES" sz="1400" i="1">
                <a:hlinkClick r:id="rId6"/>
              </a:rPr>
              <a:t>Dipòsit Digital de Documents de la UAB – </a:t>
            </a:r>
            <a:r>
              <a:rPr lang="es-ES" sz="1400" i="1">
                <a:hlinkClick r:id="rId6"/>
              </a:rPr>
              <a:t>DDD</a:t>
            </a:r>
            <a:r>
              <a:rPr lang="es-ES" sz="1400" i="1"/>
              <a:t> -</a:t>
            </a:r>
            <a:r>
              <a:rPr lang="es-ES" sz="1400"/>
              <a:t> </a:t>
            </a:r>
            <a:r>
              <a:rPr lang="es-ES" sz="1400" err="1"/>
              <a:t>repositori</a:t>
            </a:r>
            <a:r>
              <a:rPr lang="es-ES" sz="1400"/>
              <a:t> institucional</a:t>
            </a:r>
          </a:p>
          <a:p>
            <a:pPr>
              <a:spcAft>
                <a:spcPts val="600"/>
              </a:spcAft>
              <a:buClr>
                <a:schemeClr val="accent3">
                  <a:lumMod val="75000"/>
                </a:schemeClr>
              </a:buClr>
            </a:pPr>
            <a:endParaRPr lang="ca-ES" sz="1400" b="1">
              <a:cs typeface="Arial" pitchFamily="34" charset="0"/>
            </a:endParaRPr>
          </a:p>
        </p:txBody>
      </p:sp>
      <p:sp>
        <p:nvSpPr>
          <p:cNvPr id="5" name="Título 1">
            <a:extLst>
              <a:ext uri="{FF2B5EF4-FFF2-40B4-BE49-F238E27FC236}">
                <a16:creationId xmlns:a16="http://schemas.microsoft.com/office/drawing/2014/main" id="{333B60EB-270C-4AEF-9D68-8995E8947529}"/>
              </a:ext>
            </a:extLst>
          </p:cNvPr>
          <p:cNvSpPr txBox="1">
            <a:spLocks/>
          </p:cNvSpPr>
          <p:nvPr/>
        </p:nvSpPr>
        <p:spPr>
          <a:xfrm>
            <a:off x="457200" y="3200866"/>
            <a:ext cx="8380640" cy="442518"/>
          </a:xfrm>
          <a:prstGeom prst="rect">
            <a:avLst/>
          </a:prstGeom>
        </p:spPr>
        <p:txBody>
          <a:bodyPr vert="horz" wrap="square" lIns="81621" tIns="40811" rIns="81621" bIns="40811" rtlCol="0" anchor="ctr">
            <a:spAutoFit/>
          </a:bodyPr>
          <a:lstStyle>
            <a:lvl1pPr algn="l" defTabSz="816214" rtl="0" eaLnBrk="1" latinLnBrk="0" hangingPunct="1">
              <a:lnSpc>
                <a:spcPct val="90000"/>
              </a:lnSpc>
              <a:spcBef>
                <a:spcPct val="0"/>
              </a:spcBef>
              <a:buNone/>
              <a:defRPr lang="en-GB" sz="3200" b="1" kern="1200" spc="-54" baseline="0" dirty="0">
                <a:solidFill>
                  <a:schemeClr val="tx1"/>
                </a:solidFill>
                <a:latin typeface="+mj-lt"/>
                <a:ea typeface="+mj-ea"/>
                <a:cs typeface="+mj-cs"/>
              </a:defRPr>
            </a:lvl1pPr>
          </a:lstStyle>
          <a:p>
            <a:r>
              <a:rPr lang="ca-ES" sz="2600"/>
              <a:t>Font de les imatges</a:t>
            </a:r>
            <a:endParaRPr lang="es-ES" sz="2600"/>
          </a:p>
        </p:txBody>
      </p:sp>
      <p:sp>
        <p:nvSpPr>
          <p:cNvPr id="4" name="CuadroTexto 3">
            <a:extLst>
              <a:ext uri="{FF2B5EF4-FFF2-40B4-BE49-F238E27FC236}">
                <a16:creationId xmlns:a16="http://schemas.microsoft.com/office/drawing/2014/main" id="{4E57B71A-3E4A-442D-8A27-5A969FD296AD}"/>
              </a:ext>
            </a:extLst>
          </p:cNvPr>
          <p:cNvSpPr txBox="1"/>
          <p:nvPr/>
        </p:nvSpPr>
        <p:spPr>
          <a:xfrm>
            <a:off x="457200" y="3681571"/>
            <a:ext cx="7947660" cy="101566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ca-ES" sz="1200" err="1"/>
              <a:t>Wikimedia</a:t>
            </a:r>
            <a:r>
              <a:rPr lang="ca-ES" sz="1200"/>
              <a:t> </a:t>
            </a:r>
            <a:r>
              <a:rPr lang="ca-ES" sz="1200" err="1"/>
              <a:t>Commons</a:t>
            </a:r>
            <a:r>
              <a:rPr lang="ca-ES" sz="1200"/>
              <a:t>: </a:t>
            </a:r>
            <a:r>
              <a:rPr lang="ca-ES" sz="1200">
                <a:hlinkClick r:id="rId7"/>
              </a:rPr>
              <a:t>copyright versus open </a:t>
            </a:r>
            <a:r>
              <a:rPr lang="ca-ES" sz="1200" err="1">
                <a:hlinkClick r:id="rId7"/>
              </a:rPr>
              <a:t>license</a:t>
            </a:r>
            <a:r>
              <a:rPr lang="ca-ES" sz="1200"/>
              <a:t>, </a:t>
            </a:r>
            <a:r>
              <a:rPr lang="ca-ES" sz="1200">
                <a:hlinkClick r:id="rId8"/>
              </a:rPr>
              <a:t>copyright</a:t>
            </a:r>
            <a:r>
              <a:rPr lang="ca-ES" sz="1200"/>
              <a:t>, </a:t>
            </a:r>
            <a:r>
              <a:rPr lang="ca-ES" sz="1200">
                <a:hlinkClick r:id="rId9"/>
              </a:rPr>
              <a:t>CC</a:t>
            </a:r>
            <a:r>
              <a:rPr lang="ca-ES" sz="1200"/>
              <a:t>, </a:t>
            </a:r>
            <a:r>
              <a:rPr lang="ca-ES" sz="1200">
                <a:hlinkClick r:id="rId10"/>
              </a:rPr>
              <a:t>llicències CC</a:t>
            </a:r>
            <a:endParaRPr lang="ca-ES" sz="1200"/>
          </a:p>
          <a:p>
            <a:pPr marL="285750" indent="-285750">
              <a:buFont typeface="Wingdings" panose="05000000000000000000" pitchFamily="2" charset="2"/>
              <a:buChar char="§"/>
            </a:pPr>
            <a:r>
              <a:rPr lang="ca-ES" sz="1200" err="1"/>
              <a:t>Pixabay</a:t>
            </a:r>
            <a:r>
              <a:rPr lang="ca-ES" sz="1200"/>
              <a:t>: </a:t>
            </a:r>
            <a:r>
              <a:rPr lang="ca-ES" sz="1200">
                <a:hlinkClick r:id="rId11"/>
              </a:rPr>
              <a:t>carretera de portada</a:t>
            </a:r>
            <a:r>
              <a:rPr lang="ca-ES" sz="1200"/>
              <a:t>, </a:t>
            </a:r>
            <a:r>
              <a:rPr lang="ca-ES" sz="1200">
                <a:hlinkClick r:id="rId12"/>
              </a:rPr>
              <a:t>diamant</a:t>
            </a:r>
            <a:r>
              <a:rPr lang="ca-ES" sz="1200"/>
              <a:t>, </a:t>
            </a:r>
            <a:r>
              <a:rPr lang="ca-ES" sz="1200">
                <a:hlinkClick r:id="rId13"/>
              </a:rPr>
              <a:t>or</a:t>
            </a:r>
            <a:r>
              <a:rPr lang="ca-ES" sz="1200"/>
              <a:t>, </a:t>
            </a:r>
            <a:r>
              <a:rPr lang="ca-ES" sz="1200">
                <a:hlinkClick r:id="rId14"/>
              </a:rPr>
              <a:t>tracte mans</a:t>
            </a:r>
            <a:r>
              <a:rPr lang="ca-ES" sz="1200"/>
              <a:t>, </a:t>
            </a:r>
            <a:r>
              <a:rPr lang="ca-ES" sz="1200">
                <a:hlinkClick r:id="rId15"/>
              </a:rPr>
              <a:t>treball amb </a:t>
            </a:r>
            <a:r>
              <a:rPr lang="ca-ES" sz="1200" err="1">
                <a:hlinkClick r:id="rId15"/>
              </a:rPr>
              <a:t>pc</a:t>
            </a:r>
            <a:r>
              <a:rPr lang="ca-ES" sz="1200"/>
              <a:t>, </a:t>
            </a:r>
            <a:r>
              <a:rPr lang="ca-ES" sz="1200">
                <a:hlinkClick r:id="rId16"/>
              </a:rPr>
              <a:t>xarxa persones</a:t>
            </a:r>
            <a:r>
              <a:rPr lang="ca-ES" sz="1200"/>
              <a:t>, </a:t>
            </a:r>
            <a:r>
              <a:rPr lang="ca-ES" sz="1200">
                <a:hlinkClick r:id="rId17"/>
              </a:rPr>
              <a:t>balança</a:t>
            </a:r>
            <a:endParaRPr lang="ca-ES" sz="1200"/>
          </a:p>
          <a:p>
            <a:pPr marL="285750" indent="-285750">
              <a:buFont typeface="Wingdings" panose="05000000000000000000" pitchFamily="2" charset="2"/>
              <a:buChar char="§"/>
            </a:pPr>
            <a:r>
              <a:rPr lang="ca-ES" sz="1200" err="1"/>
              <a:t>Pngall</a:t>
            </a:r>
            <a:r>
              <a:rPr lang="ca-ES" sz="1200"/>
              <a:t>: </a:t>
            </a:r>
            <a:r>
              <a:rPr lang="ca-ES" sz="1200">
                <a:hlinkClick r:id="rId18"/>
              </a:rPr>
              <a:t>carretera</a:t>
            </a:r>
            <a:endParaRPr lang="ca-ES" sz="1200"/>
          </a:p>
          <a:p>
            <a:pPr marL="285750" indent="-285750">
              <a:buFont typeface="Wingdings" panose="05000000000000000000" pitchFamily="2" charset="2"/>
              <a:buChar char="§"/>
            </a:pPr>
            <a:r>
              <a:rPr lang="ca-ES" sz="1200" err="1"/>
              <a:t>Pexels</a:t>
            </a:r>
            <a:r>
              <a:rPr lang="ca-ES" sz="1200"/>
              <a:t>: </a:t>
            </a:r>
            <a:r>
              <a:rPr lang="ca-ES" sz="1200" err="1">
                <a:hlinkClick r:id="rId19"/>
              </a:rPr>
              <a:t>chatGPT</a:t>
            </a:r>
            <a:endParaRPr lang="ca-ES" sz="1200"/>
          </a:p>
          <a:p>
            <a:pPr marL="285750" indent="-285750">
              <a:buFont typeface="Wingdings" panose="05000000000000000000" pitchFamily="2" charset="2"/>
              <a:buChar char="§"/>
            </a:pPr>
            <a:r>
              <a:rPr lang="ca-ES" sz="1200"/>
              <a:t>Resta imatges: </a:t>
            </a:r>
            <a:r>
              <a:rPr lang="ca-ES" sz="1200">
                <a:hlinkClick r:id="rId20"/>
              </a:rPr>
              <a:t>UAB</a:t>
            </a:r>
            <a:endParaRPr lang="ca-ES" sz="1200"/>
          </a:p>
        </p:txBody>
      </p:sp>
    </p:spTree>
    <p:extLst>
      <p:ext uri="{BB962C8B-B14F-4D97-AF65-F5344CB8AC3E}">
        <p14:creationId xmlns:p14="http://schemas.microsoft.com/office/powerpoint/2010/main" val="2777148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6"/>
        <p:cNvGrpSpPr/>
        <p:nvPr/>
      </p:nvGrpSpPr>
      <p:grpSpPr>
        <a:xfrm>
          <a:off x="0" y="0"/>
          <a:ext cx="0" cy="0"/>
          <a:chOff x="0" y="0"/>
          <a:chExt cx="0" cy="0"/>
        </a:xfrm>
      </p:grpSpPr>
      <p:sp>
        <p:nvSpPr>
          <p:cNvPr id="307" name="Google Shape;307;p37"/>
          <p:cNvSpPr txBox="1"/>
          <p:nvPr/>
        </p:nvSpPr>
        <p:spPr>
          <a:xfrm>
            <a:off x="1067924" y="827356"/>
            <a:ext cx="6525829" cy="754800"/>
          </a:xfrm>
          <a:prstGeom prst="rect">
            <a:avLst/>
          </a:prstGeom>
          <a:noFill/>
          <a:ln>
            <a:noFill/>
          </a:ln>
        </p:spPr>
        <p:txBody>
          <a:bodyPr spcFirstLastPara="1" wrap="square" lIns="83800" tIns="41875" rIns="83800" bIns="41875" anchor="ctr" anchorCtr="0">
            <a:noAutofit/>
          </a:bodyPr>
          <a:lstStyle/>
          <a:p>
            <a:pPr marL="0" marR="0" lvl="0" indent="0" algn="ctr" rtl="0">
              <a:lnSpc>
                <a:spcPct val="90000"/>
              </a:lnSpc>
              <a:spcBef>
                <a:spcPts val="0"/>
              </a:spcBef>
              <a:spcAft>
                <a:spcPts val="0"/>
              </a:spcAft>
              <a:buClr>
                <a:srgbClr val="595959"/>
              </a:buClr>
              <a:buSzPts val="6000"/>
              <a:buFont typeface="Century Gothic"/>
              <a:buNone/>
            </a:pPr>
            <a:r>
              <a:rPr lang="ca-ES" sz="4800">
                <a:solidFill>
                  <a:srgbClr val="008539"/>
                </a:solidFill>
                <a:latin typeface="Century Gothic"/>
                <a:ea typeface="Century Gothic"/>
                <a:cs typeface="Century Gothic"/>
                <a:sym typeface="Century Gothic"/>
              </a:rPr>
              <a:t>Moltes gràcies!</a:t>
            </a:r>
            <a:endParaRPr sz="4800">
              <a:solidFill>
                <a:srgbClr val="008539"/>
              </a:solidFill>
              <a:latin typeface="Century Gothic"/>
              <a:ea typeface="Century Gothic"/>
              <a:cs typeface="Century Gothic"/>
              <a:sym typeface="Century Gothic"/>
            </a:endParaRPr>
          </a:p>
        </p:txBody>
      </p:sp>
      <p:pic>
        <p:nvPicPr>
          <p:cNvPr id="3" name="Imatge 2" descr="Logotip de les Biblioteques UAB">
            <a:extLst>
              <a:ext uri="{FF2B5EF4-FFF2-40B4-BE49-F238E27FC236}">
                <a16:creationId xmlns:a16="http://schemas.microsoft.com/office/drawing/2014/main" id="{1830030B-153A-8090-C3D7-8F4D0C08A821}"/>
              </a:ext>
            </a:extLst>
          </p:cNvPr>
          <p:cNvPicPr>
            <a:picLocks noChangeAspect="1"/>
          </p:cNvPicPr>
          <p:nvPr/>
        </p:nvPicPr>
        <p:blipFill>
          <a:blip r:embed="rId3"/>
          <a:stretch>
            <a:fillRect/>
          </a:stretch>
        </p:blipFill>
        <p:spPr>
          <a:xfrm>
            <a:off x="2152545" y="2013897"/>
            <a:ext cx="4478919" cy="1326732"/>
          </a:xfrm>
          <a:prstGeom prst="rect">
            <a:avLst/>
          </a:prstGeom>
        </p:spPr>
      </p:pic>
      <p:sp>
        <p:nvSpPr>
          <p:cNvPr id="18" name="Google Shape;312;p37">
            <a:extLst>
              <a:ext uri="{FF2B5EF4-FFF2-40B4-BE49-F238E27FC236}">
                <a16:creationId xmlns:a16="http://schemas.microsoft.com/office/drawing/2014/main" id="{47D6777D-71C3-4CFE-9496-ED92E3C4607B}"/>
              </a:ext>
            </a:extLst>
          </p:cNvPr>
          <p:cNvSpPr txBox="1"/>
          <p:nvPr/>
        </p:nvSpPr>
        <p:spPr>
          <a:xfrm>
            <a:off x="2116413" y="4274888"/>
            <a:ext cx="4806454" cy="464886"/>
          </a:xfrm>
          <a:prstGeom prst="rect">
            <a:avLst/>
          </a:prstGeom>
          <a:noFill/>
          <a:ln>
            <a:noFill/>
          </a:ln>
        </p:spPr>
        <p:txBody>
          <a:bodyPr spcFirstLastPara="1" wrap="square" lIns="83800" tIns="41875" rIns="83800" bIns="41875" anchor="ctr" anchorCtr="0">
            <a:noAutofit/>
          </a:bodyPr>
          <a:lstStyle/>
          <a:p>
            <a:pPr marL="0" marR="0" lvl="0" indent="0" algn="l" rtl="0">
              <a:lnSpc>
                <a:spcPct val="90000"/>
              </a:lnSpc>
              <a:spcBef>
                <a:spcPts val="0"/>
              </a:spcBef>
              <a:spcAft>
                <a:spcPts val="0"/>
              </a:spcAft>
              <a:buNone/>
            </a:pPr>
            <a:r>
              <a:rPr lang="ca-ES">
                <a:solidFill>
                  <a:schemeClr val="accent2"/>
                </a:solidFill>
                <a:latin typeface="Century Gothic"/>
                <a:ea typeface="Century Gothic"/>
                <a:cs typeface="Century Gothic"/>
                <a:sym typeface="Century Gothic"/>
                <a:hlinkClick r:id="rId4"/>
              </a:rPr>
              <a:t>Si us cal ajuda, contacteu amb nosaltres!</a:t>
            </a:r>
            <a:endParaRPr>
              <a:solidFill>
                <a:schemeClr val="accent2"/>
              </a:solidFill>
              <a:latin typeface="Century Gothic"/>
              <a:ea typeface="Century Gothic"/>
              <a:cs typeface="Century Gothic"/>
              <a:sym typeface="Century Gothic"/>
            </a:endParaRPr>
          </a:p>
        </p:txBody>
      </p:sp>
      <p:sp>
        <p:nvSpPr>
          <p:cNvPr id="2" name="Títol 1">
            <a:extLst>
              <a:ext uri="{FF2B5EF4-FFF2-40B4-BE49-F238E27FC236}">
                <a16:creationId xmlns:a16="http://schemas.microsoft.com/office/drawing/2014/main" id="{03C0FAB4-118C-DC78-818C-99BFA210843E}"/>
              </a:ext>
              <a:ext uri="{C183D7F6-B498-43B3-948B-1728B52AA6E4}">
                <adec:decorative xmlns:adec="http://schemas.microsoft.com/office/drawing/2017/decorative" val="1"/>
              </a:ext>
            </a:extLst>
          </p:cNvPr>
          <p:cNvSpPr>
            <a:spLocks noGrp="1"/>
          </p:cNvSpPr>
          <p:nvPr>
            <p:ph type="title"/>
          </p:nvPr>
        </p:nvSpPr>
        <p:spPr>
          <a:xfrm>
            <a:off x="334736" y="-443100"/>
            <a:ext cx="8380800" cy="443100"/>
          </a:xfrm>
        </p:spPr>
        <p:txBody>
          <a:bodyPr spcFirstLastPara="1" vert="horz" wrap="square" lIns="83800" tIns="41875" rIns="83800" bIns="41875" rtlCol="0" anchor="b" anchorCtr="0">
            <a:noAutofit/>
          </a:bodyPr>
          <a:lstStyle/>
          <a:p>
            <a:r>
              <a:rPr lang="ca-ES" dirty="0"/>
              <a:t>Moltes gràcies</a:t>
            </a:r>
          </a:p>
        </p:txBody>
      </p:sp>
    </p:spTree>
    <p:extLst>
      <p:ext uri="{BB962C8B-B14F-4D97-AF65-F5344CB8AC3E}">
        <p14:creationId xmlns:p14="http://schemas.microsoft.com/office/powerpoint/2010/main" val="278632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333956"/>
            <a:ext cx="8334442" cy="525617"/>
          </a:xfrm>
        </p:spPr>
        <p:txBody>
          <a:bodyPr>
            <a:normAutofit fontScale="90000"/>
          </a:bodyPr>
          <a:lstStyle/>
          <a:p>
            <a:r>
              <a:rPr lang="en-US" b="1" err="1"/>
              <a:t>Autoria</a:t>
            </a:r>
            <a:r>
              <a:rPr lang="en-US" b="1"/>
              <a:t> </a:t>
            </a:r>
            <a:endParaRPr lang="en-GB" b="1"/>
          </a:p>
        </p:txBody>
      </p:sp>
      <p:graphicFrame>
        <p:nvGraphicFramePr>
          <p:cNvPr id="2" name="Diagrama 1" descr="Gràfic que explica que existeix autoria en qualsevol creació literària, artística o científica: llibres, articles científics o de difusió, pàgines web, tesis doctorals, fotografies, dibuixos, composicions musicals, pel·lícules..."/>
          <p:cNvGraphicFramePr/>
          <p:nvPr>
            <p:extLst>
              <p:ext uri="{D42A27DB-BD31-4B8C-83A1-F6EECF244321}">
                <p14:modId xmlns:p14="http://schemas.microsoft.com/office/powerpoint/2010/main" val="4003770900"/>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heurón 7">
            <a:extLst>
              <a:ext uri="{C183D7F6-B498-43B3-948B-1728B52AA6E4}">
                <adec:decorative xmlns:adec="http://schemas.microsoft.com/office/drawing/2017/decorative" val="1"/>
              </a:ext>
            </a:extLst>
          </p:cNvPr>
          <p:cNvSpPr/>
          <p:nvPr/>
        </p:nvSpPr>
        <p:spPr>
          <a:xfrm>
            <a:off x="6490776" y="3948109"/>
            <a:ext cx="185225" cy="309489"/>
          </a:xfrm>
          <a:prstGeom prst="chevron">
            <a:avLst/>
          </a:prstGeom>
          <a:solidFill>
            <a:srgbClr val="008539"/>
          </a:solidFill>
          <a:ln>
            <a:solidFill>
              <a:srgbClr val="008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08A5CA"/>
              </a:solidFill>
            </a:endParaRPr>
          </a:p>
        </p:txBody>
      </p:sp>
      <p:sp>
        <p:nvSpPr>
          <p:cNvPr id="11" name="Cheurón 10">
            <a:extLst>
              <a:ext uri="{C183D7F6-B498-43B3-948B-1728B52AA6E4}">
                <adec:decorative xmlns:adec="http://schemas.microsoft.com/office/drawing/2017/decorative" val="1"/>
              </a:ext>
            </a:extLst>
          </p:cNvPr>
          <p:cNvSpPr/>
          <p:nvPr/>
        </p:nvSpPr>
        <p:spPr>
          <a:xfrm>
            <a:off x="6650862" y="3948109"/>
            <a:ext cx="185225" cy="309489"/>
          </a:xfrm>
          <a:prstGeom prst="chevron">
            <a:avLst/>
          </a:prstGeom>
          <a:solidFill>
            <a:srgbClr val="008539"/>
          </a:solidFill>
          <a:ln>
            <a:solidFill>
              <a:srgbClr val="008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rgbClr val="08A5CA"/>
              </a:solidFill>
            </a:endParaRPr>
          </a:p>
        </p:txBody>
      </p:sp>
      <p:sp>
        <p:nvSpPr>
          <p:cNvPr id="9" name="CuadroTexto 8">
            <a:extLst>
              <a:ext uri="{C183D7F6-B498-43B3-948B-1728B52AA6E4}">
                <adec:decorative xmlns:adec="http://schemas.microsoft.com/office/drawing/2017/decorative" val="1"/>
              </a:ext>
            </a:extLst>
          </p:cNvPr>
          <p:cNvSpPr txBox="1"/>
          <p:nvPr/>
        </p:nvSpPr>
        <p:spPr>
          <a:xfrm>
            <a:off x="6836087" y="3810465"/>
            <a:ext cx="2152072" cy="646331"/>
          </a:xfrm>
          <a:prstGeom prst="rect">
            <a:avLst/>
          </a:prstGeom>
          <a:noFill/>
        </p:spPr>
        <p:txBody>
          <a:bodyPr wrap="square" rtlCol="0">
            <a:spAutoFit/>
          </a:bodyPr>
          <a:lstStyle/>
          <a:p>
            <a:r>
              <a:rPr lang="ca-ES">
                <a:solidFill>
                  <a:srgbClr val="008539"/>
                </a:solidFill>
              </a:rPr>
              <a:t>Automàticament  adquireix uns DRETS</a:t>
            </a:r>
          </a:p>
        </p:txBody>
      </p:sp>
    </p:spTree>
    <p:extLst>
      <p:ext uri="{BB962C8B-B14F-4D97-AF65-F5344CB8AC3E}">
        <p14:creationId xmlns:p14="http://schemas.microsoft.com/office/powerpoint/2010/main" val="290862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380934" y="242514"/>
            <a:ext cx="8334442" cy="525617"/>
          </a:xfrm>
        </p:spPr>
        <p:txBody>
          <a:bodyPr>
            <a:normAutofit fontScale="90000"/>
          </a:bodyPr>
          <a:lstStyle/>
          <a:p>
            <a:r>
              <a:rPr lang="en-US" b="1" err="1"/>
              <a:t>Atribució</a:t>
            </a:r>
            <a:r>
              <a:rPr lang="en-US" b="1"/>
              <a:t> de </a:t>
            </a:r>
            <a:r>
              <a:rPr lang="en-US" b="1" err="1"/>
              <a:t>drets</a:t>
            </a:r>
            <a:r>
              <a:rPr lang="en-US" b="1"/>
              <a:t> </a:t>
            </a:r>
            <a:endParaRPr lang="en-GB" b="1"/>
          </a:p>
        </p:txBody>
      </p:sp>
      <p:graphicFrame>
        <p:nvGraphicFramePr>
          <p:cNvPr id="8" name="18 Diagrama" descr="Diagrama on s'expliquen els drets morals i els drets patrimonials o d'explotació"/>
          <p:cNvGraphicFramePr/>
          <p:nvPr>
            <p:extLst>
              <p:ext uri="{D42A27DB-BD31-4B8C-83A1-F6EECF244321}">
                <p14:modId xmlns:p14="http://schemas.microsoft.com/office/powerpoint/2010/main" val="3228263905"/>
              </p:ext>
            </p:extLst>
          </p:nvPr>
        </p:nvGraphicFramePr>
        <p:xfrm>
          <a:off x="1223629" y="871537"/>
          <a:ext cx="6696744" cy="3420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strella de 5 puntas 10" descr="Dret sense límit temporal"/>
          <p:cNvSpPr/>
          <p:nvPr/>
        </p:nvSpPr>
        <p:spPr>
          <a:xfrm>
            <a:off x="3889078" y="1595829"/>
            <a:ext cx="190314" cy="162018"/>
          </a:xfrm>
          <a:prstGeom prst="star5">
            <a:avLst/>
          </a:prstGeom>
          <a:solidFill>
            <a:srgbClr val="00CC57"/>
          </a:solidFill>
          <a:ln>
            <a:solidFill>
              <a:srgbClr val="00C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013"/>
          </a:p>
        </p:txBody>
      </p:sp>
      <p:sp>
        <p:nvSpPr>
          <p:cNvPr id="12" name="Estrella de 5 puntas 11" descr="Dret sense límit temporal"/>
          <p:cNvSpPr/>
          <p:nvPr/>
        </p:nvSpPr>
        <p:spPr>
          <a:xfrm>
            <a:off x="3890977" y="2090431"/>
            <a:ext cx="190314" cy="162018"/>
          </a:xfrm>
          <a:prstGeom prst="star5">
            <a:avLst/>
          </a:prstGeom>
          <a:solidFill>
            <a:srgbClr val="00CC57"/>
          </a:solidFill>
          <a:ln>
            <a:solidFill>
              <a:srgbClr val="00C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013"/>
          </a:p>
        </p:txBody>
      </p:sp>
      <p:sp>
        <p:nvSpPr>
          <p:cNvPr id="17" name="Hexágono 16" descr="Dret fins a 70 anys després de la mort de l'autor/a"/>
          <p:cNvSpPr/>
          <p:nvPr/>
        </p:nvSpPr>
        <p:spPr>
          <a:xfrm>
            <a:off x="3937855" y="2600572"/>
            <a:ext cx="154744" cy="127282"/>
          </a:xfrm>
          <a:prstGeom prst="hexagon">
            <a:avLst/>
          </a:prstGeom>
          <a:solidFill>
            <a:srgbClr val="00CC57"/>
          </a:solidFill>
          <a:ln>
            <a:solidFill>
              <a:srgbClr val="00C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4" name="Triángulo isósceles 13" descr="Dret que es manté durant la vida de l'autor/a"/>
          <p:cNvSpPr/>
          <p:nvPr/>
        </p:nvSpPr>
        <p:spPr>
          <a:xfrm>
            <a:off x="3951642" y="3051426"/>
            <a:ext cx="142409" cy="165980"/>
          </a:xfrm>
          <a:prstGeom prst="triangle">
            <a:avLst/>
          </a:prstGeom>
          <a:solidFill>
            <a:srgbClr val="00CC57"/>
          </a:solidFill>
          <a:ln>
            <a:solidFill>
              <a:srgbClr val="00C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013">
              <a:ln>
                <a:solidFill>
                  <a:schemeClr val="tx1"/>
                </a:solidFill>
              </a:ln>
              <a:solidFill>
                <a:schemeClr val="tx1"/>
              </a:solidFill>
            </a:endParaRPr>
          </a:p>
        </p:txBody>
      </p:sp>
      <p:sp>
        <p:nvSpPr>
          <p:cNvPr id="16" name="Triángulo isósceles 15" descr="Dret que es manté durant la vida de l'autor/a"/>
          <p:cNvSpPr/>
          <p:nvPr/>
        </p:nvSpPr>
        <p:spPr>
          <a:xfrm>
            <a:off x="3513068" y="3554458"/>
            <a:ext cx="142409" cy="165980"/>
          </a:xfrm>
          <a:prstGeom prst="triangle">
            <a:avLst/>
          </a:prstGeom>
          <a:solidFill>
            <a:srgbClr val="00CC57"/>
          </a:solidFill>
          <a:ln>
            <a:solidFill>
              <a:srgbClr val="00C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013">
              <a:ln>
                <a:solidFill>
                  <a:schemeClr val="tx1"/>
                </a:solidFill>
              </a:ln>
              <a:solidFill>
                <a:schemeClr val="tx1"/>
              </a:solidFill>
            </a:endParaRPr>
          </a:p>
        </p:txBody>
      </p:sp>
      <p:sp>
        <p:nvSpPr>
          <p:cNvPr id="15" name="Triángulo isósceles 14" descr="Dret que es manté durant la vida de l'autor/a"/>
          <p:cNvSpPr/>
          <p:nvPr/>
        </p:nvSpPr>
        <p:spPr>
          <a:xfrm>
            <a:off x="3534492" y="4018935"/>
            <a:ext cx="142409" cy="165980"/>
          </a:xfrm>
          <a:prstGeom prst="triangle">
            <a:avLst/>
          </a:prstGeom>
          <a:solidFill>
            <a:srgbClr val="00CC57"/>
          </a:solidFill>
          <a:ln>
            <a:solidFill>
              <a:srgbClr val="00C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013">
              <a:ln>
                <a:solidFill>
                  <a:schemeClr val="tx1"/>
                </a:solidFill>
              </a:ln>
              <a:solidFill>
                <a:schemeClr val="tx1"/>
              </a:solidFill>
            </a:endParaRPr>
          </a:p>
        </p:txBody>
      </p:sp>
      <p:sp>
        <p:nvSpPr>
          <p:cNvPr id="7" name="Rectángulo redondeado 6"/>
          <p:cNvSpPr/>
          <p:nvPr/>
        </p:nvSpPr>
        <p:spPr>
          <a:xfrm>
            <a:off x="867674" y="4355334"/>
            <a:ext cx="4098585" cy="315827"/>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b="1">
                <a:solidFill>
                  <a:srgbClr val="007100"/>
                </a:solidFill>
              </a:rPr>
              <a:t>Intransferibles</a:t>
            </a:r>
          </a:p>
        </p:txBody>
      </p:sp>
      <p:sp>
        <p:nvSpPr>
          <p:cNvPr id="20" name="Estrella de 5 puntas 19" descr="Dret sense límit temporal"/>
          <p:cNvSpPr/>
          <p:nvPr/>
        </p:nvSpPr>
        <p:spPr>
          <a:xfrm>
            <a:off x="910043" y="4784926"/>
            <a:ext cx="154360" cy="144999"/>
          </a:xfrm>
          <a:prstGeom prst="star5">
            <a:avLst/>
          </a:prstGeom>
          <a:solidFill>
            <a:srgbClr val="00CC57"/>
          </a:solidFill>
          <a:ln>
            <a:solidFill>
              <a:srgbClr val="00C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013">
              <a:solidFill>
                <a:srgbClr val="00CC57"/>
              </a:solidFill>
            </a:endParaRPr>
          </a:p>
        </p:txBody>
      </p:sp>
      <p:sp>
        <p:nvSpPr>
          <p:cNvPr id="23" name="CuadroTexto 22"/>
          <p:cNvSpPr txBox="1"/>
          <p:nvPr/>
        </p:nvSpPr>
        <p:spPr>
          <a:xfrm>
            <a:off x="1031347" y="4730467"/>
            <a:ext cx="882158" cy="253916"/>
          </a:xfrm>
          <a:prstGeom prst="rect">
            <a:avLst/>
          </a:prstGeom>
          <a:noFill/>
        </p:spPr>
        <p:txBody>
          <a:bodyPr wrap="square" rtlCol="0">
            <a:spAutoFit/>
          </a:bodyPr>
          <a:lstStyle/>
          <a:p>
            <a:r>
              <a:rPr lang="ca-ES" sz="1000"/>
              <a:t>Sense  límit</a:t>
            </a:r>
          </a:p>
        </p:txBody>
      </p:sp>
      <p:sp>
        <p:nvSpPr>
          <p:cNvPr id="21" name="Triángulo isósceles 20" descr="Dret que es manté durant la vida de l'autor/a"/>
          <p:cNvSpPr/>
          <p:nvPr/>
        </p:nvSpPr>
        <p:spPr>
          <a:xfrm>
            <a:off x="1960602" y="4784925"/>
            <a:ext cx="119165" cy="145000"/>
          </a:xfrm>
          <a:prstGeom prst="triangle">
            <a:avLst/>
          </a:prstGeom>
          <a:solidFill>
            <a:srgbClr val="00CC57"/>
          </a:solidFill>
          <a:ln>
            <a:solidFill>
              <a:srgbClr val="00C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013">
              <a:ln>
                <a:solidFill>
                  <a:schemeClr val="tx1"/>
                </a:solidFill>
              </a:ln>
              <a:solidFill>
                <a:schemeClr val="tx1"/>
              </a:solidFill>
            </a:endParaRPr>
          </a:p>
        </p:txBody>
      </p:sp>
      <p:sp>
        <p:nvSpPr>
          <p:cNvPr id="24" name="CuadroTexto 23" descr="Dret que es manté durant la vida de l'autor/a"/>
          <p:cNvSpPr txBox="1"/>
          <p:nvPr/>
        </p:nvSpPr>
        <p:spPr>
          <a:xfrm>
            <a:off x="2034809" y="4748978"/>
            <a:ext cx="882158" cy="253916"/>
          </a:xfrm>
          <a:prstGeom prst="rect">
            <a:avLst/>
          </a:prstGeom>
          <a:noFill/>
        </p:spPr>
        <p:txBody>
          <a:bodyPr wrap="square" rtlCol="0">
            <a:spAutoFit/>
          </a:bodyPr>
          <a:lstStyle/>
          <a:p>
            <a:r>
              <a:rPr lang="ca-ES" sz="1000"/>
              <a:t>Vida autor</a:t>
            </a:r>
          </a:p>
        </p:txBody>
      </p:sp>
      <p:sp>
        <p:nvSpPr>
          <p:cNvPr id="22" name="Hexágono 21" descr="Dret fins a 70 anys després de la mort de l'autor/a"/>
          <p:cNvSpPr/>
          <p:nvPr/>
        </p:nvSpPr>
        <p:spPr>
          <a:xfrm>
            <a:off x="2888448" y="4798298"/>
            <a:ext cx="145323" cy="127282"/>
          </a:xfrm>
          <a:prstGeom prst="hexagon">
            <a:avLst/>
          </a:prstGeom>
          <a:solidFill>
            <a:srgbClr val="00CC57"/>
          </a:solidFill>
          <a:ln>
            <a:solidFill>
              <a:srgbClr val="00C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25" name="CuadroTexto 24"/>
          <p:cNvSpPr txBox="1"/>
          <p:nvPr/>
        </p:nvSpPr>
        <p:spPr>
          <a:xfrm>
            <a:off x="2987344" y="4734981"/>
            <a:ext cx="1957491" cy="253916"/>
          </a:xfrm>
          <a:prstGeom prst="rect">
            <a:avLst/>
          </a:prstGeom>
          <a:noFill/>
        </p:spPr>
        <p:txBody>
          <a:bodyPr wrap="square" rtlCol="0">
            <a:spAutoFit/>
          </a:bodyPr>
          <a:lstStyle/>
          <a:p>
            <a:r>
              <a:rPr lang="ca-ES" sz="1000"/>
              <a:t>70 anys després mort autor</a:t>
            </a:r>
          </a:p>
        </p:txBody>
      </p:sp>
      <p:sp>
        <p:nvSpPr>
          <p:cNvPr id="18" name="Rectángulo redondeado 17"/>
          <p:cNvSpPr/>
          <p:nvPr/>
        </p:nvSpPr>
        <p:spPr>
          <a:xfrm>
            <a:off x="5431881" y="3554458"/>
            <a:ext cx="1880382" cy="302455"/>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b="1">
                <a:solidFill>
                  <a:srgbClr val="007100"/>
                </a:solidFill>
              </a:rPr>
              <a:t>Transferibles</a:t>
            </a:r>
          </a:p>
        </p:txBody>
      </p:sp>
    </p:spTree>
    <p:extLst>
      <p:ext uri="{BB962C8B-B14F-4D97-AF65-F5344CB8AC3E}">
        <p14:creationId xmlns:p14="http://schemas.microsoft.com/office/powerpoint/2010/main" val="1324909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05061FB0-4C67-32AB-0103-0C180B788790}"/>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ca-ES" dirty="0"/>
              <a:t>Infografia de drets morals i patrimonials</a:t>
            </a:r>
          </a:p>
        </p:txBody>
      </p:sp>
      <p:sp>
        <p:nvSpPr>
          <p:cNvPr id="5" name="18 CuadroTexto">
            <a:extLst>
              <a:ext uri="{FF2B5EF4-FFF2-40B4-BE49-F238E27FC236}">
                <a16:creationId xmlns:a16="http://schemas.microsoft.com/office/drawing/2014/main" id="{AEC8E3D4-35FF-F11A-4DCB-3B7A5E735493}"/>
              </a:ext>
            </a:extLst>
          </p:cNvPr>
          <p:cNvSpPr txBox="1"/>
          <p:nvPr/>
        </p:nvSpPr>
        <p:spPr>
          <a:xfrm>
            <a:off x="1008975" y="2198113"/>
            <a:ext cx="2928026" cy="523220"/>
          </a:xfrm>
          <a:prstGeom prst="rect">
            <a:avLst/>
          </a:prstGeom>
          <a:noFill/>
        </p:spPr>
        <p:txBody>
          <a:bodyPr wrap="square" rtlCol="0">
            <a:spAutoFit/>
          </a:bodyPr>
          <a:lstStyle/>
          <a:p>
            <a:pPr algn="ctr"/>
            <a:r>
              <a:rPr lang="ca-ES" sz="1400"/>
              <a:t>Infografia al DDD</a:t>
            </a:r>
          </a:p>
          <a:p>
            <a:pPr algn="ctr"/>
            <a:r>
              <a:rPr lang="ca-ES" sz="1400">
                <a:hlinkClick r:id="rId2"/>
              </a:rPr>
              <a:t>ddd.uab.cat/record/250914</a:t>
            </a:r>
            <a:r>
              <a:rPr lang="ca-ES" sz="1400"/>
              <a:t>   </a:t>
            </a:r>
          </a:p>
        </p:txBody>
      </p:sp>
      <p:pic>
        <p:nvPicPr>
          <p:cNvPr id="4" name="Imatge 3" descr="Imatge de la infografia sobre drets morals i drets patrimonials">
            <a:extLst>
              <a:ext uri="{FF2B5EF4-FFF2-40B4-BE49-F238E27FC236}">
                <a16:creationId xmlns:a16="http://schemas.microsoft.com/office/drawing/2014/main" id="{7270E049-94B4-9210-4CDC-3ABC2C0D713F}"/>
              </a:ext>
            </a:extLst>
          </p:cNvPr>
          <p:cNvPicPr>
            <a:picLocks noChangeAspect="1"/>
          </p:cNvPicPr>
          <p:nvPr/>
        </p:nvPicPr>
        <p:blipFill>
          <a:blip r:embed="rId3"/>
          <a:stretch>
            <a:fillRect/>
          </a:stretch>
        </p:blipFill>
        <p:spPr>
          <a:xfrm>
            <a:off x="4056538" y="156738"/>
            <a:ext cx="3846863" cy="4830024"/>
          </a:xfrm>
          <a:prstGeom prst="rect">
            <a:avLst/>
          </a:prstGeom>
          <a:ln>
            <a:solidFill>
              <a:srgbClr val="BAEFFC"/>
            </a:solidFill>
          </a:ln>
        </p:spPr>
      </p:pic>
      <p:grpSp>
        <p:nvGrpSpPr>
          <p:cNvPr id="6" name="Agrupa 5">
            <a:extLst>
              <a:ext uri="{FF2B5EF4-FFF2-40B4-BE49-F238E27FC236}">
                <a16:creationId xmlns:a16="http://schemas.microsoft.com/office/drawing/2014/main" id="{87C5951E-8A51-74F7-BE0A-95C48E1A5E22}"/>
              </a:ext>
              <a:ext uri="{C183D7F6-B498-43B3-948B-1728B52AA6E4}">
                <adec:decorative xmlns:adec="http://schemas.microsoft.com/office/drawing/2017/decorative" val="1"/>
              </a:ext>
            </a:extLst>
          </p:cNvPr>
          <p:cNvGrpSpPr/>
          <p:nvPr/>
        </p:nvGrpSpPr>
        <p:grpSpPr>
          <a:xfrm>
            <a:off x="2128971" y="1510080"/>
            <a:ext cx="688033" cy="688033"/>
            <a:chOff x="2031999" y="2842683"/>
            <a:chExt cx="688033" cy="688033"/>
          </a:xfrm>
          <a:solidFill>
            <a:srgbClr val="008539"/>
          </a:solidFill>
        </p:grpSpPr>
        <p:pic>
          <p:nvPicPr>
            <p:cNvPr id="7" name="Gràfic 6" descr="Paper with solid fill">
              <a:extLst>
                <a:ext uri="{FF2B5EF4-FFF2-40B4-BE49-F238E27FC236}">
                  <a16:creationId xmlns:a16="http://schemas.microsoft.com/office/drawing/2014/main" id="{23305986-D22A-80F2-2E45-E3260140D0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1999" y="2842683"/>
              <a:ext cx="688033" cy="688033"/>
            </a:xfrm>
            <a:prstGeom prst="rect">
              <a:avLst/>
            </a:prstGeom>
          </p:spPr>
        </p:pic>
        <p:sp>
          <p:nvSpPr>
            <p:cNvPr id="8" name="Estrella: de 5 puntes 7">
              <a:extLst>
                <a:ext uri="{FF2B5EF4-FFF2-40B4-BE49-F238E27FC236}">
                  <a16:creationId xmlns:a16="http://schemas.microsoft.com/office/drawing/2014/main" id="{7CE7521B-6207-F830-2757-933B19FBDB18}"/>
                </a:ext>
              </a:extLst>
            </p:cNvPr>
            <p:cNvSpPr/>
            <p:nvPr/>
          </p:nvSpPr>
          <p:spPr>
            <a:xfrm>
              <a:off x="2240548" y="3124601"/>
              <a:ext cx="270934" cy="24553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spTree>
    <p:extLst>
      <p:ext uri="{BB962C8B-B14F-4D97-AF65-F5344CB8AC3E}">
        <p14:creationId xmlns:p14="http://schemas.microsoft.com/office/powerpoint/2010/main" val="12546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3E92AA10-030B-FA05-9DF4-81BCA65566DC}"/>
              </a:ext>
            </a:extLst>
          </p:cNvPr>
          <p:cNvSpPr txBox="1">
            <a:spLocks noGrp="1"/>
          </p:cNvSpPr>
          <p:nvPr>
            <p:ph type="title" idx="4294967295"/>
          </p:nvPr>
        </p:nvSpPr>
        <p:spPr>
          <a:xfrm>
            <a:off x="380934" y="242514"/>
            <a:ext cx="8334442" cy="5256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chemeClr val="tx1"/>
                </a:solidFill>
                <a:effectLst/>
                <a:uLnTx/>
                <a:uFillTx/>
                <a:latin typeface="+mj-lt"/>
                <a:ea typeface="+mj-ea"/>
                <a:cs typeface="+mj-cs"/>
              </a:rPr>
              <a:t>Què es pot fer </a:t>
            </a:r>
            <a:r>
              <a:rPr kumimoji="0" lang="en-US" sz="3300" b="1" i="0" u="none" strike="noStrike" kern="1200" cap="none" spc="0" normalizeH="0" baseline="0" noProof="0" dirty="0" err="1">
                <a:ln>
                  <a:noFill/>
                </a:ln>
                <a:solidFill>
                  <a:schemeClr val="tx1"/>
                </a:solidFill>
                <a:effectLst/>
                <a:uLnTx/>
                <a:uFillTx/>
                <a:latin typeface="+mj-lt"/>
                <a:ea typeface="+mj-ea"/>
                <a:cs typeface="+mj-cs"/>
              </a:rPr>
              <a:t>amb</a:t>
            </a:r>
            <a:r>
              <a:rPr kumimoji="0" lang="en-US" sz="3300" b="1" i="0" u="none" strike="noStrike" kern="1200" cap="none" spc="0" normalizeH="0" baseline="0" noProof="0" dirty="0">
                <a:ln>
                  <a:noFill/>
                </a:ln>
                <a:solidFill>
                  <a:schemeClr val="tx1"/>
                </a:solidFill>
                <a:effectLst/>
                <a:uLnTx/>
                <a:uFillTx/>
                <a:latin typeface="+mj-lt"/>
                <a:ea typeface="+mj-ea"/>
                <a:cs typeface="+mj-cs"/>
              </a:rPr>
              <a:t> </a:t>
            </a:r>
            <a:r>
              <a:rPr kumimoji="0" lang="en-US" sz="3300" b="1" i="0" u="none" strike="noStrike" kern="1200" cap="none" spc="0" normalizeH="0" baseline="0" noProof="0" dirty="0" err="1">
                <a:ln>
                  <a:noFill/>
                </a:ln>
                <a:solidFill>
                  <a:schemeClr val="tx1"/>
                </a:solidFill>
                <a:effectLst/>
                <a:uLnTx/>
                <a:uFillTx/>
                <a:latin typeface="+mj-lt"/>
                <a:ea typeface="+mj-ea"/>
                <a:cs typeface="+mj-cs"/>
              </a:rPr>
              <a:t>els</a:t>
            </a:r>
            <a:r>
              <a:rPr kumimoji="0" lang="en-US" sz="3300" b="1" i="0" u="none" strike="noStrike" kern="1200" cap="none" spc="0" normalizeH="0" baseline="0" noProof="0" dirty="0">
                <a:ln>
                  <a:noFill/>
                </a:ln>
                <a:solidFill>
                  <a:schemeClr val="tx1"/>
                </a:solidFill>
                <a:effectLst/>
                <a:uLnTx/>
                <a:uFillTx/>
                <a:latin typeface="+mj-lt"/>
                <a:ea typeface="+mj-ea"/>
                <a:cs typeface="+mj-cs"/>
              </a:rPr>
              <a:t> </a:t>
            </a:r>
            <a:r>
              <a:rPr kumimoji="0" lang="en-US" sz="3300" b="1" i="0" u="none" strike="noStrike" kern="1200" cap="none" spc="0" normalizeH="0" baseline="0" noProof="0" dirty="0" err="1">
                <a:ln>
                  <a:noFill/>
                </a:ln>
                <a:solidFill>
                  <a:schemeClr val="tx1"/>
                </a:solidFill>
                <a:effectLst/>
                <a:uLnTx/>
                <a:uFillTx/>
                <a:latin typeface="+mj-lt"/>
                <a:ea typeface="+mj-ea"/>
                <a:cs typeface="+mj-cs"/>
              </a:rPr>
              <a:t>drets</a:t>
            </a:r>
            <a:r>
              <a:rPr kumimoji="0" lang="en-US" sz="3300" b="1" i="0" u="none" strike="noStrike" kern="1200" cap="none" spc="0" normalizeH="0" baseline="0" noProof="0" dirty="0">
                <a:ln>
                  <a:noFill/>
                </a:ln>
                <a:solidFill>
                  <a:schemeClr val="tx1"/>
                </a:solidFill>
                <a:effectLst/>
                <a:uLnTx/>
                <a:uFillTx/>
                <a:latin typeface="+mj-lt"/>
                <a:ea typeface="+mj-ea"/>
                <a:cs typeface="+mj-cs"/>
              </a:rPr>
              <a:t> </a:t>
            </a:r>
            <a:r>
              <a:rPr kumimoji="0" lang="en-US" sz="3300" b="1" i="0" u="none" strike="noStrike" kern="1200" cap="none" spc="0" normalizeH="0" baseline="0" noProof="0" dirty="0" err="1">
                <a:ln>
                  <a:noFill/>
                </a:ln>
                <a:solidFill>
                  <a:schemeClr val="tx1"/>
                </a:solidFill>
                <a:effectLst/>
                <a:uLnTx/>
                <a:uFillTx/>
                <a:latin typeface="+mj-lt"/>
                <a:ea typeface="+mj-ea"/>
                <a:cs typeface="+mj-cs"/>
              </a:rPr>
              <a:t>d’explotació</a:t>
            </a:r>
            <a:r>
              <a:rPr kumimoji="0" lang="en-US" sz="3300" b="1" i="0" u="none" strike="noStrike" kern="1200" cap="none" spc="0" normalizeH="0" baseline="0" noProof="0" dirty="0">
                <a:ln>
                  <a:noFill/>
                </a:ln>
                <a:solidFill>
                  <a:schemeClr val="tx1"/>
                </a:solidFill>
                <a:effectLst/>
                <a:uLnTx/>
                <a:uFillTx/>
                <a:latin typeface="+mj-lt"/>
                <a:ea typeface="+mj-ea"/>
                <a:cs typeface="+mj-cs"/>
              </a:rPr>
              <a:t> </a:t>
            </a:r>
            <a:r>
              <a:rPr kumimoji="0" lang="en-US" sz="3300" b="1" i="0" u="none" strike="noStrike" kern="1200" cap="none" spc="0" normalizeH="0" baseline="0" noProof="0" dirty="0" err="1">
                <a:ln>
                  <a:noFill/>
                </a:ln>
                <a:solidFill>
                  <a:schemeClr val="tx1"/>
                </a:solidFill>
                <a:effectLst/>
                <a:uLnTx/>
                <a:uFillTx/>
                <a:latin typeface="+mj-lt"/>
                <a:ea typeface="+mj-ea"/>
                <a:cs typeface="+mj-cs"/>
              </a:rPr>
              <a:t>d’una</a:t>
            </a:r>
            <a:r>
              <a:rPr kumimoji="0" lang="en-US" sz="3300" b="1" i="0" u="none" strike="noStrike" kern="1200" cap="none" spc="0" normalizeH="0" baseline="0" noProof="0" dirty="0">
                <a:ln>
                  <a:noFill/>
                </a:ln>
                <a:solidFill>
                  <a:schemeClr val="tx1"/>
                </a:solidFill>
                <a:effectLst/>
                <a:uLnTx/>
                <a:uFillTx/>
                <a:latin typeface="+mj-lt"/>
                <a:ea typeface="+mj-ea"/>
                <a:cs typeface="+mj-cs"/>
              </a:rPr>
              <a:t> </a:t>
            </a:r>
            <a:r>
              <a:rPr kumimoji="0" lang="en-US" sz="3300" b="1" i="0" u="none" strike="noStrike" kern="1200" cap="none" spc="0" normalizeH="0" baseline="0" noProof="0" dirty="0" err="1">
                <a:ln>
                  <a:noFill/>
                </a:ln>
                <a:solidFill>
                  <a:schemeClr val="tx1"/>
                </a:solidFill>
                <a:effectLst/>
                <a:uLnTx/>
                <a:uFillTx/>
                <a:latin typeface="+mj-lt"/>
                <a:ea typeface="+mj-ea"/>
                <a:cs typeface="+mj-cs"/>
              </a:rPr>
              <a:t>obra</a:t>
            </a:r>
            <a:r>
              <a:rPr kumimoji="0" lang="en-US" sz="3300" b="1" i="0" u="none" strike="noStrike" kern="1200" cap="none" spc="0" normalizeH="0" baseline="0" noProof="0" dirty="0">
                <a:ln>
                  <a:noFill/>
                </a:ln>
                <a:solidFill>
                  <a:schemeClr val="tx1"/>
                </a:solidFill>
                <a:effectLst/>
                <a:uLnTx/>
                <a:uFillTx/>
                <a:latin typeface="+mj-lt"/>
                <a:ea typeface="+mj-ea"/>
                <a:cs typeface="+mj-cs"/>
              </a:rPr>
              <a:t> </a:t>
            </a:r>
            <a:endParaRPr kumimoji="0" lang="en-GB" sz="33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CuadroTexto 1">
            <a:extLst>
              <a:ext uri="{FF2B5EF4-FFF2-40B4-BE49-F238E27FC236}">
                <a16:creationId xmlns:a16="http://schemas.microsoft.com/office/drawing/2014/main" id="{351F26AB-4B8D-48CA-8FEB-CBED92A8D4D2}"/>
              </a:ext>
            </a:extLst>
          </p:cNvPr>
          <p:cNvSpPr txBox="1"/>
          <p:nvPr/>
        </p:nvSpPr>
        <p:spPr>
          <a:xfrm>
            <a:off x="1003590" y="1002980"/>
            <a:ext cx="8038214" cy="1200329"/>
          </a:xfrm>
          <a:prstGeom prst="rect">
            <a:avLst/>
          </a:prstGeom>
          <a:noFill/>
        </p:spPr>
        <p:txBody>
          <a:bodyPr wrap="square" rtlCol="0">
            <a:spAutoFit/>
          </a:bodyPr>
          <a:lstStyle/>
          <a:p>
            <a:pPr marL="285750" indent="-285750">
              <a:buFont typeface="Courier New" panose="02070309020205020404" pitchFamily="49" charset="0"/>
              <a:buChar char="o"/>
            </a:pPr>
            <a:r>
              <a:rPr lang="ca-ES" b="1"/>
              <a:t>Transferir-los</a:t>
            </a:r>
            <a:r>
              <a:rPr lang="ca-ES"/>
              <a:t> a tercers (editorial, congrés...) </a:t>
            </a:r>
            <a:r>
              <a:rPr lang="ca-ES">
                <a:sym typeface="Wingdings" panose="05000000000000000000" pitchFamily="2" charset="2"/>
              </a:rPr>
              <a:t> pèrdua del control. Conserveu totes les </a:t>
            </a:r>
            <a:r>
              <a:rPr lang="ca-ES">
                <a:solidFill>
                  <a:srgbClr val="00B050"/>
                </a:solidFill>
                <a:sym typeface="Wingdings" panose="05000000000000000000" pitchFamily="2" charset="2"/>
              </a:rPr>
              <a:t>versions</a:t>
            </a:r>
            <a:r>
              <a:rPr lang="ca-ES">
                <a:sym typeface="Wingdings" panose="05000000000000000000" pitchFamily="2" charset="2"/>
              </a:rPr>
              <a:t> dels documents.</a:t>
            </a:r>
          </a:p>
          <a:p>
            <a:endParaRPr lang="ca-ES">
              <a:sym typeface="Wingdings" panose="05000000000000000000" pitchFamily="2" charset="2"/>
            </a:endParaRPr>
          </a:p>
          <a:p>
            <a:pPr marL="285750" indent="-285750">
              <a:buFont typeface="Courier New" panose="02070309020205020404" pitchFamily="49" charset="0"/>
              <a:buChar char="o"/>
            </a:pPr>
            <a:r>
              <a:rPr lang="ca-ES" b="1">
                <a:sym typeface="Wingdings" panose="05000000000000000000" pitchFamily="2" charset="2"/>
              </a:rPr>
              <a:t>Mantenir-los</a:t>
            </a:r>
            <a:r>
              <a:rPr lang="ca-ES">
                <a:sym typeface="Wingdings" panose="05000000000000000000" pitchFamily="2" charset="2"/>
              </a:rPr>
              <a:t> incorporant una menció de drets que indica els usos permesos.</a:t>
            </a:r>
            <a:endParaRPr lang="es-ES"/>
          </a:p>
        </p:txBody>
      </p:sp>
      <p:pic>
        <p:nvPicPr>
          <p:cNvPr id="19" name="Picture 2" descr="Imatge que explica el copyright en contraposició a les llicències obertes">
            <a:extLst>
              <a:ext uri="{FF2B5EF4-FFF2-40B4-BE49-F238E27FC236}">
                <a16:creationId xmlns:a16="http://schemas.microsoft.com/office/drawing/2014/main" id="{9F44F4C1-C95D-4A1A-9E85-F5E43FC6FD0F}"/>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749910" y="2190404"/>
            <a:ext cx="3596489" cy="158387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nvGrpSpPr>
          <p:cNvPr id="7" name="Agrupa 6" descr="Logotip de copyright">
            <a:extLst>
              <a:ext uri="{FF2B5EF4-FFF2-40B4-BE49-F238E27FC236}">
                <a16:creationId xmlns:a16="http://schemas.microsoft.com/office/drawing/2014/main" id="{88CF9D6C-25A7-4EEE-0B38-74F24851D0DC}"/>
              </a:ext>
            </a:extLst>
          </p:cNvPr>
          <p:cNvGrpSpPr/>
          <p:nvPr/>
        </p:nvGrpSpPr>
        <p:grpSpPr>
          <a:xfrm>
            <a:off x="3760252" y="4191257"/>
            <a:ext cx="695263" cy="270190"/>
            <a:chOff x="3876737" y="3840461"/>
            <a:chExt cx="695263" cy="270190"/>
          </a:xfrm>
        </p:grpSpPr>
        <p:pic>
          <p:nvPicPr>
            <p:cNvPr id="13" name="Picture 2" descr="Imatge de copyright">
              <a:extLst>
                <a:ext uri="{FF2B5EF4-FFF2-40B4-BE49-F238E27FC236}">
                  <a16:creationId xmlns:a16="http://schemas.microsoft.com/office/drawing/2014/main" id="{43150F2C-0AD5-412A-8828-193A0ECE4BF8}"/>
                </a:ext>
              </a:extLst>
            </p:cNvPr>
            <p:cNvPicPr>
              <a:picLocks noChangeAspect="1" noChangeArrowheads="1"/>
            </p:cNvPicPr>
            <p:nvPr/>
          </p:nvPicPr>
          <p:blipFill>
            <a:blip r:embed="rId4" cstate="print"/>
            <a:srcRect/>
            <a:stretch>
              <a:fillRect/>
            </a:stretch>
          </p:blipFill>
          <p:spPr bwMode="auto">
            <a:xfrm>
              <a:off x="3876737" y="3840461"/>
              <a:ext cx="270190" cy="270190"/>
            </a:xfrm>
            <a:prstGeom prst="rect">
              <a:avLst/>
            </a:prstGeom>
            <a:noFill/>
          </p:spPr>
        </p:pic>
        <p:sp>
          <p:nvSpPr>
            <p:cNvPr id="14" name="Flecha derecha 2">
              <a:extLst>
                <a:ext uri="{FF2B5EF4-FFF2-40B4-BE49-F238E27FC236}">
                  <a16:creationId xmlns:a16="http://schemas.microsoft.com/office/drawing/2014/main" id="{8BF32E73-8AC2-4DD7-9EDB-81F93F9D2F53}"/>
                </a:ext>
                <a:ext uri="{C183D7F6-B498-43B3-948B-1728B52AA6E4}">
                  <adec:decorative xmlns:adec="http://schemas.microsoft.com/office/drawing/2017/decorative" val="1"/>
                </a:ext>
              </a:extLst>
            </p:cNvPr>
            <p:cNvSpPr/>
            <p:nvPr/>
          </p:nvSpPr>
          <p:spPr>
            <a:xfrm>
              <a:off x="4320974" y="3849469"/>
              <a:ext cx="251026" cy="21544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grpSp>
      <p:pic>
        <p:nvPicPr>
          <p:cNvPr id="15" name="Imatge 1" descr="Imatge de les llicències Creative Commons">
            <a:extLst>
              <a:ext uri="{FF2B5EF4-FFF2-40B4-BE49-F238E27FC236}">
                <a16:creationId xmlns:a16="http://schemas.microsoft.com/office/drawing/2014/main" id="{F8D60AEB-9615-4BEF-9C8D-1220DFEFA7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140520"/>
            <a:ext cx="1388052" cy="334000"/>
          </a:xfrm>
          <a:prstGeom prst="rect">
            <a:avLst/>
          </a:prstGeom>
        </p:spPr>
      </p:pic>
      <p:sp>
        <p:nvSpPr>
          <p:cNvPr id="3" name="CuadroTexto 2">
            <a:extLst>
              <a:ext uri="{FF2B5EF4-FFF2-40B4-BE49-F238E27FC236}">
                <a16:creationId xmlns:a16="http://schemas.microsoft.com/office/drawing/2014/main" id="{0E41B1B5-897B-4778-937C-E2072DFCB27B}"/>
              </a:ext>
            </a:extLst>
          </p:cNvPr>
          <p:cNvSpPr txBox="1"/>
          <p:nvPr/>
        </p:nvSpPr>
        <p:spPr>
          <a:xfrm>
            <a:off x="4785360" y="4474520"/>
            <a:ext cx="2220863" cy="307777"/>
          </a:xfrm>
          <a:prstGeom prst="rect">
            <a:avLst/>
          </a:prstGeom>
          <a:noFill/>
        </p:spPr>
        <p:txBody>
          <a:bodyPr wrap="square" rtlCol="0">
            <a:spAutoFit/>
          </a:bodyPr>
          <a:lstStyle/>
          <a:p>
            <a:r>
              <a:rPr lang="es-ES" sz="1400">
                <a:hlinkClick r:id="rId6"/>
              </a:rPr>
              <a:t>creativecommons.org</a:t>
            </a:r>
            <a:endParaRPr lang="es-ES" sz="1400"/>
          </a:p>
        </p:txBody>
      </p:sp>
    </p:spTree>
    <p:extLst>
      <p:ext uri="{BB962C8B-B14F-4D97-AF65-F5344CB8AC3E}">
        <p14:creationId xmlns:p14="http://schemas.microsoft.com/office/powerpoint/2010/main" val="997892444"/>
      </p:ext>
    </p:extLst>
  </p:cSld>
  <p:clrMapOvr>
    <a:masterClrMapping/>
  </p:clrMapOvr>
</p:sld>
</file>

<file path=ppt/theme/theme1.xml><?xml version="1.0" encoding="utf-8"?>
<a:theme xmlns:a="http://schemas.openxmlformats.org/drawingml/2006/main" name="1_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l'Office">
  <a:themeElements>
    <a:clrScheme name="Personalitzat 2">
      <a:dk1>
        <a:sysClr val="windowText" lastClr="000000"/>
      </a:dk1>
      <a:lt1>
        <a:sysClr val="window" lastClr="FFFFFF"/>
      </a:lt1>
      <a:dk2>
        <a:srgbClr val="44546A"/>
      </a:dk2>
      <a:lt2>
        <a:srgbClr val="E7E6E6"/>
      </a:lt2>
      <a:accent1>
        <a:srgbClr val="4472C4"/>
      </a:accent1>
      <a:accent2>
        <a:srgbClr val="008539"/>
      </a:accent2>
      <a:accent3>
        <a:srgbClr val="A5A5A5"/>
      </a:accent3>
      <a:accent4>
        <a:srgbClr val="FFC000"/>
      </a:accent4>
      <a:accent5>
        <a:srgbClr val="5B9BD5"/>
      </a:accent5>
      <a:accent6>
        <a:srgbClr val="70AD47"/>
      </a:accent6>
      <a:hlink>
        <a:srgbClr val="0563C1"/>
      </a:hlink>
      <a:folHlink>
        <a:srgbClr val="954F72"/>
      </a:folHlink>
    </a:clrScheme>
    <a:fontScheme name="Tema de l'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CC62E0D4C38904787591FB09F42C7A2" ma:contentTypeVersion="25" ma:contentTypeDescription="Crear nuevo documento." ma:contentTypeScope="" ma:versionID="897bc52c884a292bcadb96036e8664cc">
  <xsd:schema xmlns:xsd="http://www.w3.org/2001/XMLSchema" xmlns:xs="http://www.w3.org/2001/XMLSchema" xmlns:p="http://schemas.microsoft.com/office/2006/metadata/properties" xmlns:ns2="47a1f9a0-e59b-4e55-a06a-6c97d19ba7df" xmlns:ns3="dcc44616-efed-46f1-aa85-ee674c2d382a" targetNamespace="http://schemas.microsoft.com/office/2006/metadata/properties" ma:root="true" ma:fieldsID="bab3a24fe59ca6b182b0d3d116dad0cb" ns2:_="" ns3:_="">
    <xsd:import namespace="47a1f9a0-e59b-4e55-a06a-6c97d19ba7df"/>
    <xsd:import namespace="dcc44616-efed-46f1-aa85-ee674c2d38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1f9a0-e59b-4e55-a06a-6c97d19ba7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c44616-efed-46f1-aa85-ee674c2d382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8a3187c-1eb1-4569-a8f8-dfee86a0213c}" ma:internalName="TaxCatchAll" ma:showField="CatchAllData" ma:web="dcc44616-efed-46f1-aa85-ee674c2d382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a1f9a0-e59b-4e55-a06a-6c97d19ba7df">
      <Terms xmlns="http://schemas.microsoft.com/office/infopath/2007/PartnerControls"/>
    </lcf76f155ced4ddcb4097134ff3c332f>
    <TaxCatchAll xmlns="dcc44616-efed-46f1-aa85-ee674c2d382a" xsi:nil="true"/>
    <MediaLengthInSeconds xmlns="47a1f9a0-e59b-4e55-a06a-6c97d19ba7df" xsi:nil="true"/>
    <SharedWithUsers xmlns="dcc44616-efed-46f1-aa85-ee674c2d382a">
      <UserInfo>
        <DisplayName/>
        <AccountId xsi:nil="true"/>
        <AccountType/>
      </UserInfo>
    </SharedWithUsers>
  </documentManagement>
</p:properties>
</file>

<file path=customXml/itemProps1.xml><?xml version="1.0" encoding="utf-8"?>
<ds:datastoreItem xmlns:ds="http://schemas.openxmlformats.org/officeDocument/2006/customXml" ds:itemID="{723BE856-B6C2-4675-AE16-47A27D415D46}">
  <ds:schemaRefs>
    <ds:schemaRef ds:uri="http://schemas.microsoft.com/sharepoint/v3/contenttype/forms"/>
  </ds:schemaRefs>
</ds:datastoreItem>
</file>

<file path=customXml/itemProps2.xml><?xml version="1.0" encoding="utf-8"?>
<ds:datastoreItem xmlns:ds="http://schemas.openxmlformats.org/officeDocument/2006/customXml" ds:itemID="{A7E8869A-CBF4-4EE6-B7B2-FC3881EEAC5B}">
  <ds:schemaRefs>
    <ds:schemaRef ds:uri="47a1f9a0-e59b-4e55-a06a-6c97d19ba7df"/>
    <ds:schemaRef ds:uri="dcc44616-efed-46f1-aa85-ee674c2d38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0439D9-8631-4FC1-BCE0-1BDB23425EE1}">
  <ds:schemaRefs>
    <ds:schemaRef ds:uri="dcc44616-efed-46f1-aa85-ee674c2d382a"/>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 ds:uri="http://schemas.microsoft.com/office/infopath/2007/PartnerControls"/>
    <ds:schemaRef ds:uri="47a1f9a0-e59b-4e55-a06a-6c97d19ba7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140</TotalTime>
  <Words>7478</Words>
  <Application>Microsoft Office PowerPoint</Application>
  <PresentationFormat>Presentació en pantalla (16:9)</PresentationFormat>
  <Paragraphs>627</Paragraphs>
  <Slides>58</Slides>
  <Notes>45</Notes>
  <HiddenSlides>0</HiddenSlides>
  <MMClips>0</MMClips>
  <ScaleCrop>false</ScaleCrop>
  <HeadingPairs>
    <vt:vector size="6" baseType="variant">
      <vt:variant>
        <vt:lpstr>Tipus de lletra utilitzats</vt:lpstr>
      </vt:variant>
      <vt:variant>
        <vt:i4>10</vt:i4>
      </vt:variant>
      <vt:variant>
        <vt:lpstr>Tema</vt:lpstr>
      </vt:variant>
      <vt:variant>
        <vt:i4>4</vt:i4>
      </vt:variant>
      <vt:variant>
        <vt:lpstr>Títols de les diapositives</vt:lpstr>
      </vt:variant>
      <vt:variant>
        <vt:i4>58</vt:i4>
      </vt:variant>
    </vt:vector>
  </HeadingPairs>
  <TitlesOfParts>
    <vt:vector size="72" baseType="lpstr">
      <vt:lpstr>-apple-system</vt:lpstr>
      <vt:lpstr>Arial</vt:lpstr>
      <vt:lpstr>Calibri</vt:lpstr>
      <vt:lpstr>Calibri Light</vt:lpstr>
      <vt:lpstr>Century Gothic</vt:lpstr>
      <vt:lpstr>Courier New</vt:lpstr>
      <vt:lpstr>neue-haas-grotesk-display</vt:lpstr>
      <vt:lpstr>Segoe UI</vt:lpstr>
      <vt:lpstr>Segoe UI Semibold</vt:lpstr>
      <vt:lpstr>Wingdings</vt:lpstr>
      <vt:lpstr>1_Tema de l'Office</vt:lpstr>
      <vt:lpstr>2_Tema de l'Office</vt:lpstr>
      <vt:lpstr>3_Tema de l'Office</vt:lpstr>
      <vt:lpstr>Tema de l'Office</vt:lpstr>
      <vt:lpstr>Adquireix i respecta els  drets d’autor en docència i recerca</vt:lpstr>
      <vt:lpstr>Objectius</vt:lpstr>
      <vt:lpstr>Agenda</vt:lpstr>
      <vt:lpstr>Comencem… </vt:lpstr>
      <vt:lpstr>Teoria:  alguns conceptes bàsics sobre propietat intel·lectual</vt:lpstr>
      <vt:lpstr>Autoria </vt:lpstr>
      <vt:lpstr>Atribució de drets </vt:lpstr>
      <vt:lpstr>Infografia de drets morals i patrimonials</vt:lpstr>
      <vt:lpstr>Què es pot fer amb els drets d’explotació d’una obra </vt:lpstr>
      <vt:lpstr>Llicències Creative Commons (CC) </vt:lpstr>
      <vt:lpstr>Quan podeu emprar llicències CC?</vt:lpstr>
      <vt:lpstr>Tria de llicència CC</vt:lpstr>
      <vt:lpstr>Obres de domini públic </vt:lpstr>
      <vt:lpstr>Tipus de llicències, de menys a més restrictives</vt:lpstr>
      <vt:lpstr>Infografia d’usos permesos i recomanacions</vt:lpstr>
      <vt:lpstr>Cal fer constar la menció de drets a portada</vt:lpstr>
      <vt:lpstr>… I ara toca respectar els drets dels altres</vt:lpstr>
      <vt:lpstr>Incorporar imatges o textos d’altres</vt:lpstr>
      <vt:lpstr>Infografia Com incorporar materials d’altres</vt:lpstr>
      <vt:lpstr>Dret de cita </vt:lpstr>
      <vt:lpstr>Dret a la il·lustració en l’ensenyament </vt:lpstr>
      <vt:lpstr>Plagi</vt:lpstr>
      <vt:lpstr>Web Propietat Intel·lectual i Accés Obert</vt:lpstr>
      <vt:lpstr>Web Propietat Intel·lectual i Accés Obert: consulta</vt:lpstr>
      <vt:lpstr>Aspectes ètics i legals del plagi</vt:lpstr>
      <vt:lpstr>Autoplagi</vt:lpstr>
      <vt:lpstr>Protecció de dades personals: tipologia </vt:lpstr>
      <vt:lpstr>Protecció de dades personals: publicació </vt:lpstr>
      <vt:lpstr>Dades anònimes i anonimització</vt:lpstr>
      <vt:lpstr>Bibliografia sobre protecció de dades</vt:lpstr>
      <vt:lpstr>Dimensió ètica dels projectes de recerca</vt:lpstr>
      <vt:lpstr>Cessió dels drets d’imatge</vt:lpstr>
      <vt:lpstr>Reproducció d’entrevistes</vt:lpstr>
      <vt:lpstr>Pràctica:  com aplicar la teoria en la feina diària</vt:lpstr>
      <vt:lpstr>Wuolah i altres plataformes digitals per compartir apunts</vt:lpstr>
      <vt:lpstr>Webs d’apunts amb els seus apartats legals</vt:lpstr>
      <vt:lpstr>Com actuar: prevenció</vt:lpstr>
      <vt:lpstr>Legislació dels autors assalariats</vt:lpstr>
      <vt:lpstr>Com actuar: vulneració de drets</vt:lpstr>
      <vt:lpstr>Intel·ligència artificial: drets</vt:lpstr>
      <vt:lpstr>Intel·ligència artificial: marc normatiu</vt:lpstr>
      <vt:lpstr>Recursos d’ajuda</vt:lpstr>
      <vt:lpstr>Web de Recursos Educatius Oberts (REO)</vt:lpstr>
      <vt:lpstr>Infografies sobre drets d’autor</vt:lpstr>
      <vt:lpstr>Vídeos sobre propietat intel·lectual  en l’elaboració de la tesi (canal Youtube) </vt:lpstr>
      <vt:lpstr>Actuar com a prescriptors de l’alumnat </vt:lpstr>
      <vt:lpstr>Suport als treballs acadèmics </vt:lpstr>
      <vt:lpstr>Com citar i elaborar una bibliografia </vt:lpstr>
      <vt:lpstr>Servei de formació i calendari de cursos </vt:lpstr>
      <vt:lpstr>Taller de resolució de dubtes</vt:lpstr>
      <vt:lpstr>Dubtes</vt:lpstr>
      <vt:lpstr>Dubtes Campus Virtual</vt:lpstr>
      <vt:lpstr>Dubtes generals</vt:lpstr>
      <vt:lpstr>Dubtes IA</vt:lpstr>
      <vt:lpstr>Dubtes IA (2)</vt:lpstr>
      <vt:lpstr>Dubtes IA (3)</vt:lpstr>
      <vt:lpstr>Bibliografia</vt:lpstr>
      <vt:lpstr>Moltes gràcies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Adquireix i respecta els  drets d’autor en docència i recerca</dc:title>
  <dc:creator/>
  <cp:keywords>drets d'autor, propietat intel·lectual, docència, recerca, universitat</cp:keywords>
  <cp:lastModifiedBy>Nuria Alvarez Diaz</cp:lastModifiedBy>
  <cp:revision>1</cp:revision>
  <dcterms:created xsi:type="dcterms:W3CDTF">2019-03-11T16:24:17Z</dcterms:created>
  <dcterms:modified xsi:type="dcterms:W3CDTF">2025-07-03T11:50:41Z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0x0101007CC62E0D4C38904787591FB09F42C7A2</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