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256" r:id="rId5"/>
    <p:sldId id="261" r:id="rId6"/>
    <p:sldId id="274" r:id="rId7"/>
    <p:sldId id="271" r:id="rId8"/>
    <p:sldId id="292" r:id="rId9"/>
    <p:sldId id="293" r:id="rId10"/>
    <p:sldId id="277" r:id="rId11"/>
    <p:sldId id="281" r:id="rId12"/>
    <p:sldId id="272" r:id="rId13"/>
    <p:sldId id="278" r:id="rId14"/>
    <p:sldId id="279" r:id="rId15"/>
    <p:sldId id="280" r:id="rId16"/>
    <p:sldId id="282" r:id="rId17"/>
    <p:sldId id="283" r:id="rId18"/>
    <p:sldId id="285" r:id="rId19"/>
    <p:sldId id="290" r:id="rId20"/>
    <p:sldId id="284" r:id="rId21"/>
    <p:sldId id="291" r:id="rId22"/>
    <p:sldId id="294" r:id="rId23"/>
    <p:sldId id="295" r:id="rId24"/>
    <p:sldId id="296" r:id="rId25"/>
    <p:sldId id="297" r:id="rId26"/>
    <p:sldId id="275" r:id="rId27"/>
    <p:sldId id="287" r:id="rId28"/>
    <p:sldId id="288" r:id="rId29"/>
    <p:sldId id="270" r:id="rId30"/>
  </p:sldIdLst>
  <p:sldSz cx="9145588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556D"/>
    <a:srgbClr val="FF6600"/>
    <a:srgbClr val="067F9C"/>
    <a:srgbClr val="6D4F03"/>
    <a:srgbClr val="145C72"/>
    <a:srgbClr val="0C596D"/>
    <a:srgbClr val="01C6FD"/>
    <a:srgbClr val="79AE02"/>
    <a:srgbClr val="014E52"/>
    <a:srgbClr val="0000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7729C7-EC06-4DF3-EFBF-0D28E732D0DA}" v="142" dt="2020-09-14T08:42:25.502"/>
    <p1510:client id="{F4478405-95FA-47A7-9358-6804AC4F0BF3}" v="13" dt="2020-09-14T08:54:19.2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41" autoAdjust="0"/>
    <p:restoredTop sz="94660"/>
  </p:normalViewPr>
  <p:slideViewPr>
    <p:cSldViewPr snapToGrid="0">
      <p:cViewPr>
        <p:scale>
          <a:sx n="100" d="100"/>
          <a:sy n="100" d="100"/>
        </p:scale>
        <p:origin x="486" y="-540"/>
      </p:cViewPr>
      <p:guideLst>
        <p:guide orient="horz" pos="216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2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6876A3F-4FE3-4D4F-B92F-1631838507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4516C7-1FF3-F44B-93B1-24B9AA324A7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34C92B-6A45-864A-B429-22A9039765DA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C6268A-8AA9-4C40-BEFB-029DF3E8113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E928AC-AE76-324A-BA05-D16BF60C79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2C3C4-9460-4343-9283-24A378E2714B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5489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265FE6-BEE9-465E-9202-2D200EDE749C}" type="datetimeFigureOut">
              <a:rPr lang="en-GB" smtClean="0"/>
              <a:t>14/09/2020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E8F2A-B3D4-43F2-B39B-CD77F64A1950}" type="slidenum">
              <a:rPr lang="en-GB" smtClean="0"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6177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8B934246-87B1-4444-9DCA-06622CAD550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3010" y="124955"/>
            <a:ext cx="8959566" cy="4372387"/>
          </a:xfrm>
          <a:custGeom>
            <a:avLst/>
            <a:gdLst>
              <a:gd name="connsiteX0" fmla="*/ 0 w 11944014"/>
              <a:gd name="connsiteY0" fmla="*/ 0 h 4372387"/>
              <a:gd name="connsiteX1" fmla="*/ 11944014 w 11944014"/>
              <a:gd name="connsiteY1" fmla="*/ 0 h 4372387"/>
              <a:gd name="connsiteX2" fmla="*/ 11944014 w 11944014"/>
              <a:gd name="connsiteY2" fmla="*/ 4064314 h 4372387"/>
              <a:gd name="connsiteX3" fmla="*/ 11419539 w 11944014"/>
              <a:gd name="connsiteY3" fmla="*/ 4152711 h 4372387"/>
              <a:gd name="connsiteX4" fmla="*/ 4857299 w 11944014"/>
              <a:gd name="connsiteY4" fmla="*/ 3772522 h 4372387"/>
              <a:gd name="connsiteX5" fmla="*/ 510557 w 11944014"/>
              <a:gd name="connsiteY5" fmla="*/ 3115117 h 4372387"/>
              <a:gd name="connsiteX6" fmla="*/ 0 w 11944014"/>
              <a:gd name="connsiteY6" fmla="*/ 3085767 h 437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44014" h="4372387">
                <a:moveTo>
                  <a:pt x="0" y="0"/>
                </a:moveTo>
                <a:lnTo>
                  <a:pt x="11944014" y="0"/>
                </a:lnTo>
                <a:lnTo>
                  <a:pt x="11944014" y="4064314"/>
                </a:lnTo>
                <a:lnTo>
                  <a:pt x="11419539" y="4152711"/>
                </a:lnTo>
                <a:cubicBezTo>
                  <a:pt x="10120431" y="4379826"/>
                  <a:pt x="8581267" y="4634432"/>
                  <a:pt x="4857299" y="3772522"/>
                </a:cubicBezTo>
                <a:cubicBezTo>
                  <a:pt x="3261016" y="3403063"/>
                  <a:pt x="1951876" y="3212078"/>
                  <a:pt x="510557" y="3115117"/>
                </a:cubicBezTo>
                <a:lnTo>
                  <a:pt x="0" y="30857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ctr" anchorCtr="1">
            <a:noAutofit/>
          </a:bodyPr>
          <a:lstStyle>
            <a:lvl1pPr marL="0" indent="0">
              <a:buNone/>
              <a:defRPr lang="en-GB" sz="1800" dirty="0"/>
            </a:lvl1pPr>
          </a:lstStyle>
          <a:p>
            <a:pPr marL="228600" lvl="0" indent="-228600" algn="ctr"/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E99C6B2-05CE-48A7-8696-CEC64BE74DF5}"/>
              </a:ext>
            </a:extLst>
          </p:cNvPr>
          <p:cNvSpPr/>
          <p:nvPr userDrawn="1"/>
        </p:nvSpPr>
        <p:spPr>
          <a:xfrm>
            <a:off x="-1" y="0"/>
            <a:ext cx="9145589" cy="6858000"/>
          </a:xfrm>
          <a:custGeom>
            <a:avLst/>
            <a:gdLst>
              <a:gd name="connsiteX0" fmla="*/ 123993 w 12192001"/>
              <a:gd name="connsiteY0" fmla="*/ 123993 h 6858000"/>
              <a:gd name="connsiteX1" fmla="*/ 123993 w 12192001"/>
              <a:gd name="connsiteY1" fmla="*/ 3209760 h 6858000"/>
              <a:gd name="connsiteX2" fmla="*/ 634550 w 12192001"/>
              <a:gd name="connsiteY2" fmla="*/ 3239110 h 6858000"/>
              <a:gd name="connsiteX3" fmla="*/ 4981292 w 12192001"/>
              <a:gd name="connsiteY3" fmla="*/ 3896515 h 6858000"/>
              <a:gd name="connsiteX4" fmla="*/ 11543532 w 12192001"/>
              <a:gd name="connsiteY4" fmla="*/ 4276704 h 6858000"/>
              <a:gd name="connsiteX5" fmla="*/ 12068007 w 12192001"/>
              <a:gd name="connsiteY5" fmla="*/ 4188307 h 6858000"/>
              <a:gd name="connsiteX6" fmla="*/ 12068007 w 12192001"/>
              <a:gd name="connsiteY6" fmla="*/ 123993 h 6858000"/>
              <a:gd name="connsiteX7" fmla="*/ 0 w 12192001"/>
              <a:gd name="connsiteY7" fmla="*/ 0 h 6858000"/>
              <a:gd name="connsiteX8" fmla="*/ 12192000 w 12192001"/>
              <a:gd name="connsiteY8" fmla="*/ 0 h 6858000"/>
              <a:gd name="connsiteX9" fmla="*/ 12192000 w 12192001"/>
              <a:gd name="connsiteY9" fmla="*/ 4167393 h 6858000"/>
              <a:gd name="connsiteX10" fmla="*/ 12192001 w 12192001"/>
              <a:gd name="connsiteY10" fmla="*/ 4167393 h 6858000"/>
              <a:gd name="connsiteX11" fmla="*/ 12192001 w 12192001"/>
              <a:gd name="connsiteY11" fmla="*/ 4799849 h 6858000"/>
              <a:gd name="connsiteX12" fmla="*/ 12192001 w 12192001"/>
              <a:gd name="connsiteY12" fmla="*/ 4950491 h 6858000"/>
              <a:gd name="connsiteX13" fmla="*/ 12192001 w 12192001"/>
              <a:gd name="connsiteY13" fmla="*/ 6858000 h 6858000"/>
              <a:gd name="connsiteX14" fmla="*/ 12192000 w 12192001"/>
              <a:gd name="connsiteY14" fmla="*/ 6858000 h 6858000"/>
              <a:gd name="connsiteX15" fmla="*/ 1 w 12192001"/>
              <a:gd name="connsiteY15" fmla="*/ 6858000 h 6858000"/>
              <a:gd name="connsiteX16" fmla="*/ 0 w 12192001"/>
              <a:gd name="connsiteY1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1" h="6858000">
                <a:moveTo>
                  <a:pt x="123993" y="123993"/>
                </a:moveTo>
                <a:lnTo>
                  <a:pt x="123993" y="3209760"/>
                </a:lnTo>
                <a:lnTo>
                  <a:pt x="634550" y="3239110"/>
                </a:lnTo>
                <a:cubicBezTo>
                  <a:pt x="2075869" y="3336071"/>
                  <a:pt x="3385009" y="3527056"/>
                  <a:pt x="4981292" y="3896515"/>
                </a:cubicBezTo>
                <a:cubicBezTo>
                  <a:pt x="8705260" y="4758425"/>
                  <a:pt x="10244424" y="4503819"/>
                  <a:pt x="11543532" y="4276704"/>
                </a:cubicBezTo>
                <a:lnTo>
                  <a:pt x="12068007" y="4188307"/>
                </a:lnTo>
                <a:lnTo>
                  <a:pt x="12068007" y="12399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4167393"/>
                </a:lnTo>
                <a:lnTo>
                  <a:pt x="12192001" y="4167393"/>
                </a:lnTo>
                <a:lnTo>
                  <a:pt x="12192001" y="4799849"/>
                </a:lnTo>
                <a:lnTo>
                  <a:pt x="12192001" y="4950491"/>
                </a:lnTo>
                <a:lnTo>
                  <a:pt x="12192001" y="6858000"/>
                </a:lnTo>
                <a:lnTo>
                  <a:pt x="12192000" y="6858000"/>
                </a:lnTo>
                <a:lnTo>
                  <a:pt x="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174F0C-3444-43F9-9DFF-354C44272A6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1243" y="5603181"/>
            <a:ext cx="6859191" cy="341632"/>
          </a:xfrm>
        </p:spPr>
        <p:txBody>
          <a:bodyPr vert="horz" lIns="91440" tIns="45720" rIns="91440" bIns="45720" rtlCol="0">
            <a:spAutoFit/>
          </a:bodyPr>
          <a:lstStyle>
            <a:lvl1pPr marL="0" indent="0">
              <a:buNone/>
              <a:defRPr lang="en-GB" sz="1800" dirty="0">
                <a:solidFill>
                  <a:schemeClr val="accent2">
                    <a:lumMod val="50000"/>
                  </a:schemeClr>
                </a:solidFill>
                <a:latin typeface="+mn-lt"/>
              </a:defRPr>
            </a:lvl1pPr>
          </a:lstStyle>
          <a:p>
            <a:pPr marL="228600" lvl="0" indent="-228600"/>
            <a:r>
              <a:rPr lang="en-US" dirty="0"/>
              <a:t>Subtitle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11612A-63A3-4175-9F77-FA03CCD38D4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1245" y="4901452"/>
            <a:ext cx="7956661" cy="701731"/>
          </a:xfrm>
        </p:spPr>
        <p:txBody>
          <a:bodyPr vert="horz" lIns="91440" tIns="45720" rIns="91440" bIns="45720" rtlCol="0" anchor="b">
            <a:spAutoFit/>
          </a:bodyPr>
          <a:lstStyle>
            <a:lvl1pPr>
              <a:defRPr lang="en-GB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marL="0" lvl="0"/>
            <a:r>
              <a:rPr lang="en-US" dirty="0"/>
              <a:t>Title</a:t>
            </a:r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C25376-E6F9-4E5A-A81D-E7FA342FB230}"/>
              </a:ext>
            </a:extLst>
          </p:cNvPr>
          <p:cNvSpPr/>
          <p:nvPr userDrawn="1"/>
        </p:nvSpPr>
        <p:spPr>
          <a:xfrm>
            <a:off x="326630" y="4726452"/>
            <a:ext cx="54438" cy="137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0484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EB162-E699-464C-B2EE-136D517A9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94" y="500217"/>
            <a:ext cx="8382095" cy="590931"/>
          </a:xfr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lang="en-GB" sz="3600" spc="-60" dirty="0"/>
            </a:lvl1pPr>
          </a:lstStyle>
          <a:p>
            <a:pPr lvl="0"/>
            <a:r>
              <a:rPr lang="ca-ES"/>
              <a:t>Feu clic aquí per editar l'estil</a:t>
            </a:r>
            <a:endParaRPr lang="en-GB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2C6531E-FB8E-4000-B873-B745C681E2F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1248876"/>
            <a:ext cx="9145588" cy="2119313"/>
          </a:xfr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ctr" anchorCtr="1">
            <a:noAutofit/>
          </a:bodyPr>
          <a:lstStyle>
            <a:lvl1pPr marL="0" indent="0">
              <a:buNone/>
              <a:defRPr lang="en-GB" sz="1800"/>
            </a:lvl1pPr>
          </a:lstStyle>
          <a:p>
            <a:pPr marL="228600" lvl="0" indent="-228600" algn="ctr"/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F7966C8-8738-4743-AE43-80F0C197B6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1527" y="3802065"/>
            <a:ext cx="7339334" cy="334508"/>
          </a:xfrm>
        </p:spPr>
        <p:txBody>
          <a:bodyPr>
            <a:noAutofit/>
          </a:bodyPr>
          <a:lstStyle>
            <a:lvl1pPr marL="0" indent="0" algn="l">
              <a:buNone/>
              <a:defRPr sz="1600" b="1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B1885C44-356C-410C-B697-9BA0E285822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1527" y="4294303"/>
            <a:ext cx="7339334" cy="1737360"/>
          </a:xfrm>
        </p:spPr>
        <p:txBody>
          <a:bodyPr>
            <a:noAutofit/>
          </a:bodyPr>
          <a:lstStyle>
            <a:lvl1pPr marL="0" indent="0" algn="l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5951AB2-D568-4A7E-9408-FADC8BED4119}"/>
              </a:ext>
            </a:extLst>
          </p:cNvPr>
          <p:cNvSpPr/>
          <p:nvPr userDrawn="1"/>
        </p:nvSpPr>
        <p:spPr>
          <a:xfrm>
            <a:off x="334794" y="-1"/>
            <a:ext cx="891695" cy="128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147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Three Se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FA6C5C5-5069-4AE6-8A3D-3F2C6B9506E4}"/>
              </a:ext>
            </a:extLst>
          </p:cNvPr>
          <p:cNvSpPr/>
          <p:nvPr userDrawn="1"/>
        </p:nvSpPr>
        <p:spPr>
          <a:xfrm>
            <a:off x="334794" y="-1"/>
            <a:ext cx="891695" cy="128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2C6531E-FB8E-4000-B873-B745C681E2F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1248876"/>
            <a:ext cx="9145588" cy="2119313"/>
          </a:xfr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ctr" anchorCtr="1">
            <a:noAutofit/>
          </a:bodyPr>
          <a:lstStyle>
            <a:lvl1pPr marL="0" indent="0">
              <a:buNone/>
              <a:defRPr lang="en-GB" sz="1800"/>
            </a:lvl1pPr>
          </a:lstStyle>
          <a:p>
            <a:pPr marL="228600" lvl="0" indent="-228600" algn="ctr"/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F7966C8-8738-4743-AE43-80F0C197B6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1526" y="3802065"/>
            <a:ext cx="2115939" cy="334508"/>
          </a:xfrm>
        </p:spPr>
        <p:txBody>
          <a:bodyPr>
            <a:noAutofit/>
          </a:bodyPr>
          <a:lstStyle>
            <a:lvl1pPr marL="0" indent="0" algn="ctr">
              <a:buNone/>
              <a:defRPr sz="1600" b="1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3F93C618-7612-42AB-B890-45E85BD492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67872" y="3802065"/>
            <a:ext cx="2115939" cy="334508"/>
          </a:xfrm>
        </p:spPr>
        <p:txBody>
          <a:bodyPr>
            <a:noAutofit/>
          </a:bodyPr>
          <a:lstStyle>
            <a:lvl1pPr marL="0" indent="0" algn="ctr">
              <a:buNone/>
              <a:defRPr sz="1600" b="1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08664829-F6FB-4E31-BF5C-C895ADF2BA7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78125" y="3802065"/>
            <a:ext cx="2115939" cy="334508"/>
          </a:xfrm>
        </p:spPr>
        <p:txBody>
          <a:bodyPr>
            <a:noAutofit/>
          </a:bodyPr>
          <a:lstStyle>
            <a:lvl1pPr marL="0" indent="0" algn="ctr">
              <a:buNone/>
              <a:defRPr sz="1600" b="1">
                <a:solidFill>
                  <a:schemeClr val="accent5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B1885C44-356C-410C-B697-9BA0E285822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1526" y="4294303"/>
            <a:ext cx="2115939" cy="1496898"/>
          </a:xfrm>
        </p:spPr>
        <p:txBody>
          <a:bodyPr>
            <a:noAutofit/>
          </a:bodyPr>
          <a:lstStyle>
            <a:lvl1pPr marL="0" indent="0" algn="l">
              <a:spcAft>
                <a:spcPts val="600"/>
              </a:spcAft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464BC696-49A6-4328-BB42-5566BAC00F8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467872" y="4294303"/>
            <a:ext cx="2115939" cy="1496898"/>
          </a:xfrm>
        </p:spPr>
        <p:txBody>
          <a:bodyPr>
            <a:noAutofit/>
          </a:bodyPr>
          <a:lstStyle>
            <a:lvl1pPr marL="0" indent="0" algn="l">
              <a:spcAft>
                <a:spcPts val="600"/>
              </a:spcAft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7E9E558E-F7EF-4347-AD3C-FDB2A9BCF6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478125" y="4294303"/>
            <a:ext cx="2115939" cy="1496898"/>
          </a:xfrm>
        </p:spPr>
        <p:txBody>
          <a:bodyPr>
            <a:noAutofit/>
          </a:bodyPr>
          <a:lstStyle>
            <a:lvl1pPr marL="0" indent="0" algn="l">
              <a:spcAft>
                <a:spcPts val="600"/>
              </a:spcAft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9AD2AC4-32E8-BC46-848C-BEA37118C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481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Photo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679784BB-7CDD-484B-8F47-9CF1D79993F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25220" y="0"/>
            <a:ext cx="4420368" cy="6858000"/>
          </a:xfr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ctr" anchorCtr="1">
            <a:noAutofit/>
          </a:bodyPr>
          <a:lstStyle>
            <a:lvl1pPr marL="0" indent="0">
              <a:buNone/>
              <a:defRPr lang="en-GB" sz="1800"/>
            </a:lvl1pPr>
          </a:lstStyle>
          <a:p>
            <a:pPr marL="228600" lvl="0" indent="-228600" algn="ctr"/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DEB162-E699-464C-B2EE-136D517A9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93" y="493777"/>
            <a:ext cx="3878710" cy="1089529"/>
          </a:xfr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lang="en-GB" sz="3600" spc="-60" dirty="0"/>
            </a:lvl1pPr>
          </a:lstStyle>
          <a:p>
            <a:pPr lvl="0"/>
            <a:r>
              <a:rPr lang="ca-ES"/>
              <a:t>Feu clic aquí per editar l'estil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F7966C8-8738-4743-AE43-80F0C197B6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8699" y="2061165"/>
            <a:ext cx="3784804" cy="334508"/>
          </a:xfrm>
        </p:spPr>
        <p:txBody>
          <a:bodyPr>
            <a:noAutofit/>
          </a:bodyPr>
          <a:lstStyle>
            <a:lvl1pPr marL="0" indent="0" algn="l">
              <a:buNone/>
              <a:defRPr sz="1600" b="1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B1885C44-356C-410C-B697-9BA0E285822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8699" y="2708229"/>
            <a:ext cx="3784804" cy="3561943"/>
          </a:xfrm>
        </p:spPr>
        <p:txBody>
          <a:bodyPr>
            <a:noAutofit/>
          </a:bodyPr>
          <a:lstStyle>
            <a:lvl1pPr marL="0" indent="0" algn="l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A6C5C5-5069-4AE6-8A3D-3F2C6B9506E4}"/>
              </a:ext>
            </a:extLst>
          </p:cNvPr>
          <p:cNvSpPr/>
          <p:nvPr userDrawn="1"/>
        </p:nvSpPr>
        <p:spPr>
          <a:xfrm>
            <a:off x="334794" y="-1"/>
            <a:ext cx="891695" cy="128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6A75B6-7B4E-496F-A846-0FFBB6E1D164}"/>
              </a:ext>
            </a:extLst>
          </p:cNvPr>
          <p:cNvSpPr/>
          <p:nvPr userDrawn="1"/>
        </p:nvSpPr>
        <p:spPr>
          <a:xfrm>
            <a:off x="8521492" y="6369050"/>
            <a:ext cx="251976" cy="488950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648ACB4-9C22-4636-800F-578055A5BC10}"/>
              </a:ext>
            </a:extLst>
          </p:cNvPr>
          <p:cNvSpPr txBox="1">
            <a:spLocks/>
          </p:cNvSpPr>
          <p:nvPr userDrawn="1"/>
        </p:nvSpPr>
        <p:spPr>
          <a:xfrm>
            <a:off x="8521492" y="6369052"/>
            <a:ext cx="251976" cy="365125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>
                <a:solidFill>
                  <a:srgbClr val="01C6FD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048C4E-7BD1-46A5-B2F2-6AD408DAAD47}" type="slidenum">
              <a:rPr lang="en-GB" b="1" smtClean="0">
                <a:solidFill>
                  <a:schemeClr val="bg1"/>
                </a:solidFill>
              </a:rPr>
              <a:pPr/>
              <a:t>‹Nº›</a:t>
            </a:fld>
            <a:endParaRPr lang="en-GB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872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3">
            <a:extLst>
              <a:ext uri="{FF2B5EF4-FFF2-40B4-BE49-F238E27FC236}">
                <a16:creationId xmlns:a16="http://schemas.microsoft.com/office/drawing/2014/main" id="{D5C833BC-89A8-4D28-9D63-F45F14D694BF}"/>
              </a:ext>
            </a:extLst>
          </p:cNvPr>
          <p:cNvSpPr/>
          <p:nvPr userDrawn="1"/>
        </p:nvSpPr>
        <p:spPr>
          <a:xfrm flipH="1">
            <a:off x="93007" y="124955"/>
            <a:ext cx="8966619" cy="4408002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17 w 21617"/>
              <a:gd name="connsiteY0" fmla="*/ 0 h 23765"/>
              <a:gd name="connsiteX1" fmla="*/ 21617 w 21617"/>
              <a:gd name="connsiteY1" fmla="*/ 0 h 23765"/>
              <a:gd name="connsiteX2" fmla="*/ 21617 w 21617"/>
              <a:gd name="connsiteY2" fmla="*/ 17322 h 23765"/>
              <a:gd name="connsiteX3" fmla="*/ 0 w 21617"/>
              <a:gd name="connsiteY3" fmla="*/ 22875 h 23765"/>
              <a:gd name="connsiteX4" fmla="*/ 17 w 21617"/>
              <a:gd name="connsiteY4" fmla="*/ 0 h 23765"/>
              <a:gd name="connsiteX0" fmla="*/ 17 w 21617"/>
              <a:gd name="connsiteY0" fmla="*/ 0 h 24368"/>
              <a:gd name="connsiteX1" fmla="*/ 21617 w 21617"/>
              <a:gd name="connsiteY1" fmla="*/ 0 h 24368"/>
              <a:gd name="connsiteX2" fmla="*/ 21617 w 21617"/>
              <a:gd name="connsiteY2" fmla="*/ 17322 h 24368"/>
              <a:gd name="connsiteX3" fmla="*/ 0 w 21617"/>
              <a:gd name="connsiteY3" fmla="*/ 22875 h 24368"/>
              <a:gd name="connsiteX4" fmla="*/ 17 w 21617"/>
              <a:gd name="connsiteY4" fmla="*/ 0 h 24368"/>
              <a:gd name="connsiteX0" fmla="*/ 17 w 21617"/>
              <a:gd name="connsiteY0" fmla="*/ 0 h 24514"/>
              <a:gd name="connsiteX1" fmla="*/ 21617 w 21617"/>
              <a:gd name="connsiteY1" fmla="*/ 0 h 24514"/>
              <a:gd name="connsiteX2" fmla="*/ 21617 w 21617"/>
              <a:gd name="connsiteY2" fmla="*/ 17322 h 24514"/>
              <a:gd name="connsiteX3" fmla="*/ 0 w 21617"/>
              <a:gd name="connsiteY3" fmla="*/ 22875 h 24514"/>
              <a:gd name="connsiteX4" fmla="*/ 17 w 21617"/>
              <a:gd name="connsiteY4" fmla="*/ 0 h 24514"/>
              <a:gd name="connsiteX0" fmla="*/ 17 w 21617"/>
              <a:gd name="connsiteY0" fmla="*/ 0 h 24569"/>
              <a:gd name="connsiteX1" fmla="*/ 21617 w 21617"/>
              <a:gd name="connsiteY1" fmla="*/ 0 h 24569"/>
              <a:gd name="connsiteX2" fmla="*/ 21617 w 21617"/>
              <a:gd name="connsiteY2" fmla="*/ 17322 h 24569"/>
              <a:gd name="connsiteX3" fmla="*/ 0 w 21617"/>
              <a:gd name="connsiteY3" fmla="*/ 22875 h 24569"/>
              <a:gd name="connsiteX4" fmla="*/ 17 w 21617"/>
              <a:gd name="connsiteY4" fmla="*/ 0 h 24569"/>
              <a:gd name="connsiteX0" fmla="*/ 17 w 21617"/>
              <a:gd name="connsiteY0" fmla="*/ 0 h 24698"/>
              <a:gd name="connsiteX1" fmla="*/ 21617 w 21617"/>
              <a:gd name="connsiteY1" fmla="*/ 0 h 24698"/>
              <a:gd name="connsiteX2" fmla="*/ 21617 w 21617"/>
              <a:gd name="connsiteY2" fmla="*/ 17322 h 24698"/>
              <a:gd name="connsiteX3" fmla="*/ 0 w 21617"/>
              <a:gd name="connsiteY3" fmla="*/ 22875 h 24698"/>
              <a:gd name="connsiteX4" fmla="*/ 17 w 21617"/>
              <a:gd name="connsiteY4" fmla="*/ 0 h 24698"/>
              <a:gd name="connsiteX0" fmla="*/ 17 w 21617"/>
              <a:gd name="connsiteY0" fmla="*/ 0 h 24785"/>
              <a:gd name="connsiteX1" fmla="*/ 21617 w 21617"/>
              <a:gd name="connsiteY1" fmla="*/ 0 h 24785"/>
              <a:gd name="connsiteX2" fmla="*/ 21617 w 21617"/>
              <a:gd name="connsiteY2" fmla="*/ 17322 h 24785"/>
              <a:gd name="connsiteX3" fmla="*/ 0 w 21617"/>
              <a:gd name="connsiteY3" fmla="*/ 22875 h 24785"/>
              <a:gd name="connsiteX4" fmla="*/ 17 w 21617"/>
              <a:gd name="connsiteY4" fmla="*/ 0 h 24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17" h="24785">
                <a:moveTo>
                  <a:pt x="17" y="0"/>
                </a:moveTo>
                <a:lnTo>
                  <a:pt x="21617" y="0"/>
                </a:lnTo>
                <a:lnTo>
                  <a:pt x="21617" y="17322"/>
                </a:lnTo>
                <a:cubicBezTo>
                  <a:pt x="10919" y="19230"/>
                  <a:pt x="10221" y="28798"/>
                  <a:pt x="0" y="22875"/>
                </a:cubicBezTo>
                <a:cubicBezTo>
                  <a:pt x="6" y="15250"/>
                  <a:pt x="11" y="7625"/>
                  <a:pt x="1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174F0C-3444-43F9-9DFF-354C44272A6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1243" y="5603181"/>
            <a:ext cx="6859191" cy="341632"/>
          </a:xfrm>
        </p:spPr>
        <p:txBody>
          <a:bodyPr vert="horz" lIns="91440" tIns="45720" rIns="91440" bIns="45720" rtlCol="0">
            <a:spAutoFit/>
          </a:bodyPr>
          <a:lstStyle>
            <a:lvl1pPr marL="0" indent="0">
              <a:buNone/>
              <a:defRPr lang="en-GB" sz="1800" dirty="0">
                <a:solidFill>
                  <a:schemeClr val="accent2">
                    <a:lumMod val="50000"/>
                  </a:schemeClr>
                </a:solidFill>
                <a:latin typeface="+mn-lt"/>
              </a:defRPr>
            </a:lvl1pPr>
          </a:lstStyle>
          <a:p>
            <a:pPr marL="228600" lvl="0" indent="-228600"/>
            <a:r>
              <a:rPr lang="en-US" dirty="0"/>
              <a:t>Subtitle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11612A-63A3-4175-9F77-FA03CCD38D4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1245" y="4901452"/>
            <a:ext cx="7956661" cy="701731"/>
          </a:xfrm>
        </p:spPr>
        <p:txBody>
          <a:bodyPr vert="horz" lIns="91440" tIns="45720" rIns="91440" bIns="45720" rtlCol="0" anchor="b">
            <a:spAutoFit/>
          </a:bodyPr>
          <a:lstStyle>
            <a:lvl1pPr>
              <a:defRPr lang="en-GB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marL="0" lvl="0"/>
            <a:r>
              <a:rPr lang="en-US" dirty="0"/>
              <a:t>Title</a:t>
            </a:r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C25376-E6F9-4E5A-A81D-E7FA342FB230}"/>
              </a:ext>
            </a:extLst>
          </p:cNvPr>
          <p:cNvSpPr/>
          <p:nvPr userDrawn="1"/>
        </p:nvSpPr>
        <p:spPr>
          <a:xfrm>
            <a:off x="326630" y="4726452"/>
            <a:ext cx="54438" cy="137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2240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çalera de la sec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lowchart: Document 3">
            <a:extLst>
              <a:ext uri="{FF2B5EF4-FFF2-40B4-BE49-F238E27FC236}">
                <a16:creationId xmlns:a16="http://schemas.microsoft.com/office/drawing/2014/main" id="{7F75D8AF-79DE-4E2B-A15F-8EC66948BC31}"/>
              </a:ext>
            </a:extLst>
          </p:cNvPr>
          <p:cNvSpPr/>
          <p:nvPr userDrawn="1"/>
        </p:nvSpPr>
        <p:spPr>
          <a:xfrm flipH="1" flipV="1">
            <a:off x="85959" y="4581494"/>
            <a:ext cx="8973669" cy="2152681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17 w 21617"/>
              <a:gd name="connsiteY0" fmla="*/ 0 h 23765"/>
              <a:gd name="connsiteX1" fmla="*/ 21617 w 21617"/>
              <a:gd name="connsiteY1" fmla="*/ 0 h 23765"/>
              <a:gd name="connsiteX2" fmla="*/ 21617 w 21617"/>
              <a:gd name="connsiteY2" fmla="*/ 17322 h 23765"/>
              <a:gd name="connsiteX3" fmla="*/ 0 w 21617"/>
              <a:gd name="connsiteY3" fmla="*/ 22875 h 23765"/>
              <a:gd name="connsiteX4" fmla="*/ 17 w 21617"/>
              <a:gd name="connsiteY4" fmla="*/ 0 h 23765"/>
              <a:gd name="connsiteX0" fmla="*/ 17 w 21617"/>
              <a:gd name="connsiteY0" fmla="*/ 0 h 24368"/>
              <a:gd name="connsiteX1" fmla="*/ 21617 w 21617"/>
              <a:gd name="connsiteY1" fmla="*/ 0 h 24368"/>
              <a:gd name="connsiteX2" fmla="*/ 21617 w 21617"/>
              <a:gd name="connsiteY2" fmla="*/ 17322 h 24368"/>
              <a:gd name="connsiteX3" fmla="*/ 0 w 21617"/>
              <a:gd name="connsiteY3" fmla="*/ 22875 h 24368"/>
              <a:gd name="connsiteX4" fmla="*/ 17 w 21617"/>
              <a:gd name="connsiteY4" fmla="*/ 0 h 24368"/>
              <a:gd name="connsiteX0" fmla="*/ 17 w 21617"/>
              <a:gd name="connsiteY0" fmla="*/ 0 h 24514"/>
              <a:gd name="connsiteX1" fmla="*/ 21617 w 21617"/>
              <a:gd name="connsiteY1" fmla="*/ 0 h 24514"/>
              <a:gd name="connsiteX2" fmla="*/ 21617 w 21617"/>
              <a:gd name="connsiteY2" fmla="*/ 17322 h 24514"/>
              <a:gd name="connsiteX3" fmla="*/ 0 w 21617"/>
              <a:gd name="connsiteY3" fmla="*/ 22875 h 24514"/>
              <a:gd name="connsiteX4" fmla="*/ 17 w 21617"/>
              <a:gd name="connsiteY4" fmla="*/ 0 h 24514"/>
              <a:gd name="connsiteX0" fmla="*/ 17 w 21617"/>
              <a:gd name="connsiteY0" fmla="*/ 0 h 24569"/>
              <a:gd name="connsiteX1" fmla="*/ 21617 w 21617"/>
              <a:gd name="connsiteY1" fmla="*/ 0 h 24569"/>
              <a:gd name="connsiteX2" fmla="*/ 21617 w 21617"/>
              <a:gd name="connsiteY2" fmla="*/ 17322 h 24569"/>
              <a:gd name="connsiteX3" fmla="*/ 0 w 21617"/>
              <a:gd name="connsiteY3" fmla="*/ 22875 h 24569"/>
              <a:gd name="connsiteX4" fmla="*/ 17 w 21617"/>
              <a:gd name="connsiteY4" fmla="*/ 0 h 24569"/>
              <a:gd name="connsiteX0" fmla="*/ 17 w 21617"/>
              <a:gd name="connsiteY0" fmla="*/ 0 h 24698"/>
              <a:gd name="connsiteX1" fmla="*/ 21617 w 21617"/>
              <a:gd name="connsiteY1" fmla="*/ 0 h 24698"/>
              <a:gd name="connsiteX2" fmla="*/ 21617 w 21617"/>
              <a:gd name="connsiteY2" fmla="*/ 17322 h 24698"/>
              <a:gd name="connsiteX3" fmla="*/ 0 w 21617"/>
              <a:gd name="connsiteY3" fmla="*/ 22875 h 24698"/>
              <a:gd name="connsiteX4" fmla="*/ 17 w 21617"/>
              <a:gd name="connsiteY4" fmla="*/ 0 h 24698"/>
              <a:gd name="connsiteX0" fmla="*/ 17 w 21617"/>
              <a:gd name="connsiteY0" fmla="*/ 0 h 24785"/>
              <a:gd name="connsiteX1" fmla="*/ 21617 w 21617"/>
              <a:gd name="connsiteY1" fmla="*/ 0 h 24785"/>
              <a:gd name="connsiteX2" fmla="*/ 21617 w 21617"/>
              <a:gd name="connsiteY2" fmla="*/ 17322 h 24785"/>
              <a:gd name="connsiteX3" fmla="*/ 0 w 21617"/>
              <a:gd name="connsiteY3" fmla="*/ 22875 h 24785"/>
              <a:gd name="connsiteX4" fmla="*/ 17 w 21617"/>
              <a:gd name="connsiteY4" fmla="*/ 0 h 24785"/>
              <a:gd name="connsiteX0" fmla="*/ 34 w 21634"/>
              <a:gd name="connsiteY0" fmla="*/ 0 h 36778"/>
              <a:gd name="connsiteX1" fmla="*/ 21634 w 21634"/>
              <a:gd name="connsiteY1" fmla="*/ 0 h 36778"/>
              <a:gd name="connsiteX2" fmla="*/ 21634 w 21634"/>
              <a:gd name="connsiteY2" fmla="*/ 17322 h 36778"/>
              <a:gd name="connsiteX3" fmla="*/ 0 w 21634"/>
              <a:gd name="connsiteY3" fmla="*/ 35787 h 36778"/>
              <a:gd name="connsiteX4" fmla="*/ 34 w 21634"/>
              <a:gd name="connsiteY4" fmla="*/ 0 h 36778"/>
              <a:gd name="connsiteX0" fmla="*/ 34 w 21634"/>
              <a:gd name="connsiteY0" fmla="*/ 0 h 41874"/>
              <a:gd name="connsiteX1" fmla="*/ 21634 w 21634"/>
              <a:gd name="connsiteY1" fmla="*/ 0 h 41874"/>
              <a:gd name="connsiteX2" fmla="*/ 21634 w 21634"/>
              <a:gd name="connsiteY2" fmla="*/ 17322 h 41874"/>
              <a:gd name="connsiteX3" fmla="*/ 0 w 21634"/>
              <a:gd name="connsiteY3" fmla="*/ 35787 h 41874"/>
              <a:gd name="connsiteX4" fmla="*/ 34 w 21634"/>
              <a:gd name="connsiteY4" fmla="*/ 0 h 41874"/>
              <a:gd name="connsiteX0" fmla="*/ 34 w 21634"/>
              <a:gd name="connsiteY0" fmla="*/ 0 h 42123"/>
              <a:gd name="connsiteX1" fmla="*/ 21634 w 21634"/>
              <a:gd name="connsiteY1" fmla="*/ 0 h 42123"/>
              <a:gd name="connsiteX2" fmla="*/ 21634 w 21634"/>
              <a:gd name="connsiteY2" fmla="*/ 17322 h 42123"/>
              <a:gd name="connsiteX3" fmla="*/ 0 w 21634"/>
              <a:gd name="connsiteY3" fmla="*/ 35787 h 42123"/>
              <a:gd name="connsiteX4" fmla="*/ 34 w 21634"/>
              <a:gd name="connsiteY4" fmla="*/ 0 h 42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34" h="42123">
                <a:moveTo>
                  <a:pt x="34" y="0"/>
                </a:moveTo>
                <a:lnTo>
                  <a:pt x="21634" y="0"/>
                </a:lnTo>
                <a:lnTo>
                  <a:pt x="21634" y="17322"/>
                </a:lnTo>
                <a:cubicBezTo>
                  <a:pt x="10970" y="21444"/>
                  <a:pt x="9198" y="56098"/>
                  <a:pt x="0" y="35787"/>
                </a:cubicBezTo>
                <a:cubicBezTo>
                  <a:pt x="6" y="28162"/>
                  <a:pt x="28" y="7625"/>
                  <a:pt x="3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9A3716-1F35-4634-B53D-27722735B2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2606" y="1611383"/>
            <a:ext cx="7251144" cy="746846"/>
          </a:xfrm>
        </p:spPr>
        <p:txBody>
          <a:bodyPr anchor="t">
            <a:noAutofit/>
          </a:bodyPr>
          <a:lstStyle>
            <a:lvl1pPr>
              <a:defRPr sz="4800" spc="-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Section Header 1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6A4796-E4C0-42FE-9F82-5D46B8789E2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22606" y="2464426"/>
            <a:ext cx="7251144" cy="221599"/>
          </a:xfrm>
        </p:spPr>
        <p:txBody>
          <a:bodyPr tIns="0" bIns="0">
            <a:spAutoFit/>
          </a:bodyPr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60C8850-C2CD-4E0B-AA6F-6B884EB94B4B}"/>
              </a:ext>
            </a:extLst>
          </p:cNvPr>
          <p:cNvSpPr/>
          <p:nvPr userDrawn="1"/>
        </p:nvSpPr>
        <p:spPr>
          <a:xfrm>
            <a:off x="326630" y="1532049"/>
            <a:ext cx="54438" cy="137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D3D7B7-CDD7-4664-B2D8-6F60FEAEAC45}"/>
              </a:ext>
            </a:extLst>
          </p:cNvPr>
          <p:cNvSpPr/>
          <p:nvPr userDrawn="1"/>
        </p:nvSpPr>
        <p:spPr>
          <a:xfrm>
            <a:off x="8521492" y="6369050"/>
            <a:ext cx="251976" cy="488950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E81145E-5F17-4CB6-9E17-ECF3BB38DE75}"/>
              </a:ext>
            </a:extLst>
          </p:cNvPr>
          <p:cNvSpPr txBox="1">
            <a:spLocks/>
          </p:cNvSpPr>
          <p:nvPr userDrawn="1"/>
        </p:nvSpPr>
        <p:spPr>
          <a:xfrm>
            <a:off x="8521492" y="6369052"/>
            <a:ext cx="251976" cy="3651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0" tIns="45720" rIns="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>
                <a:solidFill>
                  <a:srgbClr val="01C6FD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048C4E-7BD1-46A5-B2F2-6AD408DAAD47}" type="slidenum">
              <a:rPr lang="en-GB" b="1" smtClean="0">
                <a:solidFill>
                  <a:schemeClr val="tx1"/>
                </a:solidFill>
              </a:rPr>
              <a:pPr/>
              <a:t>‹Nº›</a:t>
            </a:fld>
            <a:endParaRPr lang="en-GB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2193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ctes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>
            <a:extLst>
              <a:ext uri="{FF2B5EF4-FFF2-40B4-BE49-F238E27FC236}">
                <a16:creationId xmlns:a16="http://schemas.microsoft.com/office/drawing/2014/main" id="{53B0C39E-3796-4132-81FF-5A58EAF300A5}"/>
              </a:ext>
            </a:extLst>
          </p:cNvPr>
          <p:cNvSpPr/>
          <p:nvPr userDrawn="1"/>
        </p:nvSpPr>
        <p:spPr>
          <a:xfrm>
            <a:off x="-1" y="0"/>
            <a:ext cx="9145589" cy="6858000"/>
          </a:xfrm>
          <a:prstGeom prst="frame">
            <a:avLst>
              <a:gd name="adj1" fmla="val 17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A6C5C5-5069-4AE6-8A3D-3F2C6B9506E4}"/>
              </a:ext>
            </a:extLst>
          </p:cNvPr>
          <p:cNvSpPr/>
          <p:nvPr userDrawn="1"/>
        </p:nvSpPr>
        <p:spPr>
          <a:xfrm>
            <a:off x="334794" y="-1"/>
            <a:ext cx="891695" cy="128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943364-C409-4EE8-8020-9809E6B2B1AA}"/>
              </a:ext>
            </a:extLst>
          </p:cNvPr>
          <p:cNvSpPr/>
          <p:nvPr userDrawn="1"/>
        </p:nvSpPr>
        <p:spPr>
          <a:xfrm>
            <a:off x="8521492" y="6369050"/>
            <a:ext cx="251976" cy="488950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67D090F-9522-445C-B984-52BE590455DC}"/>
              </a:ext>
            </a:extLst>
          </p:cNvPr>
          <p:cNvSpPr txBox="1">
            <a:spLocks/>
          </p:cNvSpPr>
          <p:nvPr userDrawn="1"/>
        </p:nvSpPr>
        <p:spPr>
          <a:xfrm>
            <a:off x="8521492" y="6369052"/>
            <a:ext cx="251976" cy="365125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>
                <a:solidFill>
                  <a:srgbClr val="01C6FD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048C4E-7BD1-46A5-B2F2-6AD408DAAD47}" type="slidenum">
              <a:rPr lang="en-GB" b="1" smtClean="0">
                <a:solidFill>
                  <a:schemeClr val="bg1"/>
                </a:solidFill>
              </a:rPr>
              <a:pPr/>
              <a:t>‹Nº›</a:t>
            </a:fld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0F7C607-177E-BC4B-9F1D-E0CD83EF0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58E3AAF-44AA-41E0-AE18-8B461598AD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4794" y="1825625"/>
            <a:ext cx="3980781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n-US" dirty="0"/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FC1B8B60-5429-4EF9-93D0-2CCCF562B9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30014" y="1825625"/>
            <a:ext cx="3886875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700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ingut amb llegenda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>
            <a:extLst>
              <a:ext uri="{FF2B5EF4-FFF2-40B4-BE49-F238E27FC236}">
                <a16:creationId xmlns:a16="http://schemas.microsoft.com/office/drawing/2014/main" id="{53B0C39E-3796-4132-81FF-5A58EAF300A5}"/>
              </a:ext>
            </a:extLst>
          </p:cNvPr>
          <p:cNvSpPr/>
          <p:nvPr userDrawn="1"/>
        </p:nvSpPr>
        <p:spPr>
          <a:xfrm>
            <a:off x="-1" y="0"/>
            <a:ext cx="9145589" cy="6858000"/>
          </a:xfrm>
          <a:prstGeom prst="frame">
            <a:avLst>
              <a:gd name="adj1" fmla="val 17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A6C5C5-5069-4AE6-8A3D-3F2C6B9506E4}"/>
              </a:ext>
            </a:extLst>
          </p:cNvPr>
          <p:cNvSpPr/>
          <p:nvPr userDrawn="1"/>
        </p:nvSpPr>
        <p:spPr>
          <a:xfrm>
            <a:off x="334794" y="-1"/>
            <a:ext cx="891695" cy="128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943364-C409-4EE8-8020-9809E6B2B1AA}"/>
              </a:ext>
            </a:extLst>
          </p:cNvPr>
          <p:cNvSpPr/>
          <p:nvPr userDrawn="1"/>
        </p:nvSpPr>
        <p:spPr>
          <a:xfrm>
            <a:off x="8521492" y="6369050"/>
            <a:ext cx="251976" cy="488950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67D090F-9522-445C-B984-52BE590455DC}"/>
              </a:ext>
            </a:extLst>
          </p:cNvPr>
          <p:cNvSpPr txBox="1">
            <a:spLocks/>
          </p:cNvSpPr>
          <p:nvPr userDrawn="1"/>
        </p:nvSpPr>
        <p:spPr>
          <a:xfrm>
            <a:off x="8521492" y="6369052"/>
            <a:ext cx="251976" cy="365125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>
                <a:solidFill>
                  <a:srgbClr val="01C6FD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048C4E-7BD1-46A5-B2F2-6AD408DAAD47}" type="slidenum">
              <a:rPr lang="en-GB" b="1" smtClean="0">
                <a:solidFill>
                  <a:schemeClr val="bg1"/>
                </a:solidFill>
              </a:rPr>
              <a:pPr/>
              <a:t>‹Nº›</a:t>
            </a:fld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0F7C607-177E-BC4B-9F1D-E0CD83EF0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51" y="484745"/>
            <a:ext cx="2949690" cy="1588127"/>
          </a:xfrm>
        </p:spPr>
        <p:txBody>
          <a:bodyPr/>
          <a:lstStyle/>
          <a:p>
            <a:r>
              <a:rPr lang="ca-ES"/>
              <a:t>Feu clic aquí per editar l'estil</a:t>
            </a:r>
            <a:endParaRPr lang="en-US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B6692B7-0F8A-4381-96B4-5F358BFD1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951" y="2057400"/>
            <a:ext cx="294969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43535EE-90E2-422C-B7AC-4D346E8D6E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8067" y="500217"/>
            <a:ext cx="4629954" cy="536877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4241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tge amb llegenda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>
            <a:extLst>
              <a:ext uri="{FF2B5EF4-FFF2-40B4-BE49-F238E27FC236}">
                <a16:creationId xmlns:a16="http://schemas.microsoft.com/office/drawing/2014/main" id="{53B0C39E-3796-4132-81FF-5A58EAF300A5}"/>
              </a:ext>
            </a:extLst>
          </p:cNvPr>
          <p:cNvSpPr/>
          <p:nvPr userDrawn="1"/>
        </p:nvSpPr>
        <p:spPr>
          <a:xfrm>
            <a:off x="-1" y="0"/>
            <a:ext cx="9145589" cy="6858000"/>
          </a:xfrm>
          <a:prstGeom prst="frame">
            <a:avLst>
              <a:gd name="adj1" fmla="val 17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A6C5C5-5069-4AE6-8A3D-3F2C6B9506E4}"/>
              </a:ext>
            </a:extLst>
          </p:cNvPr>
          <p:cNvSpPr/>
          <p:nvPr userDrawn="1"/>
        </p:nvSpPr>
        <p:spPr>
          <a:xfrm>
            <a:off x="334794" y="-1"/>
            <a:ext cx="891695" cy="128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943364-C409-4EE8-8020-9809E6B2B1AA}"/>
              </a:ext>
            </a:extLst>
          </p:cNvPr>
          <p:cNvSpPr/>
          <p:nvPr userDrawn="1"/>
        </p:nvSpPr>
        <p:spPr>
          <a:xfrm>
            <a:off x="8521492" y="6369050"/>
            <a:ext cx="251976" cy="488950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67D090F-9522-445C-B984-52BE590455DC}"/>
              </a:ext>
            </a:extLst>
          </p:cNvPr>
          <p:cNvSpPr txBox="1">
            <a:spLocks/>
          </p:cNvSpPr>
          <p:nvPr userDrawn="1"/>
        </p:nvSpPr>
        <p:spPr>
          <a:xfrm>
            <a:off x="8521492" y="6369052"/>
            <a:ext cx="251976" cy="365125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>
                <a:solidFill>
                  <a:srgbClr val="01C6FD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048C4E-7BD1-46A5-B2F2-6AD408DAAD47}" type="slidenum">
              <a:rPr lang="en-GB" b="1" smtClean="0">
                <a:solidFill>
                  <a:schemeClr val="bg1"/>
                </a:solidFill>
              </a:rPr>
              <a:pPr/>
              <a:t>‹Nº›</a:t>
            </a:fld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0F7C607-177E-BC4B-9F1D-E0CD83EF0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51" y="484745"/>
            <a:ext cx="2949690" cy="1588127"/>
          </a:xfrm>
        </p:spPr>
        <p:txBody>
          <a:bodyPr/>
          <a:lstStyle/>
          <a:p>
            <a:r>
              <a:rPr lang="ca-ES"/>
              <a:t>Feu clic aquí per editar l'estil</a:t>
            </a:r>
            <a:endParaRPr lang="en-US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B6692B7-0F8A-4381-96B4-5F358BFD1E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951" y="2057400"/>
            <a:ext cx="294969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131CB29F-0BE0-476F-B57A-7638E9BFAE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8067" y="500217"/>
            <a:ext cx="4629954" cy="536877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a-ES"/>
              <a:t>Feu clic a la icona per afegir una imatge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9964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34329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E46C0F6-F728-4FF0-A7F3-F6AECCD35B3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0504" y="136525"/>
            <a:ext cx="8964582" cy="6584951"/>
          </a:xfr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ctr" anchorCtr="1">
            <a:noAutofit/>
          </a:bodyPr>
          <a:lstStyle>
            <a:lvl1pPr marL="0" indent="0">
              <a:buNone/>
              <a:defRPr lang="en-GB" sz="1800"/>
            </a:lvl1pPr>
          </a:lstStyle>
          <a:p>
            <a:pPr marL="228600" lvl="0" indent="-228600" algn="ctr"/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4DAD220-8CE3-4FF4-957A-1E24442C656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90832" y="4022725"/>
            <a:ext cx="7526057" cy="1236236"/>
          </a:xfrm>
          <a:solidFill>
            <a:schemeClr val="tx1">
              <a:alpha val="68000"/>
            </a:schemeClr>
          </a:solidFill>
        </p:spPr>
        <p:txBody>
          <a:bodyPr lIns="274320" tIns="274320" rIns="274320" bIns="274320" anchor="ctr">
            <a:spAutoFit/>
          </a:bodyPr>
          <a:lstStyle>
            <a:lvl1pPr marL="0" indent="0">
              <a:lnSpc>
                <a:spcPct val="100000"/>
              </a:lnSpc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58FDDD78-44AA-4B92-90B8-DFC56D688C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2457" y="3269342"/>
            <a:ext cx="866675" cy="2576090"/>
          </a:xfrm>
          <a:noFill/>
        </p:spPr>
        <p:txBody>
          <a:bodyPr wrap="square" lIns="182880" tIns="182880" rIns="182880" bIns="91440">
            <a:spAutoFit/>
          </a:bodyPr>
          <a:lstStyle>
            <a:lvl1pPr marL="0" indent="0">
              <a:buNone/>
              <a:defRPr sz="16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9" name="Frame 8">
            <a:extLst>
              <a:ext uri="{FF2B5EF4-FFF2-40B4-BE49-F238E27FC236}">
                <a16:creationId xmlns:a16="http://schemas.microsoft.com/office/drawing/2014/main" id="{0283712C-6C33-4303-985C-6493AAFAF405}"/>
              </a:ext>
            </a:extLst>
          </p:cNvPr>
          <p:cNvSpPr/>
          <p:nvPr userDrawn="1"/>
        </p:nvSpPr>
        <p:spPr>
          <a:xfrm>
            <a:off x="-1" y="0"/>
            <a:ext cx="9145589" cy="6858000"/>
          </a:xfrm>
          <a:prstGeom prst="frame">
            <a:avLst>
              <a:gd name="adj1" fmla="val 17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793B617-BDEC-4471-BF16-3ADF8D92DD69}"/>
              </a:ext>
            </a:extLst>
          </p:cNvPr>
          <p:cNvSpPr/>
          <p:nvPr userDrawn="1"/>
        </p:nvSpPr>
        <p:spPr>
          <a:xfrm>
            <a:off x="8521492" y="6369050"/>
            <a:ext cx="251976" cy="4889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3D238BD-C38B-4BEB-92A5-657AAB9C5351}"/>
              </a:ext>
            </a:extLst>
          </p:cNvPr>
          <p:cNvSpPr txBox="1">
            <a:spLocks/>
          </p:cNvSpPr>
          <p:nvPr userDrawn="1"/>
        </p:nvSpPr>
        <p:spPr>
          <a:xfrm>
            <a:off x="8521492" y="6369052"/>
            <a:ext cx="251976" cy="365125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>
                <a:solidFill>
                  <a:srgbClr val="01C6FD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048C4E-7BD1-46A5-B2F2-6AD408DAAD47}" type="slidenum">
              <a:rPr lang="en-GB" b="1" smtClean="0">
                <a:solidFill>
                  <a:schemeClr val="bg1"/>
                </a:solidFill>
              </a:rPr>
              <a:pPr/>
              <a:t>‹Nº›</a:t>
            </a:fld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E81040-AE93-4763-96F3-062F0F2D8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143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314F9CD-0693-4A94-A67A-F71413300A6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9145587" cy="3962400"/>
          </a:xfr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ctr" anchorCtr="1">
            <a:noAutofit/>
          </a:bodyPr>
          <a:lstStyle>
            <a:lvl1pPr marL="0" indent="0">
              <a:buNone/>
              <a:defRPr lang="en-GB" sz="1800" dirty="0"/>
            </a:lvl1pPr>
          </a:lstStyle>
          <a:p>
            <a:pPr marL="228600" lvl="0" indent="-228600" algn="ctr"/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174F0C-3444-43F9-9DFF-354C44272A6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21243" y="5603181"/>
            <a:ext cx="6859191" cy="341632"/>
          </a:xfrm>
        </p:spPr>
        <p:txBody>
          <a:bodyPr vert="horz" lIns="91440" tIns="45720" rIns="91440" bIns="45720" rtlCol="0">
            <a:spAutoFit/>
          </a:bodyPr>
          <a:lstStyle>
            <a:lvl1pPr marL="0" indent="0">
              <a:buNone/>
              <a:defRPr lang="en-GB" sz="1800" dirty="0">
                <a:solidFill>
                  <a:schemeClr val="accent3"/>
                </a:solidFill>
                <a:latin typeface="+mn-lt"/>
              </a:defRPr>
            </a:lvl1pPr>
          </a:lstStyle>
          <a:p>
            <a:pPr marL="228600" lvl="0" indent="-228600"/>
            <a:r>
              <a:rPr lang="en-US" dirty="0"/>
              <a:t>Subtitle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11612A-63A3-4175-9F77-FA03CCD38D4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1245" y="4901452"/>
            <a:ext cx="7956661" cy="701731"/>
          </a:xfrm>
        </p:spPr>
        <p:txBody>
          <a:bodyPr vert="horz" lIns="91440" tIns="45720" rIns="91440" bIns="45720" rtlCol="0" anchor="b">
            <a:spAutoFit/>
          </a:bodyPr>
          <a:lstStyle>
            <a:lvl1pPr>
              <a:defRPr lang="en-GB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marL="0" lvl="0"/>
            <a:r>
              <a:rPr lang="en-US" dirty="0"/>
              <a:t>Title</a:t>
            </a:r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C25376-E6F9-4E5A-A81D-E7FA342FB230}"/>
              </a:ext>
            </a:extLst>
          </p:cNvPr>
          <p:cNvSpPr/>
          <p:nvPr userDrawn="1"/>
        </p:nvSpPr>
        <p:spPr>
          <a:xfrm>
            <a:off x="326630" y="4726452"/>
            <a:ext cx="54438" cy="137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B386286-CEE2-E94A-BBC0-0A3723EB14DE}"/>
              </a:ext>
            </a:extLst>
          </p:cNvPr>
          <p:cNvSpPr/>
          <p:nvPr userDrawn="1"/>
        </p:nvSpPr>
        <p:spPr>
          <a:xfrm>
            <a:off x="8258106" y="6220326"/>
            <a:ext cx="649817" cy="637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7571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7C719AD2-39D2-425C-90E5-8FD2D783ADD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9145588" cy="6858000"/>
          </a:xfr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ctr" anchorCtr="1">
            <a:noAutofit/>
          </a:bodyPr>
          <a:lstStyle>
            <a:lvl1pPr marL="0" indent="0">
              <a:buNone/>
              <a:defRPr lang="en-GB" sz="1800"/>
            </a:lvl1pPr>
          </a:lstStyle>
          <a:p>
            <a:pPr marL="228600" lvl="0" indent="-228600" algn="ctr"/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11612A-63A3-4175-9F77-FA03CCD38D4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1244" y="4901452"/>
            <a:ext cx="3681371" cy="701731"/>
          </a:xfrm>
        </p:spPr>
        <p:txBody>
          <a:bodyPr vert="horz" wrap="square" lIns="91440" tIns="45720" rIns="91440" bIns="45720" rtlCol="0" anchor="b">
            <a:spAutoFit/>
          </a:bodyPr>
          <a:lstStyle>
            <a:lvl1pPr>
              <a:defRPr lang="en-GB" sz="4400" b="1" spc="-150" dirty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/>
            <a:r>
              <a:rPr lang="en-US" dirty="0"/>
              <a:t>Thank You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4192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D24BA90-E7BA-471E-AA13-3329EDCD80A2}"/>
              </a:ext>
            </a:extLst>
          </p:cNvPr>
          <p:cNvSpPr/>
          <p:nvPr userDrawn="1"/>
        </p:nvSpPr>
        <p:spPr>
          <a:xfrm flipV="1">
            <a:off x="-1" y="-2"/>
            <a:ext cx="9145589" cy="6858003"/>
          </a:xfrm>
          <a:custGeom>
            <a:avLst/>
            <a:gdLst>
              <a:gd name="connsiteX0" fmla="*/ 9171734 w 12192001"/>
              <a:gd name="connsiteY0" fmla="*/ 2269381 h 6858003"/>
              <a:gd name="connsiteX1" fmla="*/ 4981292 w 12192001"/>
              <a:gd name="connsiteY1" fmla="*/ 1670903 h 6858003"/>
              <a:gd name="connsiteX2" fmla="*/ 634550 w 12192001"/>
              <a:gd name="connsiteY2" fmla="*/ 1013497 h 6858003"/>
              <a:gd name="connsiteX3" fmla="*/ 123993 w 12192001"/>
              <a:gd name="connsiteY3" fmla="*/ 984148 h 6858003"/>
              <a:gd name="connsiteX4" fmla="*/ 123993 w 12192001"/>
              <a:gd name="connsiteY4" fmla="*/ 123993 h 6858003"/>
              <a:gd name="connsiteX5" fmla="*/ 12068007 w 12192001"/>
              <a:gd name="connsiteY5" fmla="*/ 123993 h 6858003"/>
              <a:gd name="connsiteX6" fmla="*/ 12068007 w 12192001"/>
              <a:gd name="connsiteY6" fmla="*/ 1962695 h 6858003"/>
              <a:gd name="connsiteX7" fmla="*/ 11543532 w 12192001"/>
              <a:gd name="connsiteY7" fmla="*/ 2051091 h 6858003"/>
              <a:gd name="connsiteX8" fmla="*/ 9171734 w 12192001"/>
              <a:gd name="connsiteY8" fmla="*/ 2269381 h 6858003"/>
              <a:gd name="connsiteX9" fmla="*/ 1 w 12192001"/>
              <a:gd name="connsiteY9" fmla="*/ 6858003 h 6858003"/>
              <a:gd name="connsiteX10" fmla="*/ 12192001 w 12192001"/>
              <a:gd name="connsiteY10" fmla="*/ 6858003 h 6858003"/>
              <a:gd name="connsiteX11" fmla="*/ 12192001 w 12192001"/>
              <a:gd name="connsiteY11" fmla="*/ 2724879 h 6858003"/>
              <a:gd name="connsiteX12" fmla="*/ 12192001 w 12192001"/>
              <a:gd name="connsiteY12" fmla="*/ 2477360 h 6858003"/>
              <a:gd name="connsiteX13" fmla="*/ 12192001 w 12192001"/>
              <a:gd name="connsiteY13" fmla="*/ 1941781 h 6858003"/>
              <a:gd name="connsiteX14" fmla="*/ 12192000 w 12192001"/>
              <a:gd name="connsiteY14" fmla="*/ 1941781 h 6858003"/>
              <a:gd name="connsiteX15" fmla="*/ 12192000 w 12192001"/>
              <a:gd name="connsiteY15" fmla="*/ 0 h 6858003"/>
              <a:gd name="connsiteX16" fmla="*/ 0 w 12192001"/>
              <a:gd name="connsiteY16" fmla="*/ 0 h 6858003"/>
              <a:gd name="connsiteX17" fmla="*/ 0 w 12192001"/>
              <a:gd name="connsiteY17" fmla="*/ 6858000 h 6858003"/>
              <a:gd name="connsiteX18" fmla="*/ 1 w 12192001"/>
              <a:gd name="connsiteY18" fmla="*/ 6858000 h 685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1" h="6858003">
                <a:moveTo>
                  <a:pt x="9171734" y="2269381"/>
                </a:moveTo>
                <a:cubicBezTo>
                  <a:pt x="8159059" y="2253684"/>
                  <a:pt x="6843276" y="2101858"/>
                  <a:pt x="4981292" y="1670903"/>
                </a:cubicBezTo>
                <a:cubicBezTo>
                  <a:pt x="3385010" y="1301444"/>
                  <a:pt x="2075869" y="1110459"/>
                  <a:pt x="634550" y="1013497"/>
                </a:cubicBezTo>
                <a:lnTo>
                  <a:pt x="123993" y="984148"/>
                </a:lnTo>
                <a:lnTo>
                  <a:pt x="123993" y="123993"/>
                </a:lnTo>
                <a:lnTo>
                  <a:pt x="12068007" y="123993"/>
                </a:lnTo>
                <a:lnTo>
                  <a:pt x="12068007" y="1962695"/>
                </a:lnTo>
                <a:lnTo>
                  <a:pt x="11543532" y="2051091"/>
                </a:lnTo>
                <a:cubicBezTo>
                  <a:pt x="10893978" y="2164649"/>
                  <a:pt x="10184410" y="2285079"/>
                  <a:pt x="9171734" y="2269381"/>
                </a:cubicBezTo>
                <a:close/>
                <a:moveTo>
                  <a:pt x="1" y="6858003"/>
                </a:moveTo>
                <a:lnTo>
                  <a:pt x="12192001" y="6858003"/>
                </a:lnTo>
                <a:lnTo>
                  <a:pt x="12192001" y="2724879"/>
                </a:lnTo>
                <a:lnTo>
                  <a:pt x="12192001" y="2477360"/>
                </a:lnTo>
                <a:lnTo>
                  <a:pt x="12192001" y="1941781"/>
                </a:lnTo>
                <a:lnTo>
                  <a:pt x="12192000" y="1941781"/>
                </a:lnTo>
                <a:lnTo>
                  <a:pt x="12192000" y="0"/>
                </a:lnTo>
                <a:lnTo>
                  <a:pt x="0" y="0"/>
                </a:lnTo>
                <a:lnTo>
                  <a:pt x="0" y="6858000"/>
                </a:lnTo>
                <a:lnTo>
                  <a:pt x="1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467520A-F508-4AA5-BBCF-30AE2B312E0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3010" y="4587878"/>
            <a:ext cx="8959566" cy="2146775"/>
          </a:xfrm>
          <a:custGeom>
            <a:avLst/>
            <a:gdLst>
              <a:gd name="connsiteX0" fmla="*/ 9047741 w 11944014"/>
              <a:gd name="connsiteY0" fmla="*/ 1387 h 2146775"/>
              <a:gd name="connsiteX1" fmla="*/ 11419539 w 11944014"/>
              <a:gd name="connsiteY1" fmla="*/ 219677 h 2146775"/>
              <a:gd name="connsiteX2" fmla="*/ 11944014 w 11944014"/>
              <a:gd name="connsiteY2" fmla="*/ 308073 h 2146775"/>
              <a:gd name="connsiteX3" fmla="*/ 11944014 w 11944014"/>
              <a:gd name="connsiteY3" fmla="*/ 2146775 h 2146775"/>
              <a:gd name="connsiteX4" fmla="*/ 0 w 11944014"/>
              <a:gd name="connsiteY4" fmla="*/ 2146775 h 2146775"/>
              <a:gd name="connsiteX5" fmla="*/ 0 w 11944014"/>
              <a:gd name="connsiteY5" fmla="*/ 1286620 h 2146775"/>
              <a:gd name="connsiteX6" fmla="*/ 510557 w 11944014"/>
              <a:gd name="connsiteY6" fmla="*/ 1257271 h 2146775"/>
              <a:gd name="connsiteX7" fmla="*/ 4857299 w 11944014"/>
              <a:gd name="connsiteY7" fmla="*/ 599865 h 2146775"/>
              <a:gd name="connsiteX8" fmla="*/ 9047741 w 11944014"/>
              <a:gd name="connsiteY8" fmla="*/ 1387 h 214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44014" h="2146775">
                <a:moveTo>
                  <a:pt x="9047741" y="1387"/>
                </a:moveTo>
                <a:cubicBezTo>
                  <a:pt x="10060417" y="-14311"/>
                  <a:pt x="10769985" y="106119"/>
                  <a:pt x="11419539" y="219677"/>
                </a:cubicBezTo>
                <a:lnTo>
                  <a:pt x="11944014" y="308073"/>
                </a:lnTo>
                <a:lnTo>
                  <a:pt x="11944014" y="2146775"/>
                </a:lnTo>
                <a:lnTo>
                  <a:pt x="0" y="2146775"/>
                </a:lnTo>
                <a:lnTo>
                  <a:pt x="0" y="1286620"/>
                </a:lnTo>
                <a:lnTo>
                  <a:pt x="510557" y="1257271"/>
                </a:lnTo>
                <a:cubicBezTo>
                  <a:pt x="1951876" y="1160309"/>
                  <a:pt x="3261017" y="969324"/>
                  <a:pt x="4857299" y="599865"/>
                </a:cubicBezTo>
                <a:cubicBezTo>
                  <a:pt x="6719283" y="168910"/>
                  <a:pt x="8035066" y="17084"/>
                  <a:pt x="9047741" y="138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ctr" anchorCtr="1">
            <a:noAutofit/>
          </a:bodyPr>
          <a:lstStyle>
            <a:lvl1pPr marL="0" indent="0">
              <a:buNone/>
              <a:defRPr lang="en-GB" sz="1800" dirty="0"/>
            </a:lvl1pPr>
          </a:lstStyle>
          <a:p>
            <a:pPr marL="228600" lvl="0" indent="-228600" algn="ctr"/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9A3716-1F35-4634-B53D-27722735B2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2606" y="1611383"/>
            <a:ext cx="7251144" cy="746846"/>
          </a:xfrm>
        </p:spPr>
        <p:txBody>
          <a:bodyPr anchor="t">
            <a:noAutofit/>
          </a:bodyPr>
          <a:lstStyle>
            <a:lvl1pPr>
              <a:defRPr sz="4800" spc="-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Section Header 1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6A4796-E4C0-42FE-9F82-5D46B8789E2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22606" y="2464426"/>
            <a:ext cx="7251144" cy="221599"/>
          </a:xfrm>
        </p:spPr>
        <p:txBody>
          <a:bodyPr tIns="0" bIns="0">
            <a:spAutoFit/>
          </a:bodyPr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60C8850-C2CD-4E0B-AA6F-6B884EB94B4B}"/>
              </a:ext>
            </a:extLst>
          </p:cNvPr>
          <p:cNvSpPr/>
          <p:nvPr userDrawn="1"/>
        </p:nvSpPr>
        <p:spPr>
          <a:xfrm>
            <a:off x="326630" y="1532049"/>
            <a:ext cx="54438" cy="137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0D3D7B7-CDD7-4664-B2D8-6F60FEAEAC45}"/>
              </a:ext>
            </a:extLst>
          </p:cNvPr>
          <p:cNvSpPr/>
          <p:nvPr userDrawn="1"/>
        </p:nvSpPr>
        <p:spPr>
          <a:xfrm>
            <a:off x="8521492" y="6369050"/>
            <a:ext cx="251976" cy="488950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E81145E-5F17-4CB6-9E17-ECF3BB38DE75}"/>
              </a:ext>
            </a:extLst>
          </p:cNvPr>
          <p:cNvSpPr txBox="1">
            <a:spLocks/>
          </p:cNvSpPr>
          <p:nvPr userDrawn="1"/>
        </p:nvSpPr>
        <p:spPr>
          <a:xfrm>
            <a:off x="8521492" y="6369052"/>
            <a:ext cx="251976" cy="365125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>
                <a:solidFill>
                  <a:srgbClr val="01C6FD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048C4E-7BD1-46A5-B2F2-6AD408DAAD47}" type="slidenum">
              <a:rPr lang="en-GB" b="1" smtClean="0">
                <a:solidFill>
                  <a:schemeClr val="bg1"/>
                </a:solidFill>
              </a:rPr>
              <a:pPr/>
              <a:t>‹Nº›</a:t>
            </a:fld>
            <a:endParaRPr lang="en-GB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39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836EFBB-5449-47CB-96D6-CB08287F75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" y="0"/>
            <a:ext cx="9145587" cy="6858000"/>
          </a:xfr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rtlCol="0" anchor="ctr" anchorCtr="1">
            <a:noAutofit/>
          </a:bodyPr>
          <a:lstStyle>
            <a:lvl1pPr marL="0" indent="0">
              <a:buNone/>
              <a:defRPr lang="en-GB" sz="1800" dirty="0">
                <a:solidFill>
                  <a:schemeClr val="tx1"/>
                </a:solidFill>
              </a:defRPr>
            </a:lvl1pPr>
          </a:lstStyle>
          <a:p>
            <a:pPr marL="228600" lvl="0" indent="-228600" algn="ctr"/>
            <a:r>
              <a:rPr lang="en-US" dirty="0"/>
              <a:t>Insert Image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9A3716-1F35-4634-B53D-27722735B2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2606" y="3860800"/>
            <a:ext cx="7251144" cy="1686720"/>
          </a:xfrm>
        </p:spPr>
        <p:txBody>
          <a:bodyPr anchor="b">
            <a:noAutofit/>
          </a:bodyPr>
          <a:lstStyle>
            <a:lvl1pPr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Header 2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6A4796-E4C0-42FE-9F82-5D46B8789E2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22606" y="5610172"/>
            <a:ext cx="7251144" cy="221599"/>
          </a:xfrm>
        </p:spPr>
        <p:txBody>
          <a:bodyPr tIns="0" bIns="0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B68A07C-35C9-40A7-8487-9EAD314C595A}"/>
              </a:ext>
            </a:extLst>
          </p:cNvPr>
          <p:cNvSpPr/>
          <p:nvPr userDrawn="1"/>
        </p:nvSpPr>
        <p:spPr>
          <a:xfrm>
            <a:off x="8521492" y="6369050"/>
            <a:ext cx="251976" cy="488950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9143E8-1B27-4F08-9F20-BE30B14AC24E}"/>
              </a:ext>
            </a:extLst>
          </p:cNvPr>
          <p:cNvSpPr txBox="1">
            <a:spLocks/>
          </p:cNvSpPr>
          <p:nvPr userDrawn="1"/>
        </p:nvSpPr>
        <p:spPr>
          <a:xfrm>
            <a:off x="8521492" y="6369052"/>
            <a:ext cx="251976" cy="365125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>
                <a:solidFill>
                  <a:srgbClr val="01C6FD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048C4E-7BD1-46A5-B2F2-6AD408DAAD47}" type="slidenum">
              <a:rPr lang="en-GB" b="1" smtClean="0">
                <a:solidFill>
                  <a:schemeClr val="bg1"/>
                </a:solidFill>
              </a:rPr>
              <a:pPr/>
              <a:t>‹Nº›</a:t>
            </a:fld>
            <a:endParaRPr lang="en-GB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055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ol i objectes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>
            <a:extLst>
              <a:ext uri="{FF2B5EF4-FFF2-40B4-BE49-F238E27FC236}">
                <a16:creationId xmlns:a16="http://schemas.microsoft.com/office/drawing/2014/main" id="{53B0C39E-3796-4132-81FF-5A58EAF300A5}"/>
              </a:ext>
            </a:extLst>
          </p:cNvPr>
          <p:cNvSpPr/>
          <p:nvPr userDrawn="1"/>
        </p:nvSpPr>
        <p:spPr>
          <a:xfrm>
            <a:off x="-1" y="0"/>
            <a:ext cx="9145589" cy="6858000"/>
          </a:xfrm>
          <a:prstGeom prst="frame">
            <a:avLst>
              <a:gd name="adj1" fmla="val 17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A6C5C5-5069-4AE6-8A3D-3F2C6B9506E4}"/>
              </a:ext>
            </a:extLst>
          </p:cNvPr>
          <p:cNvSpPr/>
          <p:nvPr userDrawn="1"/>
        </p:nvSpPr>
        <p:spPr>
          <a:xfrm>
            <a:off x="334794" y="-1"/>
            <a:ext cx="891695" cy="128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943364-C409-4EE8-8020-9809E6B2B1AA}"/>
              </a:ext>
            </a:extLst>
          </p:cNvPr>
          <p:cNvSpPr/>
          <p:nvPr userDrawn="1"/>
        </p:nvSpPr>
        <p:spPr>
          <a:xfrm>
            <a:off x="8521492" y="6369050"/>
            <a:ext cx="251976" cy="488950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67D090F-9522-445C-B984-52BE590455DC}"/>
              </a:ext>
            </a:extLst>
          </p:cNvPr>
          <p:cNvSpPr txBox="1">
            <a:spLocks/>
          </p:cNvSpPr>
          <p:nvPr userDrawn="1"/>
        </p:nvSpPr>
        <p:spPr>
          <a:xfrm>
            <a:off x="8521492" y="6369052"/>
            <a:ext cx="251976" cy="365125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>
                <a:solidFill>
                  <a:srgbClr val="01C6FD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048C4E-7BD1-46A5-B2F2-6AD408DAAD47}" type="slidenum">
              <a:rPr lang="en-GB" b="1" smtClean="0">
                <a:solidFill>
                  <a:schemeClr val="bg1"/>
                </a:solidFill>
              </a:rPr>
              <a:pPr/>
              <a:t>‹Nº›</a:t>
            </a:fld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0F7C607-177E-BC4B-9F1D-E0CD83EF0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B7F86AE-7774-0B40-8944-DF91C77B0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795" y="1463040"/>
            <a:ext cx="6024247" cy="477009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</p:txBody>
      </p:sp>
    </p:spTree>
    <p:extLst>
      <p:ext uri="{BB962C8B-B14F-4D97-AF65-F5344CB8AC3E}">
        <p14:creationId xmlns:p14="http://schemas.microsoft.com/office/powerpoint/2010/main" val="630125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EB162-E699-464C-B2EE-136D517A9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94" y="500217"/>
            <a:ext cx="8382095" cy="590931"/>
          </a:xfr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 lang="en-GB" sz="3600" spc="-60" dirty="0"/>
            </a:lvl1pPr>
          </a:lstStyle>
          <a:p>
            <a:pPr lvl="0"/>
            <a:r>
              <a:rPr lang="ca-ES"/>
              <a:t>Feu clic aquí per editar l'estil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618346-1C0B-46DB-AAA6-71C865DE8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795" y="1463040"/>
            <a:ext cx="6024247" cy="4770098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A6C5C5-5069-4AE6-8A3D-3F2C6B9506E4}"/>
              </a:ext>
            </a:extLst>
          </p:cNvPr>
          <p:cNvSpPr/>
          <p:nvPr userDrawn="1"/>
        </p:nvSpPr>
        <p:spPr>
          <a:xfrm>
            <a:off x="334794" y="-1"/>
            <a:ext cx="891695" cy="128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201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més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FA6C5C5-5069-4AE6-8A3D-3F2C6B9506E4}"/>
              </a:ext>
            </a:extLst>
          </p:cNvPr>
          <p:cNvSpPr/>
          <p:nvPr userDrawn="1"/>
        </p:nvSpPr>
        <p:spPr>
          <a:xfrm>
            <a:off x="334794" y="-1"/>
            <a:ext cx="891695" cy="128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328109-BF43-024A-B25B-C69E4098C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1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7">
            <a:extLst>
              <a:ext uri="{FF2B5EF4-FFF2-40B4-BE49-F238E27FC236}">
                <a16:creationId xmlns:a16="http://schemas.microsoft.com/office/drawing/2014/main" id="{53B0C39E-3796-4132-81FF-5A58EAF300A5}"/>
              </a:ext>
            </a:extLst>
          </p:cNvPr>
          <p:cNvSpPr/>
          <p:nvPr userDrawn="1"/>
        </p:nvSpPr>
        <p:spPr>
          <a:xfrm>
            <a:off x="-1" y="0"/>
            <a:ext cx="9145589" cy="6858000"/>
          </a:xfrm>
          <a:prstGeom prst="frame">
            <a:avLst>
              <a:gd name="adj1" fmla="val 17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A6C5C5-5069-4AE6-8A3D-3F2C6B9506E4}"/>
              </a:ext>
            </a:extLst>
          </p:cNvPr>
          <p:cNvSpPr/>
          <p:nvPr userDrawn="1"/>
        </p:nvSpPr>
        <p:spPr>
          <a:xfrm>
            <a:off x="334794" y="-1"/>
            <a:ext cx="891695" cy="128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943364-C409-4EE8-8020-9809E6B2B1AA}"/>
              </a:ext>
            </a:extLst>
          </p:cNvPr>
          <p:cNvSpPr/>
          <p:nvPr userDrawn="1"/>
        </p:nvSpPr>
        <p:spPr>
          <a:xfrm>
            <a:off x="8521492" y="6369050"/>
            <a:ext cx="251976" cy="488950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67D090F-9522-445C-B984-52BE590455DC}"/>
              </a:ext>
            </a:extLst>
          </p:cNvPr>
          <p:cNvSpPr txBox="1">
            <a:spLocks/>
          </p:cNvSpPr>
          <p:nvPr userDrawn="1"/>
        </p:nvSpPr>
        <p:spPr>
          <a:xfrm>
            <a:off x="8521492" y="6369052"/>
            <a:ext cx="251976" cy="365125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>
                <a:solidFill>
                  <a:srgbClr val="01C6FD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048C4E-7BD1-46A5-B2F2-6AD408DAAD47}" type="slidenum">
              <a:rPr lang="en-GB" b="1" smtClean="0">
                <a:solidFill>
                  <a:schemeClr val="bg1"/>
                </a:solidFill>
              </a:rPr>
              <a:pPr/>
              <a:t>‹Nº›</a:t>
            </a:fld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0F7C607-177E-BC4B-9F1D-E0CD83EF0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  <a:endParaRPr lang="en-US"/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1F05F3BA-65F5-4621-807B-C8B857D01C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30014" y="1463348"/>
            <a:ext cx="3886875" cy="487003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CDF89E18-CCB2-4D69-AB77-CAB656EC21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30013" y="2149311"/>
            <a:ext cx="3886875" cy="404035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86F9159-693C-4325-939A-8C6869B224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794" y="1463348"/>
            <a:ext cx="3980781" cy="487003"/>
          </a:xfrm>
        </p:spPr>
        <p:txBody>
          <a:bodyPr anchor="b">
            <a:normAutofit/>
          </a:bodyPr>
          <a:lstStyle>
            <a:lvl1pPr marL="0" indent="0">
              <a:buNone/>
              <a:defRPr sz="16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BEA361C8-0231-48E8-965E-6BB6D606C9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4794" y="2149311"/>
            <a:ext cx="3980783" cy="404035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96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FA6C5C5-5069-4AE6-8A3D-3F2C6B9506E4}"/>
              </a:ext>
            </a:extLst>
          </p:cNvPr>
          <p:cNvSpPr/>
          <p:nvPr userDrawn="1"/>
        </p:nvSpPr>
        <p:spPr>
          <a:xfrm>
            <a:off x="334794" y="-1"/>
            <a:ext cx="891695" cy="1280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F7966C8-8738-4743-AE43-80F0C197B6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8699" y="1509626"/>
            <a:ext cx="3675928" cy="334508"/>
          </a:xfrm>
        </p:spPr>
        <p:txBody>
          <a:bodyPr>
            <a:noAutofit/>
          </a:bodyPr>
          <a:lstStyle>
            <a:lvl1pPr marL="0" indent="0" algn="l">
              <a:buNone/>
              <a:defRPr sz="1600" b="1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3F93C618-7612-42AB-B890-45E85BD492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40961" y="1509626"/>
            <a:ext cx="3675928" cy="334508"/>
          </a:xfrm>
        </p:spPr>
        <p:txBody>
          <a:bodyPr>
            <a:noAutofit/>
          </a:bodyPr>
          <a:lstStyle>
            <a:lvl1pPr marL="0" indent="0" algn="l">
              <a:buNone/>
              <a:defRPr sz="1600" b="1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B1885C44-356C-410C-B697-9BA0E285822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28699" y="2156690"/>
            <a:ext cx="3675928" cy="3561943"/>
          </a:xfrm>
        </p:spPr>
        <p:txBody>
          <a:bodyPr>
            <a:noAutofit/>
          </a:bodyPr>
          <a:lstStyle>
            <a:lvl1pPr marL="0" indent="0" algn="l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464BC696-49A6-4328-BB42-5566BAC00F8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40961" y="2156690"/>
            <a:ext cx="3675928" cy="3561943"/>
          </a:xfrm>
        </p:spPr>
        <p:txBody>
          <a:bodyPr>
            <a:noAutofit/>
          </a:bodyPr>
          <a:lstStyle>
            <a:lvl1pPr marL="0" indent="0" algn="l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FB9F81-CC7F-5244-95A6-279BE4B51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94" y="500217"/>
            <a:ext cx="8382095" cy="590931"/>
          </a:xfrm>
        </p:spPr>
        <p:txBody>
          <a:bodyPr/>
          <a:lstStyle/>
          <a:p>
            <a:r>
              <a:rPr lang="ca-ES"/>
              <a:t>Feu clic aquí per editar l'estil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253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1B3994-EC85-4CEE-B849-7AE33810F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94" y="500217"/>
            <a:ext cx="8382095" cy="5909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 lvl="0"/>
            <a:r>
              <a:rPr lang="ca-ES"/>
              <a:t>Feu clic aquí per editar l'estil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88709A-CA63-4EAC-968C-8873D088E6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794" y="1253331"/>
            <a:ext cx="8382095" cy="47700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BA3C17-8AAC-4933-A7DA-CD7D3F840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793" y="6356352"/>
            <a:ext cx="30866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2B1D122-60D0-8B4D-896A-2A770C0B6343}"/>
              </a:ext>
            </a:extLst>
          </p:cNvPr>
          <p:cNvSpPr/>
          <p:nvPr/>
        </p:nvSpPr>
        <p:spPr>
          <a:xfrm>
            <a:off x="8521492" y="6369050"/>
            <a:ext cx="251976" cy="488950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B5B9FA1-1805-A944-AC99-868579EBA1AD}"/>
              </a:ext>
            </a:extLst>
          </p:cNvPr>
          <p:cNvSpPr txBox="1">
            <a:spLocks/>
          </p:cNvSpPr>
          <p:nvPr/>
        </p:nvSpPr>
        <p:spPr>
          <a:xfrm>
            <a:off x="8521492" y="6369052"/>
            <a:ext cx="251976" cy="365125"/>
          </a:xfrm>
          <a:prstGeom prst="rect">
            <a:avLst/>
          </a:prstGeom>
          <a:solidFill>
            <a:schemeClr val="accent2"/>
          </a:solidFill>
        </p:spPr>
        <p:txBody>
          <a:bodyPr vert="horz" lIns="0" tIns="45720" rIns="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b="0" kern="1200">
                <a:solidFill>
                  <a:srgbClr val="01C6FD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048C4E-7BD1-46A5-B2F2-6AD408DAAD47}" type="slidenum">
              <a:rPr lang="en-GB" b="1" smtClean="0">
                <a:solidFill>
                  <a:schemeClr val="bg1"/>
                </a:solidFill>
              </a:rPr>
              <a:pPr/>
              <a:t>‹Nº›</a:t>
            </a:fld>
            <a:endParaRPr lang="en-GB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575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61" r:id="rId4"/>
    <p:sldLayoutId id="2147483662" r:id="rId5"/>
    <p:sldLayoutId id="2147483650" r:id="rId6"/>
    <p:sldLayoutId id="2147483668" r:id="rId7"/>
    <p:sldLayoutId id="2147483674" r:id="rId8"/>
    <p:sldLayoutId id="2147483666" r:id="rId9"/>
    <p:sldLayoutId id="2147483664" r:id="rId10"/>
    <p:sldLayoutId id="2147483663" r:id="rId11"/>
    <p:sldLayoutId id="2147483667" r:id="rId12"/>
    <p:sldLayoutId id="2147483671" r:id="rId13"/>
    <p:sldLayoutId id="2147483672" r:id="rId14"/>
    <p:sldLayoutId id="2147483673" r:id="rId15"/>
    <p:sldLayoutId id="2147483675" r:id="rId16"/>
    <p:sldLayoutId id="2147483676" r:id="rId17"/>
    <p:sldLayoutId id="2147483665" r:id="rId18"/>
    <p:sldLayoutId id="2147483669" r:id="rId19"/>
    <p:sldLayoutId id="2147483670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3600" b="1" kern="1200" spc="-60" baseline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60" userDrawn="1">
          <p15:clr>
            <a:srgbClr val="F26B43"/>
          </p15:clr>
        </p15:guide>
        <p15:guide id="4" pos="7320" userDrawn="1">
          <p15:clr>
            <a:srgbClr val="F26B43"/>
          </p15:clr>
        </p15:guide>
        <p15:guide id="5" orient="horz" pos="360" userDrawn="1">
          <p15:clr>
            <a:srgbClr val="F26B43"/>
          </p15:clr>
        </p15:guide>
        <p15:guide id="6" orient="horz" pos="39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ddd.uab.cat/idautoritats.py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cantic.bnc.cat/files/cantic_aacr2_22_2015.pdf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>
            <a:extLst>
              <a:ext uri="{FF2B5EF4-FFF2-40B4-BE49-F238E27FC236}">
                <a16:creationId xmlns:a16="http://schemas.microsoft.com/office/drawing/2014/main" id="{D8694222-4D81-4A9A-93A2-23C89102F2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8449" y="2911682"/>
            <a:ext cx="7956661" cy="1311128"/>
          </a:xfrm>
        </p:spPr>
        <p:txBody>
          <a:bodyPr/>
          <a:lstStyle/>
          <a:p>
            <a:r>
              <a:rPr lang="ca-ES"/>
              <a:t>Unificació al DDD d'autors amb noms similars </a:t>
            </a:r>
          </a:p>
        </p:txBody>
      </p:sp>
      <p:sp>
        <p:nvSpPr>
          <p:cNvPr id="52" name="Subtitle 51">
            <a:extLst>
              <a:ext uri="{FF2B5EF4-FFF2-40B4-BE49-F238E27FC236}">
                <a16:creationId xmlns:a16="http://schemas.microsoft.com/office/drawing/2014/main" id="{46FF1827-B46B-4BC4-8665-8914CF45DE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8463" y="4852094"/>
            <a:ext cx="6859191" cy="341632"/>
          </a:xfrm>
        </p:spPr>
        <p:txBody>
          <a:bodyPr/>
          <a:lstStyle/>
          <a:p>
            <a:r>
              <a:rPr lang="en-GB" dirty="0"/>
              <a:t>15 i 22 de </a:t>
            </a:r>
            <a:r>
              <a:rPr lang="en-GB" dirty="0" err="1"/>
              <a:t>setembre</a:t>
            </a:r>
            <a:r>
              <a:rPr lang="en-GB" dirty="0"/>
              <a:t> de 2020</a:t>
            </a:r>
          </a:p>
        </p:txBody>
      </p:sp>
      <p:pic>
        <p:nvPicPr>
          <p:cNvPr id="18" name="Contenidor d'imatge 1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5" b="3485"/>
          <a:stretch>
            <a:fillRect/>
          </a:stretch>
        </p:blipFill>
        <p:spPr>
          <a:xfrm>
            <a:off x="92886" y="163513"/>
            <a:ext cx="8959818" cy="1922462"/>
          </a:xfrm>
        </p:spPr>
      </p:pic>
      <p:pic>
        <p:nvPicPr>
          <p:cNvPr id="19" name="Imatg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5" y="5831856"/>
            <a:ext cx="1689118" cy="501178"/>
          </a:xfrm>
          <a:prstGeom prst="rect">
            <a:avLst/>
          </a:prstGeom>
        </p:spPr>
      </p:pic>
      <p:pic>
        <p:nvPicPr>
          <p:cNvPr id="20" name="Imatg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276" y="5387167"/>
            <a:ext cx="2325868" cy="138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560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94CB30CF-5450-4484-BDF7-AC687627E38C}"/>
              </a:ext>
            </a:extLst>
          </p:cNvPr>
          <p:cNvCxnSpPr>
            <a:cxnSpLocks/>
          </p:cNvCxnSpPr>
          <p:nvPr/>
        </p:nvCxnSpPr>
        <p:spPr>
          <a:xfrm>
            <a:off x="2607538" y="2256940"/>
            <a:ext cx="0" cy="10925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46386345-733B-484B-9790-E43821CE3CD0}"/>
              </a:ext>
            </a:extLst>
          </p:cNvPr>
          <p:cNvCxnSpPr>
            <a:cxnSpLocks/>
          </p:cNvCxnSpPr>
          <p:nvPr/>
        </p:nvCxnSpPr>
        <p:spPr>
          <a:xfrm>
            <a:off x="6161983" y="2251278"/>
            <a:ext cx="0" cy="10224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C57390A5-020C-4BD8-8204-C80C607A1086}"/>
              </a:ext>
            </a:extLst>
          </p:cNvPr>
          <p:cNvCxnSpPr>
            <a:cxnSpLocks/>
          </p:cNvCxnSpPr>
          <p:nvPr/>
        </p:nvCxnSpPr>
        <p:spPr>
          <a:xfrm>
            <a:off x="7116417" y="4155564"/>
            <a:ext cx="0" cy="3158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00217"/>
            <a:ext cx="8335889" cy="590931"/>
          </a:xfrm>
        </p:spPr>
        <p:txBody>
          <a:bodyPr/>
          <a:lstStyle/>
          <a:p>
            <a:r>
              <a:rPr lang="ca-ES" dirty="0"/>
              <a:t>Pauta de treball</a:t>
            </a: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FAFB93C9-D823-4FB7-8C59-BA5A3C3AE3F9}"/>
              </a:ext>
            </a:extLst>
          </p:cNvPr>
          <p:cNvSpPr/>
          <p:nvPr/>
        </p:nvSpPr>
        <p:spPr>
          <a:xfrm>
            <a:off x="2902226" y="2464905"/>
            <a:ext cx="1060174" cy="5963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3F4613DA-CA99-4C1E-805B-86997F194B95}"/>
              </a:ext>
            </a:extLst>
          </p:cNvPr>
          <p:cNvSpPr/>
          <p:nvPr/>
        </p:nvSpPr>
        <p:spPr>
          <a:xfrm>
            <a:off x="1033673" y="1336878"/>
            <a:ext cx="6512818" cy="914400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1. Els noms de la llista pertanyen a un mateix autor?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14" name="Diagrama de flujo: proceso alternativo 13">
            <a:extLst>
              <a:ext uri="{FF2B5EF4-FFF2-40B4-BE49-F238E27FC236}">
                <a16:creationId xmlns:a16="http://schemas.microsoft.com/office/drawing/2014/main" id="{853A89B6-698D-498E-9D56-0E992B13726D}"/>
              </a:ext>
            </a:extLst>
          </p:cNvPr>
          <p:cNvSpPr/>
          <p:nvPr/>
        </p:nvSpPr>
        <p:spPr>
          <a:xfrm>
            <a:off x="3664226" y="4845260"/>
            <a:ext cx="914400" cy="612648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A13777A6-5A0C-4E02-A1DF-5D2B84455D89}"/>
              </a:ext>
            </a:extLst>
          </p:cNvPr>
          <p:cNvSpPr/>
          <p:nvPr/>
        </p:nvSpPr>
        <p:spPr>
          <a:xfrm>
            <a:off x="1033669" y="2517017"/>
            <a:ext cx="3109039" cy="49123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No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375FFABD-8245-401C-B965-D53C07476797}"/>
              </a:ext>
            </a:extLst>
          </p:cNvPr>
          <p:cNvSpPr/>
          <p:nvPr/>
        </p:nvSpPr>
        <p:spPr>
          <a:xfrm>
            <a:off x="4572794" y="2553640"/>
            <a:ext cx="2973697" cy="467867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Sí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A0694573-7B8F-47D7-9282-244A30E8591F}"/>
              </a:ext>
            </a:extLst>
          </p:cNvPr>
          <p:cNvSpPr/>
          <p:nvPr/>
        </p:nvSpPr>
        <p:spPr>
          <a:xfrm>
            <a:off x="4572794" y="3225963"/>
            <a:ext cx="2973697" cy="864293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2. Alguna de les formes del nom és la forma d’autoritat correcta?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DBD6F794-8F20-43F5-96FF-498B4CFC259D}"/>
              </a:ext>
            </a:extLst>
          </p:cNvPr>
          <p:cNvSpPr/>
          <p:nvPr/>
        </p:nvSpPr>
        <p:spPr>
          <a:xfrm>
            <a:off x="3349661" y="4391857"/>
            <a:ext cx="2478156" cy="491238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No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E8750048-0834-4AA7-B829-CAFB85867256}"/>
              </a:ext>
            </a:extLst>
          </p:cNvPr>
          <p:cNvSpPr/>
          <p:nvPr/>
        </p:nvSpPr>
        <p:spPr>
          <a:xfrm>
            <a:off x="6162606" y="4342428"/>
            <a:ext cx="2478156" cy="491238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Sí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2064A096-96F2-41BA-9544-8DEA563DDA67}"/>
              </a:ext>
            </a:extLst>
          </p:cNvPr>
          <p:cNvSpPr/>
          <p:nvPr/>
        </p:nvSpPr>
        <p:spPr>
          <a:xfrm>
            <a:off x="3260035" y="5187588"/>
            <a:ext cx="2478156" cy="1166836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Substituïm alguna de les formes per la forma d’autoritat correcta</a:t>
            </a:r>
            <a:endParaRPr lang="es-ES" dirty="0">
              <a:solidFill>
                <a:schemeClr val="bg2"/>
              </a:solidFill>
            </a:endParaRPr>
          </a:p>
        </p:txBody>
      </p: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E2082368-F410-49F3-9173-7B4D2584CA1E}"/>
              </a:ext>
            </a:extLst>
          </p:cNvPr>
          <p:cNvCxnSpPr>
            <a:cxnSpLocks/>
            <a:stCxn id="22" idx="2"/>
          </p:cNvCxnSpPr>
          <p:nvPr/>
        </p:nvCxnSpPr>
        <p:spPr>
          <a:xfrm>
            <a:off x="7401684" y="4833666"/>
            <a:ext cx="0" cy="3694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>
            <a:extLst>
              <a:ext uri="{FF2B5EF4-FFF2-40B4-BE49-F238E27FC236}">
                <a16:creationId xmlns:a16="http://schemas.microsoft.com/office/drawing/2014/main" id="{BBBACF21-512D-4180-98BF-7A26C4BF8CA0}"/>
              </a:ext>
            </a:extLst>
          </p:cNvPr>
          <p:cNvCxnSpPr>
            <a:cxnSpLocks/>
          </p:cNvCxnSpPr>
          <p:nvPr/>
        </p:nvCxnSpPr>
        <p:spPr>
          <a:xfrm>
            <a:off x="5049082" y="4169768"/>
            <a:ext cx="1" cy="2874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93090990-5BE4-4B9A-85C0-431AA9B45D70}"/>
              </a:ext>
            </a:extLst>
          </p:cNvPr>
          <p:cNvCxnSpPr>
            <a:cxnSpLocks/>
          </p:cNvCxnSpPr>
          <p:nvPr/>
        </p:nvCxnSpPr>
        <p:spPr>
          <a:xfrm>
            <a:off x="4588739" y="4869843"/>
            <a:ext cx="1" cy="3332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ángulo: esquinas redondeadas 50">
            <a:extLst>
              <a:ext uri="{FF2B5EF4-FFF2-40B4-BE49-F238E27FC236}">
                <a16:creationId xmlns:a16="http://schemas.microsoft.com/office/drawing/2014/main" id="{399DC236-3DB6-4F76-BB36-54676221E4E4}"/>
              </a:ext>
            </a:extLst>
          </p:cNvPr>
          <p:cNvSpPr/>
          <p:nvPr/>
        </p:nvSpPr>
        <p:spPr>
          <a:xfrm>
            <a:off x="1033669" y="3229041"/>
            <a:ext cx="3109039" cy="858323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a-ES" dirty="0"/>
              <a:t>Seleccionem l’opció “correcte, ja està bé així”.</a:t>
            </a:r>
            <a:endParaRPr lang="es-ES" dirty="0"/>
          </a:p>
        </p:txBody>
      </p:sp>
      <p:sp>
        <p:nvSpPr>
          <p:cNvPr id="53" name="Rectángulo: esquinas redondeadas 52">
            <a:extLst>
              <a:ext uri="{FF2B5EF4-FFF2-40B4-BE49-F238E27FC236}">
                <a16:creationId xmlns:a16="http://schemas.microsoft.com/office/drawing/2014/main" id="{C548A4FE-76BE-4791-849B-BC07659AA36E}"/>
              </a:ext>
            </a:extLst>
          </p:cNvPr>
          <p:cNvSpPr/>
          <p:nvPr/>
        </p:nvSpPr>
        <p:spPr>
          <a:xfrm>
            <a:off x="6238733" y="5176405"/>
            <a:ext cx="2478156" cy="1166836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Triem la forma correcta per unificar el nom dels autors</a:t>
            </a:r>
            <a:endParaRPr lang="es-E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073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utors diferents">
            <a:hlinkClick r:id="" action="ppaction://media"/>
            <a:extLst>
              <a:ext uri="{FF2B5EF4-FFF2-40B4-BE49-F238E27FC236}">
                <a16:creationId xmlns:a16="http://schemas.microsoft.com/office/drawing/2014/main" id="{357D8217-93B7-40F6-A209-B8AE751D5996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720" end="203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09599"/>
            <a:ext cx="9145588" cy="5687375"/>
          </a:xfrm>
        </p:spPr>
      </p:pic>
    </p:spTree>
    <p:extLst>
      <p:ext uri="{BB962C8B-B14F-4D97-AF65-F5344CB8AC3E}">
        <p14:creationId xmlns:p14="http://schemas.microsoft.com/office/powerpoint/2010/main" val="263683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Conector recto 34">
            <a:extLst>
              <a:ext uri="{FF2B5EF4-FFF2-40B4-BE49-F238E27FC236}">
                <a16:creationId xmlns:a16="http://schemas.microsoft.com/office/drawing/2014/main" id="{BBBACF21-512D-4180-98BF-7A26C4BF8CA0}"/>
              </a:ext>
            </a:extLst>
          </p:cNvPr>
          <p:cNvCxnSpPr>
            <a:cxnSpLocks/>
          </p:cNvCxnSpPr>
          <p:nvPr/>
        </p:nvCxnSpPr>
        <p:spPr>
          <a:xfrm>
            <a:off x="4982822" y="4103013"/>
            <a:ext cx="1" cy="2874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94CB30CF-5450-4484-BDF7-AC687627E38C}"/>
              </a:ext>
            </a:extLst>
          </p:cNvPr>
          <p:cNvCxnSpPr>
            <a:cxnSpLocks/>
          </p:cNvCxnSpPr>
          <p:nvPr/>
        </p:nvCxnSpPr>
        <p:spPr>
          <a:xfrm>
            <a:off x="2607538" y="2256940"/>
            <a:ext cx="0" cy="10925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46386345-733B-484B-9790-E43821CE3CD0}"/>
              </a:ext>
            </a:extLst>
          </p:cNvPr>
          <p:cNvCxnSpPr>
            <a:cxnSpLocks/>
          </p:cNvCxnSpPr>
          <p:nvPr/>
        </p:nvCxnSpPr>
        <p:spPr>
          <a:xfrm>
            <a:off x="6161983" y="2251278"/>
            <a:ext cx="0" cy="10224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C57390A5-020C-4BD8-8204-C80C607A1086}"/>
              </a:ext>
            </a:extLst>
          </p:cNvPr>
          <p:cNvCxnSpPr>
            <a:cxnSpLocks/>
          </p:cNvCxnSpPr>
          <p:nvPr/>
        </p:nvCxnSpPr>
        <p:spPr>
          <a:xfrm>
            <a:off x="7328452" y="4103013"/>
            <a:ext cx="0" cy="3158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00217"/>
            <a:ext cx="8335889" cy="590931"/>
          </a:xfrm>
        </p:spPr>
        <p:txBody>
          <a:bodyPr/>
          <a:lstStyle/>
          <a:p>
            <a:r>
              <a:rPr lang="ca-ES" dirty="0"/>
              <a:t>Pauta de treball</a:t>
            </a: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FAFB93C9-D823-4FB7-8C59-BA5A3C3AE3F9}"/>
              </a:ext>
            </a:extLst>
          </p:cNvPr>
          <p:cNvSpPr/>
          <p:nvPr/>
        </p:nvSpPr>
        <p:spPr>
          <a:xfrm>
            <a:off x="2902226" y="2464905"/>
            <a:ext cx="1060174" cy="5963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3F4613DA-CA99-4C1E-805B-86997F194B95}"/>
              </a:ext>
            </a:extLst>
          </p:cNvPr>
          <p:cNvSpPr/>
          <p:nvPr/>
        </p:nvSpPr>
        <p:spPr>
          <a:xfrm>
            <a:off x="1033673" y="1336878"/>
            <a:ext cx="6512818" cy="914400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1. Els noms de la llista pertanyen a un mateix autor?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14" name="Diagrama de flujo: proceso alternativo 13">
            <a:extLst>
              <a:ext uri="{FF2B5EF4-FFF2-40B4-BE49-F238E27FC236}">
                <a16:creationId xmlns:a16="http://schemas.microsoft.com/office/drawing/2014/main" id="{853A89B6-698D-498E-9D56-0E992B13726D}"/>
              </a:ext>
            </a:extLst>
          </p:cNvPr>
          <p:cNvSpPr/>
          <p:nvPr/>
        </p:nvSpPr>
        <p:spPr>
          <a:xfrm>
            <a:off x="3664226" y="4845260"/>
            <a:ext cx="914400" cy="612648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A13777A6-5A0C-4E02-A1DF-5D2B84455D89}"/>
              </a:ext>
            </a:extLst>
          </p:cNvPr>
          <p:cNvSpPr/>
          <p:nvPr/>
        </p:nvSpPr>
        <p:spPr>
          <a:xfrm>
            <a:off x="4548944" y="2582479"/>
            <a:ext cx="3109039" cy="49123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Sí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375FFABD-8245-401C-B965-D53C07476797}"/>
              </a:ext>
            </a:extLst>
          </p:cNvPr>
          <p:cNvSpPr/>
          <p:nvPr/>
        </p:nvSpPr>
        <p:spPr>
          <a:xfrm>
            <a:off x="1033669" y="2619767"/>
            <a:ext cx="3109037" cy="467867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No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A0694573-7B8F-47D7-9282-244A30E8591F}"/>
              </a:ext>
            </a:extLst>
          </p:cNvPr>
          <p:cNvSpPr/>
          <p:nvPr/>
        </p:nvSpPr>
        <p:spPr>
          <a:xfrm>
            <a:off x="4572794" y="3225963"/>
            <a:ext cx="3085188" cy="864293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Alguna de les formes del nom és la forma d’autoritat correcta?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DBD6F794-8F20-43F5-96FF-498B4CFC259D}"/>
              </a:ext>
            </a:extLst>
          </p:cNvPr>
          <p:cNvSpPr/>
          <p:nvPr/>
        </p:nvSpPr>
        <p:spPr>
          <a:xfrm>
            <a:off x="3349661" y="4391857"/>
            <a:ext cx="2478156" cy="491238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No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E8750048-0834-4AA7-B829-CAFB85867256}"/>
              </a:ext>
            </a:extLst>
          </p:cNvPr>
          <p:cNvSpPr/>
          <p:nvPr/>
        </p:nvSpPr>
        <p:spPr>
          <a:xfrm>
            <a:off x="6418904" y="4332649"/>
            <a:ext cx="2478156" cy="49123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Sí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2064A096-96F2-41BA-9544-8DEA563DDA67}"/>
              </a:ext>
            </a:extLst>
          </p:cNvPr>
          <p:cNvSpPr/>
          <p:nvPr/>
        </p:nvSpPr>
        <p:spPr>
          <a:xfrm>
            <a:off x="3260035" y="5187588"/>
            <a:ext cx="2478156" cy="1166836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Substituïm alguna de les formes per la forma d’autoritat correcta</a:t>
            </a:r>
            <a:endParaRPr lang="es-ES" dirty="0">
              <a:solidFill>
                <a:schemeClr val="bg2"/>
              </a:solidFill>
            </a:endParaRPr>
          </a:p>
        </p:txBody>
      </p: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E2082368-F410-49F3-9173-7B4D2584CA1E}"/>
              </a:ext>
            </a:extLst>
          </p:cNvPr>
          <p:cNvCxnSpPr>
            <a:cxnSpLocks/>
          </p:cNvCxnSpPr>
          <p:nvPr/>
        </p:nvCxnSpPr>
        <p:spPr>
          <a:xfrm>
            <a:off x="7313425" y="4806952"/>
            <a:ext cx="0" cy="3694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93090990-5BE4-4B9A-85C0-431AA9B45D70}"/>
              </a:ext>
            </a:extLst>
          </p:cNvPr>
          <p:cNvCxnSpPr>
            <a:cxnSpLocks/>
          </p:cNvCxnSpPr>
          <p:nvPr/>
        </p:nvCxnSpPr>
        <p:spPr>
          <a:xfrm>
            <a:off x="5003143" y="4857036"/>
            <a:ext cx="1" cy="3332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ángulo: esquinas redondeadas 50">
            <a:extLst>
              <a:ext uri="{FF2B5EF4-FFF2-40B4-BE49-F238E27FC236}">
                <a16:creationId xmlns:a16="http://schemas.microsoft.com/office/drawing/2014/main" id="{399DC236-3DB6-4F76-BB36-54676221E4E4}"/>
              </a:ext>
            </a:extLst>
          </p:cNvPr>
          <p:cNvSpPr/>
          <p:nvPr/>
        </p:nvSpPr>
        <p:spPr>
          <a:xfrm>
            <a:off x="1033669" y="3229041"/>
            <a:ext cx="3109039" cy="858323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a-ES" dirty="0"/>
              <a:t>Seleccionem l’opció “correcte, ja està bé així”.</a:t>
            </a:r>
            <a:endParaRPr lang="es-ES" dirty="0"/>
          </a:p>
        </p:txBody>
      </p:sp>
      <p:sp>
        <p:nvSpPr>
          <p:cNvPr id="53" name="Rectángulo: esquinas redondeadas 52">
            <a:extLst>
              <a:ext uri="{FF2B5EF4-FFF2-40B4-BE49-F238E27FC236}">
                <a16:creationId xmlns:a16="http://schemas.microsoft.com/office/drawing/2014/main" id="{C548A4FE-76BE-4791-849B-BC07659AA36E}"/>
              </a:ext>
            </a:extLst>
          </p:cNvPr>
          <p:cNvSpPr/>
          <p:nvPr/>
        </p:nvSpPr>
        <p:spPr>
          <a:xfrm>
            <a:off x="6238733" y="5176405"/>
            <a:ext cx="2478156" cy="1166836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Triem la forma correcta per unificar el nom dels autors</a:t>
            </a:r>
            <a:endParaRPr lang="es-E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8820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3D0C4D-F5C1-4587-9B52-61B26D3EB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dirty="0"/>
              <a:t>Mateix autor / ORCID / </a:t>
            </a:r>
            <a:r>
              <a:rPr lang="ca-ES"/>
              <a:t>Càntic</a:t>
            </a:r>
            <a:endParaRPr lang="es-ES" dirty="0"/>
          </a:p>
        </p:txBody>
      </p:sp>
      <p:pic>
        <p:nvPicPr>
          <p:cNvPr id="5" name="ORCID i Cantic_02">
            <a:hlinkClick r:id="" action="ppaction://media"/>
            <a:extLst>
              <a:ext uri="{FF2B5EF4-FFF2-40B4-BE49-F238E27FC236}">
                <a16:creationId xmlns:a16="http://schemas.microsoft.com/office/drawing/2014/main" id="{5DA98EDC-2931-4702-B4A6-39E6C426DFE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0736" y="1285737"/>
            <a:ext cx="8156107" cy="5072046"/>
          </a:xfrm>
        </p:spPr>
      </p:pic>
    </p:spTree>
    <p:extLst>
      <p:ext uri="{BB962C8B-B14F-4D97-AF65-F5344CB8AC3E}">
        <p14:creationId xmlns:p14="http://schemas.microsoft.com/office/powerpoint/2010/main" val="91164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0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3D0C4D-F5C1-4587-9B52-61B26D3EB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94" y="250918"/>
            <a:ext cx="8382095" cy="1089529"/>
          </a:xfrm>
        </p:spPr>
        <p:txBody>
          <a:bodyPr/>
          <a:lstStyle/>
          <a:p>
            <a:r>
              <a:rPr lang="ca-ES" dirty="0"/>
              <a:t>Mateix autor / Altres fonts / </a:t>
            </a:r>
            <a:r>
              <a:rPr lang="ca-ES" dirty="0" err="1"/>
              <a:t>Autoridades</a:t>
            </a:r>
            <a:r>
              <a:rPr lang="ca-ES" dirty="0"/>
              <a:t> BNE</a:t>
            </a:r>
            <a:endParaRPr lang="es-ES" dirty="0"/>
          </a:p>
        </p:txBody>
      </p:sp>
      <p:pic>
        <p:nvPicPr>
          <p:cNvPr id="6" name="Altres fonts">
            <a:hlinkClick r:id="" action="ppaction://media"/>
            <a:extLst>
              <a:ext uri="{FF2B5EF4-FFF2-40B4-BE49-F238E27FC236}">
                <a16:creationId xmlns:a16="http://schemas.microsoft.com/office/drawing/2014/main" id="{9FF1FDDD-AC83-48C9-816F-973E316A0F1A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1358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4794" y="1247682"/>
            <a:ext cx="6481839" cy="5517553"/>
          </a:xfrm>
        </p:spPr>
      </p:pic>
    </p:spTree>
    <p:extLst>
      <p:ext uri="{BB962C8B-B14F-4D97-AF65-F5344CB8AC3E}">
        <p14:creationId xmlns:p14="http://schemas.microsoft.com/office/powerpoint/2010/main" val="23544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EC216-AA1C-4F82-B6FD-401C27657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dirty="0"/>
              <a:t>Mateix autor / tres formes diferents</a:t>
            </a:r>
            <a:endParaRPr lang="es-ES" dirty="0"/>
          </a:p>
        </p:txBody>
      </p:sp>
      <p:pic>
        <p:nvPicPr>
          <p:cNvPr id="4" name="3 formes diferents nom">
            <a:hlinkClick r:id="" action="ppaction://media"/>
            <a:extLst>
              <a:ext uri="{FF2B5EF4-FFF2-40B4-BE49-F238E27FC236}">
                <a16:creationId xmlns:a16="http://schemas.microsoft.com/office/drawing/2014/main" id="{7348813F-FB4B-4976-BC13-47CC1EDB067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8698" y="1091147"/>
            <a:ext cx="8382095" cy="5212581"/>
          </a:xfrm>
        </p:spPr>
      </p:pic>
    </p:spTree>
    <p:extLst>
      <p:ext uri="{BB962C8B-B14F-4D97-AF65-F5344CB8AC3E}">
        <p14:creationId xmlns:p14="http://schemas.microsoft.com/office/powerpoint/2010/main" val="119927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5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E2082368-F410-49F3-9173-7B4D2584CA1E}"/>
              </a:ext>
            </a:extLst>
          </p:cNvPr>
          <p:cNvCxnSpPr>
            <a:cxnSpLocks/>
          </p:cNvCxnSpPr>
          <p:nvPr/>
        </p:nvCxnSpPr>
        <p:spPr>
          <a:xfrm>
            <a:off x="5174980" y="4845260"/>
            <a:ext cx="0" cy="3694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94CB30CF-5450-4484-BDF7-AC687627E38C}"/>
              </a:ext>
            </a:extLst>
          </p:cNvPr>
          <p:cNvCxnSpPr>
            <a:cxnSpLocks/>
          </p:cNvCxnSpPr>
          <p:nvPr/>
        </p:nvCxnSpPr>
        <p:spPr>
          <a:xfrm>
            <a:off x="2607538" y="2256940"/>
            <a:ext cx="0" cy="10925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46386345-733B-484B-9790-E43821CE3CD0}"/>
              </a:ext>
            </a:extLst>
          </p:cNvPr>
          <p:cNvCxnSpPr>
            <a:cxnSpLocks/>
          </p:cNvCxnSpPr>
          <p:nvPr/>
        </p:nvCxnSpPr>
        <p:spPr>
          <a:xfrm>
            <a:off x="6161983" y="2251278"/>
            <a:ext cx="0" cy="10224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C57390A5-020C-4BD8-8204-C80C607A1086}"/>
              </a:ext>
            </a:extLst>
          </p:cNvPr>
          <p:cNvCxnSpPr>
            <a:cxnSpLocks/>
          </p:cNvCxnSpPr>
          <p:nvPr/>
        </p:nvCxnSpPr>
        <p:spPr>
          <a:xfrm>
            <a:off x="7248940" y="4089787"/>
            <a:ext cx="0" cy="3158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00217"/>
            <a:ext cx="8335889" cy="590931"/>
          </a:xfrm>
        </p:spPr>
        <p:txBody>
          <a:bodyPr/>
          <a:lstStyle/>
          <a:p>
            <a:r>
              <a:rPr lang="ca-ES" dirty="0"/>
              <a:t>Pauta de treball</a:t>
            </a: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FAFB93C9-D823-4FB7-8C59-BA5A3C3AE3F9}"/>
              </a:ext>
            </a:extLst>
          </p:cNvPr>
          <p:cNvSpPr/>
          <p:nvPr/>
        </p:nvSpPr>
        <p:spPr>
          <a:xfrm>
            <a:off x="2902226" y="2464905"/>
            <a:ext cx="1060174" cy="5963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3F4613DA-CA99-4C1E-805B-86997F194B95}"/>
              </a:ext>
            </a:extLst>
          </p:cNvPr>
          <p:cNvSpPr/>
          <p:nvPr/>
        </p:nvSpPr>
        <p:spPr>
          <a:xfrm>
            <a:off x="1033673" y="1336878"/>
            <a:ext cx="6512818" cy="914400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1. Els noms de la llista pertanyen a un mateix autor?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14" name="Diagrama de flujo: proceso alternativo 13">
            <a:extLst>
              <a:ext uri="{FF2B5EF4-FFF2-40B4-BE49-F238E27FC236}">
                <a16:creationId xmlns:a16="http://schemas.microsoft.com/office/drawing/2014/main" id="{853A89B6-698D-498E-9D56-0E992B13726D}"/>
              </a:ext>
            </a:extLst>
          </p:cNvPr>
          <p:cNvSpPr/>
          <p:nvPr/>
        </p:nvSpPr>
        <p:spPr>
          <a:xfrm>
            <a:off x="3664226" y="4845260"/>
            <a:ext cx="914400" cy="612648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A13777A6-5A0C-4E02-A1DF-5D2B84455D89}"/>
              </a:ext>
            </a:extLst>
          </p:cNvPr>
          <p:cNvSpPr/>
          <p:nvPr/>
        </p:nvSpPr>
        <p:spPr>
          <a:xfrm>
            <a:off x="4548944" y="2582479"/>
            <a:ext cx="3109039" cy="49123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Sí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375FFABD-8245-401C-B965-D53C07476797}"/>
              </a:ext>
            </a:extLst>
          </p:cNvPr>
          <p:cNvSpPr/>
          <p:nvPr/>
        </p:nvSpPr>
        <p:spPr>
          <a:xfrm>
            <a:off x="1033669" y="2619767"/>
            <a:ext cx="3109037" cy="467867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No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A0694573-7B8F-47D7-9282-244A30E8591F}"/>
              </a:ext>
            </a:extLst>
          </p:cNvPr>
          <p:cNvSpPr/>
          <p:nvPr/>
        </p:nvSpPr>
        <p:spPr>
          <a:xfrm>
            <a:off x="4572794" y="3225963"/>
            <a:ext cx="3085188" cy="864293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Alguna de les formes del nom és la forma d’autoritat correcta?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DBD6F794-8F20-43F5-96FF-498B4CFC259D}"/>
              </a:ext>
            </a:extLst>
          </p:cNvPr>
          <p:cNvSpPr/>
          <p:nvPr/>
        </p:nvSpPr>
        <p:spPr>
          <a:xfrm>
            <a:off x="6201739" y="4413292"/>
            <a:ext cx="2478156" cy="491238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Sí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E8750048-0834-4AA7-B829-CAFB85867256}"/>
              </a:ext>
            </a:extLst>
          </p:cNvPr>
          <p:cNvSpPr/>
          <p:nvPr/>
        </p:nvSpPr>
        <p:spPr>
          <a:xfrm>
            <a:off x="3309866" y="4413292"/>
            <a:ext cx="2478156" cy="49123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No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2064A096-96F2-41BA-9544-8DEA563DDA67}"/>
              </a:ext>
            </a:extLst>
          </p:cNvPr>
          <p:cNvSpPr/>
          <p:nvPr/>
        </p:nvSpPr>
        <p:spPr>
          <a:xfrm>
            <a:off x="3260035" y="5187588"/>
            <a:ext cx="2478156" cy="1166836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Substituïm alguna de les formes per la forma d’autoritat correcta</a:t>
            </a:r>
            <a:endParaRPr lang="es-ES" dirty="0">
              <a:solidFill>
                <a:schemeClr val="bg2"/>
              </a:solidFill>
            </a:endParaRPr>
          </a:p>
        </p:txBody>
      </p:sp>
      <p:cxnSp>
        <p:nvCxnSpPr>
          <p:cNvPr id="35" name="Conector recto 34">
            <a:extLst>
              <a:ext uri="{FF2B5EF4-FFF2-40B4-BE49-F238E27FC236}">
                <a16:creationId xmlns:a16="http://schemas.microsoft.com/office/drawing/2014/main" id="{BBBACF21-512D-4180-98BF-7A26C4BF8CA0}"/>
              </a:ext>
            </a:extLst>
          </p:cNvPr>
          <p:cNvCxnSpPr>
            <a:cxnSpLocks/>
          </p:cNvCxnSpPr>
          <p:nvPr/>
        </p:nvCxnSpPr>
        <p:spPr>
          <a:xfrm>
            <a:off x="5174984" y="4131908"/>
            <a:ext cx="1" cy="2874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93090990-5BE4-4B9A-85C0-431AA9B45D70}"/>
              </a:ext>
            </a:extLst>
          </p:cNvPr>
          <p:cNvCxnSpPr>
            <a:cxnSpLocks/>
          </p:cNvCxnSpPr>
          <p:nvPr/>
        </p:nvCxnSpPr>
        <p:spPr>
          <a:xfrm>
            <a:off x="7278932" y="4912230"/>
            <a:ext cx="1" cy="3332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ángulo: esquinas redondeadas 50">
            <a:extLst>
              <a:ext uri="{FF2B5EF4-FFF2-40B4-BE49-F238E27FC236}">
                <a16:creationId xmlns:a16="http://schemas.microsoft.com/office/drawing/2014/main" id="{399DC236-3DB6-4F76-BB36-54676221E4E4}"/>
              </a:ext>
            </a:extLst>
          </p:cNvPr>
          <p:cNvSpPr/>
          <p:nvPr/>
        </p:nvSpPr>
        <p:spPr>
          <a:xfrm>
            <a:off x="1033669" y="3229041"/>
            <a:ext cx="3109039" cy="858323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a-ES" dirty="0"/>
              <a:t>Seleccionem l’opció “correcte, ja està bé així”.</a:t>
            </a:r>
            <a:endParaRPr lang="es-ES" dirty="0"/>
          </a:p>
        </p:txBody>
      </p:sp>
      <p:sp>
        <p:nvSpPr>
          <p:cNvPr id="53" name="Rectángulo: esquinas redondeadas 52">
            <a:extLst>
              <a:ext uri="{FF2B5EF4-FFF2-40B4-BE49-F238E27FC236}">
                <a16:creationId xmlns:a16="http://schemas.microsoft.com/office/drawing/2014/main" id="{C548A4FE-76BE-4791-849B-BC07659AA36E}"/>
              </a:ext>
            </a:extLst>
          </p:cNvPr>
          <p:cNvSpPr/>
          <p:nvPr/>
        </p:nvSpPr>
        <p:spPr>
          <a:xfrm>
            <a:off x="6238733" y="5187588"/>
            <a:ext cx="2478156" cy="1166836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Triem la forma correcta per unificar el nom dels autors</a:t>
            </a:r>
            <a:endParaRPr lang="es-E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130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6F7341-AC72-4FC6-9A6E-795D21FE3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94" y="250918"/>
            <a:ext cx="8382095" cy="1089529"/>
          </a:xfrm>
        </p:spPr>
        <p:txBody>
          <a:bodyPr/>
          <a:lstStyle/>
          <a:p>
            <a:r>
              <a:rPr lang="ca-ES" dirty="0"/>
              <a:t>Mateix autor / </a:t>
            </a:r>
            <a:r>
              <a:rPr lang="ca-ES" dirty="0" err="1"/>
              <a:t>Orcid</a:t>
            </a:r>
            <a:r>
              <a:rPr lang="ca-ES" dirty="0"/>
              <a:t> / Determinar forma autoritat</a:t>
            </a:r>
            <a:endParaRPr lang="es-ES" dirty="0"/>
          </a:p>
        </p:txBody>
      </p:sp>
      <p:pic>
        <p:nvPicPr>
          <p:cNvPr id="4" name="Cerca foma nom">
            <a:hlinkClick r:id="" action="ppaction://media"/>
            <a:extLst>
              <a:ext uri="{FF2B5EF4-FFF2-40B4-BE49-F238E27FC236}">
                <a16:creationId xmlns:a16="http://schemas.microsoft.com/office/drawing/2014/main" id="{ACD5E7B2-01D1-4227-B042-1FB3E8AF7863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4793" y="1458014"/>
            <a:ext cx="8279961" cy="5149067"/>
          </a:xfrm>
        </p:spPr>
      </p:pic>
    </p:spTree>
    <p:extLst>
      <p:ext uri="{BB962C8B-B14F-4D97-AF65-F5344CB8AC3E}">
        <p14:creationId xmlns:p14="http://schemas.microsoft.com/office/powerpoint/2010/main" val="238049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1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>
            <a:extLst>
              <a:ext uri="{FF2B5EF4-FFF2-40B4-BE49-F238E27FC236}">
                <a16:creationId xmlns:a16="http://schemas.microsoft.com/office/drawing/2014/main" id="{915869D3-A0AC-4198-B15B-C2AFAB712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94" y="500217"/>
            <a:ext cx="8382095" cy="590931"/>
          </a:xfrm>
        </p:spPr>
        <p:txBody>
          <a:bodyPr/>
          <a:lstStyle/>
          <a:p>
            <a:r>
              <a:rPr lang="ca-ES"/>
              <a:t>Visualització dels canvis anteriors </a:t>
            </a:r>
          </a:p>
        </p:txBody>
      </p:sp>
      <p:pic>
        <p:nvPicPr>
          <p:cNvPr id="4" name="Imagen 4" descr="Captura de pantalla de un celular&#10;&#10;Descripción generada automáticamente">
            <a:extLst>
              <a:ext uri="{FF2B5EF4-FFF2-40B4-BE49-F238E27FC236}">
                <a16:creationId xmlns:a16="http://schemas.microsoft.com/office/drawing/2014/main" id="{696239DE-E9E3-48A3-BB78-D7D4CADB61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4795" y="1268360"/>
            <a:ext cx="8611141" cy="3970737"/>
          </a:xfrm>
        </p:spPr>
      </p:pic>
    </p:spTree>
    <p:extLst>
      <p:ext uri="{BB962C8B-B14F-4D97-AF65-F5344CB8AC3E}">
        <p14:creationId xmlns:p14="http://schemas.microsoft.com/office/powerpoint/2010/main" val="4901568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F04B5D-213C-411B-A8F4-F606672E4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94" y="250918"/>
            <a:ext cx="8382095" cy="1089529"/>
          </a:xfrm>
        </p:spPr>
        <p:txBody>
          <a:bodyPr/>
          <a:lstStyle/>
          <a:p>
            <a:r>
              <a:rPr lang="es-ES" dirty="0"/>
              <a:t>Accedir a un registre ja modificat</a:t>
            </a:r>
            <a:r>
              <a:rPr lang="es-ES"/>
              <a:t>: correcte, ja està bé així (1)</a:t>
            </a:r>
          </a:p>
        </p:txBody>
      </p:sp>
      <p:pic>
        <p:nvPicPr>
          <p:cNvPr id="5" name="Imagen 5" descr="Captura de pantalla de un celular&#10;&#10;Descripción generada automáticamente">
            <a:extLst>
              <a:ext uri="{FF2B5EF4-FFF2-40B4-BE49-F238E27FC236}">
                <a16:creationId xmlns:a16="http://schemas.microsoft.com/office/drawing/2014/main" id="{C33E81EA-10DE-4C5C-A265-DD58A6C38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956" y="2796112"/>
            <a:ext cx="2743676" cy="1265776"/>
          </a:xfrm>
          <a:prstGeom prst="rect">
            <a:avLst/>
          </a:prstGeom>
        </p:spPr>
      </p:pic>
      <p:pic>
        <p:nvPicPr>
          <p:cNvPr id="8" name="Imagen 8" descr="Captura de pantalla de un celular&#10;&#10;Descripción generada automáticamente">
            <a:extLst>
              <a:ext uri="{FF2B5EF4-FFF2-40B4-BE49-F238E27FC236}">
                <a16:creationId xmlns:a16="http://schemas.microsoft.com/office/drawing/2014/main" id="{1F83965D-FC31-4290-B976-2E3D431301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4795" y="1420500"/>
            <a:ext cx="8273567" cy="3817211"/>
          </a:xfrm>
        </p:spPr>
      </p:pic>
    </p:spTree>
    <p:extLst>
      <p:ext uri="{BB962C8B-B14F-4D97-AF65-F5344CB8AC3E}">
        <p14:creationId xmlns:p14="http://schemas.microsoft.com/office/powerpoint/2010/main" val="3956536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00217"/>
            <a:ext cx="8335889" cy="590931"/>
          </a:xfrm>
        </p:spPr>
        <p:txBody>
          <a:bodyPr/>
          <a:lstStyle/>
          <a:p>
            <a:r>
              <a:rPr lang="ca-ES"/>
              <a:t>Objectius</a:t>
            </a:r>
            <a:endParaRPr lang="ca-E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265BEEEB-C965-402F-B778-B1CD1494AC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9286" y="2013156"/>
            <a:ext cx="6493565" cy="74386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ca-ES" dirty="0"/>
              <a:t>Explicar l'aplicació que permet gestionar les autoritats al DDD</a:t>
            </a:r>
          </a:p>
        </p:txBody>
      </p:sp>
      <p:sp>
        <p:nvSpPr>
          <p:cNvPr id="3" name="Diagrama de flujo: proceso alternativo 2">
            <a:extLst>
              <a:ext uri="{FF2B5EF4-FFF2-40B4-BE49-F238E27FC236}">
                <a16:creationId xmlns:a16="http://schemas.microsoft.com/office/drawing/2014/main" id="{411FD320-1616-4692-88B3-C65788FAFCF4}"/>
              </a:ext>
            </a:extLst>
          </p:cNvPr>
          <p:cNvSpPr/>
          <p:nvPr/>
        </p:nvSpPr>
        <p:spPr>
          <a:xfrm>
            <a:off x="3673685" y="2838069"/>
            <a:ext cx="2463661" cy="590931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5" name="Flecha: pentágono 4">
            <a:extLst>
              <a:ext uri="{FF2B5EF4-FFF2-40B4-BE49-F238E27FC236}">
                <a16:creationId xmlns:a16="http://schemas.microsoft.com/office/drawing/2014/main" id="{59E9424C-08EB-4543-B403-364EB11AED7F}"/>
              </a:ext>
            </a:extLst>
          </p:cNvPr>
          <p:cNvSpPr/>
          <p:nvPr/>
        </p:nvSpPr>
        <p:spPr>
          <a:xfrm>
            <a:off x="493045" y="2099908"/>
            <a:ext cx="978408" cy="484632"/>
          </a:xfrm>
          <a:prstGeom prst="homePlate">
            <a:avLst/>
          </a:prstGeom>
          <a:solidFill>
            <a:srgbClr val="067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7" name="Flecha: pentágono 4">
            <a:extLst>
              <a:ext uri="{FF2B5EF4-FFF2-40B4-BE49-F238E27FC236}">
                <a16:creationId xmlns:a16="http://schemas.microsoft.com/office/drawing/2014/main" id="{F81837FB-A1AC-4730-8764-D650DBC792DD}"/>
              </a:ext>
            </a:extLst>
          </p:cNvPr>
          <p:cNvSpPr/>
          <p:nvPr/>
        </p:nvSpPr>
        <p:spPr>
          <a:xfrm>
            <a:off x="492934" y="3135077"/>
            <a:ext cx="978408" cy="484632"/>
          </a:xfrm>
          <a:prstGeom prst="homePlate">
            <a:avLst/>
          </a:prstGeom>
          <a:solidFill>
            <a:srgbClr val="067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4" name="Content Placeholder 12">
            <a:extLst>
              <a:ext uri="{FF2B5EF4-FFF2-40B4-BE49-F238E27FC236}">
                <a16:creationId xmlns:a16="http://schemas.microsoft.com/office/drawing/2014/main" id="{E1C18DF7-33D7-491A-A1E7-B0E53511F6BE}"/>
              </a:ext>
            </a:extLst>
          </p:cNvPr>
          <p:cNvSpPr txBox="1">
            <a:spLocks/>
          </p:cNvSpPr>
          <p:nvPr/>
        </p:nvSpPr>
        <p:spPr>
          <a:xfrm>
            <a:off x="1743508" y="3072048"/>
            <a:ext cx="6493565" cy="7248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a-ES" dirty="0"/>
              <a:t>Possibilitar tasques de teletreball per a qui ho necessiti, sobretot catalogadors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ca-ES" dirty="0"/>
          </a:p>
        </p:txBody>
      </p:sp>
      <p:sp>
        <p:nvSpPr>
          <p:cNvPr id="6" name="Content Placeholder 12">
            <a:extLst>
              <a:ext uri="{FF2B5EF4-FFF2-40B4-BE49-F238E27FC236}">
                <a16:creationId xmlns:a16="http://schemas.microsoft.com/office/drawing/2014/main" id="{6E1EBE8C-3AEB-48B4-8A27-FD63C40378D3}"/>
              </a:ext>
            </a:extLst>
          </p:cNvPr>
          <p:cNvSpPr txBox="1">
            <a:spLocks/>
          </p:cNvSpPr>
          <p:nvPr/>
        </p:nvSpPr>
        <p:spPr>
          <a:xfrm>
            <a:off x="1743507" y="4063188"/>
            <a:ext cx="6493565" cy="75338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a-ES" dirty="0"/>
              <a:t>Augmentar la col·laboració de les biblioteques en les tasques de qualitat del DDD</a:t>
            </a:r>
          </a:p>
        </p:txBody>
      </p:sp>
      <p:sp>
        <p:nvSpPr>
          <p:cNvPr id="12" name="Flecha: pentágono 4">
            <a:extLst>
              <a:ext uri="{FF2B5EF4-FFF2-40B4-BE49-F238E27FC236}">
                <a16:creationId xmlns:a16="http://schemas.microsoft.com/office/drawing/2014/main" id="{C43FFBD3-9EB3-45D4-9668-BFFCA4161B8A}"/>
              </a:ext>
            </a:extLst>
          </p:cNvPr>
          <p:cNvSpPr/>
          <p:nvPr/>
        </p:nvSpPr>
        <p:spPr>
          <a:xfrm>
            <a:off x="492822" y="4127114"/>
            <a:ext cx="978408" cy="484632"/>
          </a:xfrm>
          <a:prstGeom prst="homePlate">
            <a:avLst/>
          </a:prstGeom>
          <a:solidFill>
            <a:srgbClr val="067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" name="QuadreDeText 1">
            <a:extLst>
              <a:ext uri="{FF2B5EF4-FFF2-40B4-BE49-F238E27FC236}">
                <a16:creationId xmlns:a16="http://schemas.microsoft.com/office/drawing/2014/main" id="{D43E6066-DA68-46FC-89F5-AB77CE9459D1}"/>
              </a:ext>
            </a:extLst>
          </p:cNvPr>
          <p:cNvSpPr txBox="1"/>
          <p:nvPr/>
        </p:nvSpPr>
        <p:spPr>
          <a:xfrm>
            <a:off x="1743615" y="5124450"/>
            <a:ext cx="5744094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ca-ES" sz="2400" b="1" dirty="0">
                <a:solidFill>
                  <a:srgbClr val="03556D"/>
                </a:solidFill>
              </a:rPr>
              <a:t>En finalitzar el curs hauríeu de poder unificar al DDD els noms similars dels autors, apartat 6.</a:t>
            </a:r>
          </a:p>
        </p:txBody>
      </p:sp>
    </p:spTree>
    <p:extLst>
      <p:ext uri="{BB962C8B-B14F-4D97-AF65-F5344CB8AC3E}">
        <p14:creationId xmlns:p14="http://schemas.microsoft.com/office/powerpoint/2010/main" val="29947970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F04B5D-213C-411B-A8F4-F606672E4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94" y="250918"/>
            <a:ext cx="8382095" cy="1089529"/>
          </a:xfrm>
        </p:spPr>
        <p:txBody>
          <a:bodyPr/>
          <a:lstStyle/>
          <a:p>
            <a:r>
              <a:rPr lang="es-ES" dirty="0"/>
              <a:t>Accedir a un registre ja modificat</a:t>
            </a:r>
            <a:r>
              <a:rPr lang="es-ES"/>
              <a:t>: correcte, ja està bé així (2</a:t>
            </a:r>
            <a:r>
              <a:rPr lang="es-ES" dirty="0"/>
              <a:t>)</a:t>
            </a:r>
          </a:p>
        </p:txBody>
      </p:sp>
      <p:pic>
        <p:nvPicPr>
          <p:cNvPr id="3" name="Imagen 3" descr="Imagen que contiene texto, periódico, sostener, parado&#10;&#10;Descripción generada automáticamente">
            <a:extLst>
              <a:ext uri="{FF2B5EF4-FFF2-40B4-BE49-F238E27FC236}">
                <a16:creationId xmlns:a16="http://schemas.microsoft.com/office/drawing/2014/main" id="{BD0225AD-BDF4-4D27-9FAF-152344990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4153" y="1460337"/>
            <a:ext cx="8292823" cy="354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241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F04B5D-213C-411B-A8F4-F606672E4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94" y="500217"/>
            <a:ext cx="8382095" cy="590931"/>
          </a:xfrm>
        </p:spPr>
        <p:txBody>
          <a:bodyPr/>
          <a:lstStyle/>
          <a:p>
            <a:r>
              <a:rPr lang="es-ES"/>
              <a:t>Accedir a un registre ja modificat (1)</a:t>
            </a:r>
          </a:p>
        </p:txBody>
      </p:sp>
      <p:pic>
        <p:nvPicPr>
          <p:cNvPr id="5" name="Imagen 5" descr="Captura de pantalla de un celular&#10;&#10;Descripción generada automáticamente">
            <a:extLst>
              <a:ext uri="{FF2B5EF4-FFF2-40B4-BE49-F238E27FC236}">
                <a16:creationId xmlns:a16="http://schemas.microsoft.com/office/drawing/2014/main" id="{0C428F66-3127-45B9-A53B-3D866CF4B8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80" y="1335269"/>
            <a:ext cx="7798466" cy="3334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2485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F04B5D-213C-411B-A8F4-F606672E4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94" y="500217"/>
            <a:ext cx="8382095" cy="590931"/>
          </a:xfrm>
        </p:spPr>
        <p:txBody>
          <a:bodyPr/>
          <a:lstStyle/>
          <a:p>
            <a:r>
              <a:rPr lang="es-ES"/>
              <a:t>Accedir a un registre ja modificat (2)</a:t>
            </a:r>
          </a:p>
        </p:txBody>
      </p:sp>
      <p:pic>
        <p:nvPicPr>
          <p:cNvPr id="3" name="Ja modificat">
            <a:hlinkClick r:id="" action="ppaction://media"/>
            <a:extLst>
              <a:ext uri="{FF2B5EF4-FFF2-40B4-BE49-F238E27FC236}">
                <a16:creationId xmlns:a16="http://schemas.microsoft.com/office/drawing/2014/main" id="{86FF167F-1BCB-478E-B701-A39E9A2285E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234869"/>
            <a:ext cx="9145588" cy="498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98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94CB30CF-5450-4484-BDF7-AC687627E38C}"/>
              </a:ext>
            </a:extLst>
          </p:cNvPr>
          <p:cNvCxnSpPr>
            <a:cxnSpLocks/>
          </p:cNvCxnSpPr>
          <p:nvPr/>
        </p:nvCxnSpPr>
        <p:spPr>
          <a:xfrm>
            <a:off x="2236478" y="3128439"/>
            <a:ext cx="0" cy="3130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46386345-733B-484B-9790-E43821CE3CD0}"/>
              </a:ext>
            </a:extLst>
          </p:cNvPr>
          <p:cNvCxnSpPr>
            <a:cxnSpLocks/>
          </p:cNvCxnSpPr>
          <p:nvPr/>
        </p:nvCxnSpPr>
        <p:spPr>
          <a:xfrm flipH="1">
            <a:off x="6307413" y="3154066"/>
            <a:ext cx="1" cy="3161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C57390A5-020C-4BD8-8204-C80C607A1086}"/>
              </a:ext>
            </a:extLst>
          </p:cNvPr>
          <p:cNvCxnSpPr>
            <a:cxnSpLocks/>
          </p:cNvCxnSpPr>
          <p:nvPr/>
        </p:nvCxnSpPr>
        <p:spPr>
          <a:xfrm>
            <a:off x="7116417" y="4924180"/>
            <a:ext cx="0" cy="3158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00217"/>
            <a:ext cx="8335889" cy="590931"/>
          </a:xfrm>
        </p:spPr>
        <p:txBody>
          <a:bodyPr/>
          <a:lstStyle/>
          <a:p>
            <a:r>
              <a:rPr lang="ca-ES" dirty="0" err="1"/>
              <a:t>Orcid</a:t>
            </a:r>
            <a:endParaRPr lang="ca-ES" dirty="0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265BEEEB-C965-402F-B778-B1CD1494AC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826" y="1234440"/>
            <a:ext cx="7233200" cy="4770098"/>
          </a:xfrm>
        </p:spPr>
        <p:txBody>
          <a:bodyPr/>
          <a:lstStyle/>
          <a:p>
            <a:pPr marL="0" indent="0">
              <a:buNone/>
            </a:pPr>
            <a:r>
              <a:rPr lang="ca-ES" dirty="0"/>
              <a:t>Si per dur a terme la tasca hem de consultar </a:t>
            </a:r>
            <a:r>
              <a:rPr lang="ca-ES" dirty="0" err="1"/>
              <a:t>l’Orcid</a:t>
            </a:r>
            <a:r>
              <a:rPr lang="ca-ES" dirty="0"/>
              <a:t> i al DDD no hi consta, l’afegim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BEE4C07D-E05D-4F02-A8E1-61CEB8F17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38026" y="356925"/>
            <a:ext cx="685800" cy="685800"/>
          </a:xfrm>
          <a:prstGeom prst="rect">
            <a:avLst/>
          </a:prstGeom>
        </p:spPr>
      </p:pic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FAFB93C9-D823-4FB7-8C59-BA5A3C3AE3F9}"/>
              </a:ext>
            </a:extLst>
          </p:cNvPr>
          <p:cNvSpPr/>
          <p:nvPr/>
        </p:nvSpPr>
        <p:spPr>
          <a:xfrm>
            <a:off x="2902226" y="2464905"/>
            <a:ext cx="1060174" cy="5963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3F4613DA-CA99-4C1E-805B-86997F194B95}"/>
              </a:ext>
            </a:extLst>
          </p:cNvPr>
          <p:cNvSpPr/>
          <p:nvPr/>
        </p:nvSpPr>
        <p:spPr>
          <a:xfrm>
            <a:off x="1033670" y="2185957"/>
            <a:ext cx="6512818" cy="914400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Has emprat </a:t>
            </a:r>
            <a:r>
              <a:rPr lang="ca-ES" dirty="0" err="1">
                <a:solidFill>
                  <a:schemeClr val="bg2"/>
                </a:solidFill>
              </a:rPr>
              <a:t>l’Orcid</a:t>
            </a:r>
            <a:r>
              <a:rPr lang="ca-ES" dirty="0">
                <a:solidFill>
                  <a:schemeClr val="bg2"/>
                </a:solidFill>
              </a:rPr>
              <a:t> per verificar el nom de l’autor?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14" name="Diagrama de flujo: proceso alternativo 13">
            <a:extLst>
              <a:ext uri="{FF2B5EF4-FFF2-40B4-BE49-F238E27FC236}">
                <a16:creationId xmlns:a16="http://schemas.microsoft.com/office/drawing/2014/main" id="{853A89B6-698D-498E-9D56-0E992B13726D}"/>
              </a:ext>
            </a:extLst>
          </p:cNvPr>
          <p:cNvSpPr/>
          <p:nvPr/>
        </p:nvSpPr>
        <p:spPr>
          <a:xfrm>
            <a:off x="3664226" y="4845260"/>
            <a:ext cx="914400" cy="612648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A13777A6-5A0C-4E02-A1DF-5D2B84455D89}"/>
              </a:ext>
            </a:extLst>
          </p:cNvPr>
          <p:cNvSpPr/>
          <p:nvPr/>
        </p:nvSpPr>
        <p:spPr>
          <a:xfrm>
            <a:off x="1033670" y="3418153"/>
            <a:ext cx="2478156" cy="491238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No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375FFABD-8245-401C-B965-D53C07476797}"/>
              </a:ext>
            </a:extLst>
          </p:cNvPr>
          <p:cNvSpPr/>
          <p:nvPr/>
        </p:nvSpPr>
        <p:spPr>
          <a:xfrm>
            <a:off x="5068335" y="3441524"/>
            <a:ext cx="2478156" cy="467867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Sí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A0694573-7B8F-47D7-9282-244A30E8591F}"/>
              </a:ext>
            </a:extLst>
          </p:cNvPr>
          <p:cNvSpPr/>
          <p:nvPr/>
        </p:nvSpPr>
        <p:spPr>
          <a:xfrm>
            <a:off x="5068335" y="4074091"/>
            <a:ext cx="2478156" cy="864293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Al DDD hi consta </a:t>
            </a:r>
            <a:r>
              <a:rPr lang="ca-ES" dirty="0" err="1">
                <a:solidFill>
                  <a:schemeClr val="bg2"/>
                </a:solidFill>
              </a:rPr>
              <a:t>l’Orcid</a:t>
            </a:r>
            <a:r>
              <a:rPr lang="ca-ES" dirty="0">
                <a:solidFill>
                  <a:schemeClr val="bg2"/>
                </a:solidFill>
              </a:rPr>
              <a:t> de l’autor que has consultat?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DBD6F794-8F20-43F5-96FF-498B4CFC259D}"/>
              </a:ext>
            </a:extLst>
          </p:cNvPr>
          <p:cNvSpPr/>
          <p:nvPr/>
        </p:nvSpPr>
        <p:spPr>
          <a:xfrm>
            <a:off x="3349661" y="5154260"/>
            <a:ext cx="2478156" cy="491238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No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E8750048-0834-4AA7-B829-CAFB85867256}"/>
              </a:ext>
            </a:extLst>
          </p:cNvPr>
          <p:cNvSpPr/>
          <p:nvPr/>
        </p:nvSpPr>
        <p:spPr>
          <a:xfrm>
            <a:off x="6162606" y="5190556"/>
            <a:ext cx="2478156" cy="491238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Sí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2064A096-96F2-41BA-9544-8DEA563DDA67}"/>
              </a:ext>
            </a:extLst>
          </p:cNvPr>
          <p:cNvSpPr/>
          <p:nvPr/>
        </p:nvSpPr>
        <p:spPr>
          <a:xfrm>
            <a:off x="3421987" y="5902366"/>
            <a:ext cx="2449577" cy="955633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Afegim el número </a:t>
            </a:r>
            <a:r>
              <a:rPr lang="ca-ES" dirty="0" err="1">
                <a:solidFill>
                  <a:schemeClr val="bg2"/>
                </a:solidFill>
              </a:rPr>
              <a:t>d’Orcid</a:t>
            </a:r>
            <a:r>
              <a:rPr lang="ca-ES" dirty="0">
                <a:solidFill>
                  <a:schemeClr val="bg2"/>
                </a:solidFill>
              </a:rPr>
              <a:t> en</a:t>
            </a:r>
            <a:r>
              <a:rPr lang="ca-ES" sz="2000" b="1" dirty="0">
                <a:solidFill>
                  <a:schemeClr val="bg2"/>
                </a:solidFill>
              </a:rPr>
              <a:t> un</a:t>
            </a:r>
            <a:r>
              <a:rPr lang="ca-ES" dirty="0">
                <a:solidFill>
                  <a:schemeClr val="bg2"/>
                </a:solidFill>
              </a:rPr>
              <a:t> dels registres al DDD</a:t>
            </a:r>
            <a:endParaRPr lang="es-ES" dirty="0">
              <a:solidFill>
                <a:schemeClr val="bg2"/>
              </a:solidFill>
            </a:endParaRPr>
          </a:p>
        </p:txBody>
      </p: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E2082368-F410-49F3-9173-7B4D2584CA1E}"/>
              </a:ext>
            </a:extLst>
          </p:cNvPr>
          <p:cNvCxnSpPr>
            <a:cxnSpLocks/>
          </p:cNvCxnSpPr>
          <p:nvPr/>
        </p:nvCxnSpPr>
        <p:spPr>
          <a:xfrm>
            <a:off x="6288157" y="3909391"/>
            <a:ext cx="0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>
            <a:extLst>
              <a:ext uri="{FF2B5EF4-FFF2-40B4-BE49-F238E27FC236}">
                <a16:creationId xmlns:a16="http://schemas.microsoft.com/office/drawing/2014/main" id="{BBBACF21-512D-4180-98BF-7A26C4BF8CA0}"/>
              </a:ext>
            </a:extLst>
          </p:cNvPr>
          <p:cNvCxnSpPr>
            <a:cxnSpLocks/>
          </p:cNvCxnSpPr>
          <p:nvPr/>
        </p:nvCxnSpPr>
        <p:spPr>
          <a:xfrm>
            <a:off x="5340626" y="4938384"/>
            <a:ext cx="1" cy="2874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93090990-5BE4-4B9A-85C0-431AA9B45D70}"/>
              </a:ext>
            </a:extLst>
          </p:cNvPr>
          <p:cNvCxnSpPr>
            <a:cxnSpLocks/>
            <a:stCxn id="21" idx="2"/>
          </p:cNvCxnSpPr>
          <p:nvPr/>
        </p:nvCxnSpPr>
        <p:spPr>
          <a:xfrm>
            <a:off x="7938400" y="10885483"/>
            <a:ext cx="1" cy="3332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1636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4C18BB-495F-42FA-AA01-6ACE412D1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dirty="0"/>
              <a:t>Exemple afegir </a:t>
            </a:r>
            <a:r>
              <a:rPr lang="ca-ES" dirty="0" err="1"/>
              <a:t>Orcid</a:t>
            </a:r>
            <a:endParaRPr lang="es-ES" dirty="0"/>
          </a:p>
        </p:txBody>
      </p:sp>
      <p:pic>
        <p:nvPicPr>
          <p:cNvPr id="4" name="Afegir Orcid">
            <a:hlinkClick r:id="" action="ppaction://media"/>
            <a:extLst>
              <a:ext uri="{FF2B5EF4-FFF2-40B4-BE49-F238E27FC236}">
                <a16:creationId xmlns:a16="http://schemas.microsoft.com/office/drawing/2014/main" id="{C4573C90-CD01-47F4-8426-A193BC8F74C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9587" y="1162325"/>
            <a:ext cx="8376977" cy="5185932"/>
          </a:xfrm>
        </p:spPr>
      </p:pic>
    </p:spTree>
    <p:extLst>
      <p:ext uri="{BB962C8B-B14F-4D97-AF65-F5344CB8AC3E}">
        <p14:creationId xmlns:p14="http://schemas.microsoft.com/office/powerpoint/2010/main" val="361277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1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A12CAB-9FED-4B97-9ADD-73563864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dirty="0"/>
              <a:t>Consideracions finals</a:t>
            </a:r>
            <a:endParaRPr lang="es-ES" dirty="0"/>
          </a:p>
        </p:txBody>
      </p:sp>
      <p:sp>
        <p:nvSpPr>
          <p:cNvPr id="4" name="Flecha: pentágono 5">
            <a:extLst>
              <a:ext uri="{FF2B5EF4-FFF2-40B4-BE49-F238E27FC236}">
                <a16:creationId xmlns:a16="http://schemas.microsoft.com/office/drawing/2014/main" id="{1A054DED-B81C-4C21-9168-232B34599CF6}"/>
              </a:ext>
            </a:extLst>
          </p:cNvPr>
          <p:cNvSpPr/>
          <p:nvPr/>
        </p:nvSpPr>
        <p:spPr>
          <a:xfrm>
            <a:off x="455364" y="1578932"/>
            <a:ext cx="978408" cy="484632"/>
          </a:xfrm>
          <a:prstGeom prst="homePlate">
            <a:avLst/>
          </a:prstGeom>
          <a:solidFill>
            <a:srgbClr val="067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b="1" dirty="0">
                <a:solidFill>
                  <a:schemeClr val="bg1"/>
                </a:solidFill>
              </a:rPr>
              <a:t>1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5" name="QuadreDeText 4">
            <a:extLst>
              <a:ext uri="{FF2B5EF4-FFF2-40B4-BE49-F238E27FC236}">
                <a16:creationId xmlns:a16="http://schemas.microsoft.com/office/drawing/2014/main" id="{658621AD-900D-458F-9204-3FF53674CFE5}"/>
              </a:ext>
            </a:extLst>
          </p:cNvPr>
          <p:cNvSpPr txBox="1"/>
          <p:nvPr/>
        </p:nvSpPr>
        <p:spPr>
          <a:xfrm>
            <a:off x="1848408" y="1581150"/>
            <a:ext cx="6580115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ca-ES" dirty="0"/>
              <a:t>Repartiment per biblioteques:</a:t>
            </a:r>
          </a:p>
          <a:p>
            <a:endParaRPr lang="ca-ES" dirty="0">
              <a:ea typeface="+mn-lt"/>
              <a:cs typeface="+mn-lt"/>
            </a:endParaRPr>
          </a:p>
          <a:p>
            <a:pPr marL="342900" indent="-342900">
              <a:buAutoNum type="arabicPeriod"/>
            </a:pPr>
            <a:r>
              <a:rPr lang="ca-ES" dirty="0">
                <a:ea typeface="+mn-lt"/>
                <a:cs typeface="+mn-lt"/>
              </a:rPr>
              <a:t>Biblioteca de Ciències Socials - Fins a: </a:t>
            </a:r>
            <a:r>
              <a:rPr lang="ca-ES" dirty="0" err="1">
                <a:ea typeface="+mn-lt"/>
                <a:cs typeface="+mn-lt"/>
              </a:rPr>
              <a:t>diaz</a:t>
            </a:r>
            <a:r>
              <a:rPr lang="ca-ES" dirty="0">
                <a:ea typeface="+mn-lt"/>
                <a:cs typeface="+mn-lt"/>
              </a:rPr>
              <a:t>, d</a:t>
            </a:r>
            <a:endParaRPr lang="ca-ES" dirty="0"/>
          </a:p>
          <a:p>
            <a:pPr marL="342900" indent="-342900">
              <a:buAutoNum type="arabicPeriod"/>
            </a:pPr>
            <a:r>
              <a:rPr lang="ca-ES" dirty="0">
                <a:ea typeface="+mn-lt"/>
                <a:cs typeface="+mn-lt"/>
              </a:rPr>
              <a:t>Biblioteca d'Humanitats - Fins a: </a:t>
            </a:r>
            <a:r>
              <a:rPr lang="ca-ES" dirty="0" err="1">
                <a:ea typeface="+mn-lt"/>
                <a:cs typeface="+mn-lt"/>
              </a:rPr>
              <a:t>hernando</a:t>
            </a:r>
            <a:r>
              <a:rPr lang="ca-ES" dirty="0">
                <a:ea typeface="+mn-lt"/>
                <a:cs typeface="+mn-lt"/>
              </a:rPr>
              <a:t>, v</a:t>
            </a:r>
            <a:endParaRPr lang="ca-ES" dirty="0"/>
          </a:p>
          <a:p>
            <a:pPr marL="342900" indent="-342900">
              <a:buAutoNum type="arabicPeriod"/>
            </a:pPr>
            <a:r>
              <a:rPr lang="ca-ES" dirty="0">
                <a:ea typeface="+mn-lt"/>
                <a:cs typeface="+mn-lt"/>
              </a:rPr>
              <a:t>Biblioteca de Comunicació - Fins a: moreno, v</a:t>
            </a:r>
            <a:endParaRPr lang="ca-ES" dirty="0"/>
          </a:p>
          <a:p>
            <a:pPr marL="342900" indent="-342900">
              <a:buAutoNum type="arabicPeriod"/>
            </a:pPr>
            <a:r>
              <a:rPr lang="ca-ES" dirty="0">
                <a:ea typeface="+mn-lt"/>
                <a:cs typeface="+mn-lt"/>
              </a:rPr>
              <a:t>Biblioteca de Ciència i Enginyeria - Fins a: </a:t>
            </a:r>
            <a:r>
              <a:rPr lang="ca-ES" dirty="0" err="1">
                <a:ea typeface="+mn-lt"/>
                <a:cs typeface="+mn-lt"/>
              </a:rPr>
              <a:t>rubio</a:t>
            </a:r>
            <a:r>
              <a:rPr lang="ca-ES" dirty="0">
                <a:ea typeface="+mn-lt"/>
                <a:cs typeface="+mn-lt"/>
              </a:rPr>
              <a:t>, l</a:t>
            </a:r>
            <a:endParaRPr lang="ca-ES" dirty="0"/>
          </a:p>
          <a:p>
            <a:pPr marL="342900" indent="-342900">
              <a:buAutoNum type="arabicPeriod"/>
            </a:pPr>
            <a:r>
              <a:rPr lang="ca-ES" dirty="0">
                <a:ea typeface="+mn-lt"/>
                <a:cs typeface="+mn-lt"/>
              </a:rPr>
              <a:t>Biblioteques de Veterinària i Sabadell - Fins al final</a:t>
            </a:r>
            <a:endParaRPr lang="ca-ES" dirty="0"/>
          </a:p>
          <a:p>
            <a:endParaRPr lang="ca-ES" dirty="0"/>
          </a:p>
        </p:txBody>
      </p:sp>
      <p:sp>
        <p:nvSpPr>
          <p:cNvPr id="6" name="Flecha: pentágono 5">
            <a:extLst>
              <a:ext uri="{FF2B5EF4-FFF2-40B4-BE49-F238E27FC236}">
                <a16:creationId xmlns:a16="http://schemas.microsoft.com/office/drawing/2014/main" id="{E1644CA1-2510-4B0C-8B39-ADD75F3F48DC}"/>
              </a:ext>
            </a:extLst>
          </p:cNvPr>
          <p:cNvSpPr/>
          <p:nvPr/>
        </p:nvSpPr>
        <p:spPr>
          <a:xfrm>
            <a:off x="455259" y="4205807"/>
            <a:ext cx="978408" cy="484632"/>
          </a:xfrm>
          <a:prstGeom prst="homePlate">
            <a:avLst/>
          </a:prstGeom>
          <a:solidFill>
            <a:srgbClr val="067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7" name="QuadreDeText 6">
            <a:extLst>
              <a:ext uri="{FF2B5EF4-FFF2-40B4-BE49-F238E27FC236}">
                <a16:creationId xmlns:a16="http://schemas.microsoft.com/office/drawing/2014/main" id="{263A30BF-6B55-4884-B512-D507094E46A6}"/>
              </a:ext>
            </a:extLst>
          </p:cNvPr>
          <p:cNvSpPr txBox="1"/>
          <p:nvPr/>
        </p:nvSpPr>
        <p:spPr>
          <a:xfrm>
            <a:off x="1848062" y="4208024"/>
            <a:ext cx="588699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ca-ES" dirty="0"/>
              <a:t>Comenceu pels autors UAB</a:t>
            </a:r>
          </a:p>
          <a:p>
            <a:endParaRPr lang="ca-ES" dirty="0"/>
          </a:p>
        </p:txBody>
      </p:sp>
      <p:sp>
        <p:nvSpPr>
          <p:cNvPr id="8" name="Flecha: pentágono 5">
            <a:extLst>
              <a:ext uri="{FF2B5EF4-FFF2-40B4-BE49-F238E27FC236}">
                <a16:creationId xmlns:a16="http://schemas.microsoft.com/office/drawing/2014/main" id="{6793B587-218A-438E-B37C-EEBDAE11BDC6}"/>
              </a:ext>
            </a:extLst>
          </p:cNvPr>
          <p:cNvSpPr/>
          <p:nvPr/>
        </p:nvSpPr>
        <p:spPr>
          <a:xfrm>
            <a:off x="455154" y="5420807"/>
            <a:ext cx="978408" cy="484632"/>
          </a:xfrm>
          <a:prstGeom prst="homePlate">
            <a:avLst/>
          </a:prstGeom>
          <a:solidFill>
            <a:srgbClr val="067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9" name="QuadreDeText 8">
            <a:extLst>
              <a:ext uri="{FF2B5EF4-FFF2-40B4-BE49-F238E27FC236}">
                <a16:creationId xmlns:a16="http://schemas.microsoft.com/office/drawing/2014/main" id="{59A9A1A3-E3B8-4095-8E38-93D22943CE04}"/>
              </a:ext>
            </a:extLst>
          </p:cNvPr>
          <p:cNvSpPr txBox="1"/>
          <p:nvPr/>
        </p:nvSpPr>
        <p:spPr>
          <a:xfrm>
            <a:off x="1892724" y="5423023"/>
            <a:ext cx="5886995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ca-ES" dirty="0"/>
              <a:t>No hi ha un termini establert, aniran apareixent nous autors</a:t>
            </a:r>
          </a:p>
          <a:p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33854683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6000"/>
            <a:lum/>
          </a:blip>
          <a:srcRect/>
          <a:stretch>
            <a:fillRect l="4000" t="-4000" r="4000" b="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50">
            <a:extLst>
              <a:ext uri="{FF2B5EF4-FFF2-40B4-BE49-F238E27FC236}">
                <a16:creationId xmlns:a16="http://schemas.microsoft.com/office/drawing/2014/main" id="{D8694222-4D81-4A9A-93A2-23C89102F234}"/>
              </a:ext>
            </a:extLst>
          </p:cNvPr>
          <p:cNvSpPr txBox="1">
            <a:spLocks/>
          </p:cNvSpPr>
          <p:nvPr/>
        </p:nvSpPr>
        <p:spPr>
          <a:xfrm>
            <a:off x="1469996" y="2859368"/>
            <a:ext cx="6205597" cy="10064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b="1" kern="1200" spc="-6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a-ES" sz="6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Gràcies!</a:t>
            </a:r>
          </a:p>
        </p:txBody>
      </p:sp>
      <p:pic>
        <p:nvPicPr>
          <p:cNvPr id="8" name="Imagen 1">
            <a:extLst>
              <a:ext uri="{FF2B5EF4-FFF2-40B4-BE49-F238E27FC236}">
                <a16:creationId xmlns:a16="http://schemas.microsoft.com/office/drawing/2014/main" id="{334033BB-13DF-4CF5-A401-8409557DCB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380" y="5774817"/>
            <a:ext cx="1370425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QuadreDeText 3"/>
          <p:cNvSpPr txBox="1"/>
          <p:nvPr/>
        </p:nvSpPr>
        <p:spPr>
          <a:xfrm>
            <a:off x="3010694" y="4257675"/>
            <a:ext cx="312420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ca-ES" sz="2400" b="1" spc="-60" dirty="0">
                <a:solidFill>
                  <a:srgbClr val="145C72"/>
                </a:solidFill>
                <a:latin typeface="+mj-lt"/>
                <a:ea typeface="+mj-ea"/>
                <a:cs typeface="+mj-cs"/>
              </a:rPr>
              <a:t>#</a:t>
            </a:r>
            <a:r>
              <a:rPr lang="ca-ES" sz="2400" b="1" spc="-60" dirty="0" err="1">
                <a:solidFill>
                  <a:srgbClr val="145C72"/>
                </a:solidFill>
                <a:latin typeface="+mj-lt"/>
                <a:ea typeface="+mj-ea"/>
                <a:cs typeface="+mj-cs"/>
              </a:rPr>
              <a:t>bibliotequesUAB</a:t>
            </a:r>
            <a:endParaRPr lang="ca-ES" sz="2400" b="1" spc="-60" dirty="0">
              <a:solidFill>
                <a:srgbClr val="145C7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4367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849" y="519375"/>
            <a:ext cx="8335889" cy="590931"/>
          </a:xfrm>
        </p:spPr>
        <p:txBody>
          <a:bodyPr/>
          <a:lstStyle/>
          <a:p>
            <a:r>
              <a:rPr lang="ca-ES" dirty="0"/>
              <a:t>Situació actual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76EF1135-8DB5-4AB0-BF67-E5AE90B7EAA6}"/>
              </a:ext>
            </a:extLst>
          </p:cNvPr>
          <p:cNvSpPr/>
          <p:nvPr/>
        </p:nvSpPr>
        <p:spPr>
          <a:xfrm>
            <a:off x="404849" y="1412565"/>
            <a:ext cx="7592252" cy="258532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just"/>
            <a:r>
              <a:rPr lang="ca-ES" dirty="0"/>
              <a:t>Sempre que entrem un autor al DDD cal anar a veure si hi ha una forma del nom normalitzada, al mateix DDD o a Càntic, com a mínim, i unificar els noms en el cas de que siguin varis. </a:t>
            </a:r>
            <a:endParaRPr lang="ca-ES"/>
          </a:p>
          <a:p>
            <a:endParaRPr lang="ca-ES" dirty="0"/>
          </a:p>
          <a:p>
            <a:r>
              <a:rPr lang="ca-ES" dirty="0"/>
              <a:t>Malgrat això, al DDD hi ha molts noms que aparentment no estan unificats i fan referència a la mateixa persona</a:t>
            </a:r>
            <a:r>
              <a:rPr lang="es-ES" dirty="0"/>
              <a:t>. En </a:t>
            </a:r>
            <a:r>
              <a:rPr lang="es-ES" dirty="0" err="1"/>
              <a:t>molts</a:t>
            </a:r>
            <a:r>
              <a:rPr lang="es-ES" dirty="0"/>
              <a:t> casos </a:t>
            </a:r>
            <a:r>
              <a:rPr lang="es-ES" dirty="0" err="1"/>
              <a:t>els</a:t>
            </a:r>
            <a:r>
              <a:rPr lang="es-ES" dirty="0"/>
              <a:t> </a:t>
            </a:r>
            <a:r>
              <a:rPr lang="es-ES" dirty="0" err="1"/>
              <a:t>errors</a:t>
            </a:r>
            <a:r>
              <a:rPr lang="es-ES" dirty="0"/>
              <a:t> </a:t>
            </a:r>
            <a:r>
              <a:rPr lang="es-ES" dirty="0" err="1"/>
              <a:t>estan</a:t>
            </a:r>
            <a:r>
              <a:rPr lang="es-ES" dirty="0"/>
              <a:t> </a:t>
            </a:r>
            <a:r>
              <a:rPr lang="es-ES" dirty="0" err="1"/>
              <a:t>ocasionats</a:t>
            </a:r>
            <a:r>
              <a:rPr lang="es-ES" dirty="0"/>
              <a:t> per les </a:t>
            </a:r>
            <a:r>
              <a:rPr lang="es-ES" dirty="0" err="1"/>
              <a:t>càrregues</a:t>
            </a:r>
            <a:r>
              <a:rPr lang="es-ES" dirty="0"/>
              <a:t> de registres </a:t>
            </a:r>
            <a:r>
              <a:rPr lang="es-ES" dirty="0" err="1"/>
              <a:t>externs</a:t>
            </a:r>
            <a:r>
              <a:rPr lang="es-ES" dirty="0"/>
              <a:t>.</a:t>
            </a:r>
          </a:p>
          <a:p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59176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00217"/>
            <a:ext cx="8335889" cy="590931"/>
          </a:xfrm>
        </p:spPr>
        <p:txBody>
          <a:bodyPr/>
          <a:lstStyle/>
          <a:p>
            <a:r>
              <a:rPr lang="ca-ES" dirty="0"/>
              <a:t>Eines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265BEEEB-C965-402F-B778-B1CD1494AC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826" y="1234440"/>
            <a:ext cx="7966752" cy="195544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ca-ES" dirty="0"/>
              <a:t>Aplicació web que identifica autors amb el mateix cognom i inicial del nom:</a:t>
            </a:r>
          </a:p>
          <a:p>
            <a:pPr marL="0" indent="0" algn="ctr">
              <a:buNone/>
            </a:pPr>
            <a:r>
              <a:rPr lang="es-ES" sz="2400" dirty="0">
                <a:hlinkClick r:id="rId2"/>
              </a:rPr>
              <a:t>https://ddd.uab.cat/idautoritats.py</a:t>
            </a:r>
            <a:r>
              <a:rPr lang="es-ES" dirty="0"/>
              <a:t>  </a:t>
            </a:r>
            <a:endParaRPr lang="ca-ES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3" name="Imagen 4" descr="Captura de pantalla de un celular&#10;&#10;Descripción generada automáticamente">
            <a:extLst>
              <a:ext uri="{FF2B5EF4-FFF2-40B4-BE49-F238E27FC236}">
                <a16:creationId xmlns:a16="http://schemas.microsoft.com/office/drawing/2014/main" id="{4AEDB2F3-2D25-4FF2-BADD-68A4121B9B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4038" y="2574762"/>
            <a:ext cx="6255592" cy="4138629"/>
          </a:xfrm>
          <a:prstGeom prst="rect">
            <a:avLst/>
          </a:prstGeom>
        </p:spPr>
      </p:pic>
      <p:cxnSp>
        <p:nvCxnSpPr>
          <p:cNvPr id="4" name="Conector recto de flecha 3">
            <a:extLst>
              <a:ext uri="{FF2B5EF4-FFF2-40B4-BE49-F238E27FC236}">
                <a16:creationId xmlns:a16="http://schemas.microsoft.com/office/drawing/2014/main" id="{E6F4A845-0825-4326-81CB-647D07AE1D19}"/>
              </a:ext>
            </a:extLst>
          </p:cNvPr>
          <p:cNvCxnSpPr>
            <a:cxnSpLocks/>
          </p:cNvCxnSpPr>
          <p:nvPr/>
        </p:nvCxnSpPr>
        <p:spPr>
          <a:xfrm>
            <a:off x="381000" y="6506818"/>
            <a:ext cx="1315278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5392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3FB0BC-0910-4E41-8856-7882ADDFF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0">
                <a:ea typeface="+mj-lt"/>
                <a:cs typeface="+mj-lt"/>
              </a:rPr>
              <a:t>Unificar </a:t>
            </a:r>
            <a:r>
              <a:rPr lang="es-ES" b="0" err="1">
                <a:ea typeface="+mj-lt"/>
                <a:cs typeface="+mj-lt"/>
              </a:rPr>
              <a:t>autors</a:t>
            </a:r>
            <a:r>
              <a:rPr lang="es-ES" b="0">
                <a:ea typeface="+mj-lt"/>
                <a:cs typeface="+mj-lt"/>
              </a:rPr>
              <a:t> similars</a:t>
            </a:r>
            <a:endParaRPr lang="es-ES"/>
          </a:p>
        </p:txBody>
      </p:sp>
      <p:pic>
        <p:nvPicPr>
          <p:cNvPr id="4" name="Imagen 4" descr="Captura de pantalla de un celular&#10;&#10;Descripción generada automáticamente">
            <a:extLst>
              <a:ext uri="{FF2B5EF4-FFF2-40B4-BE49-F238E27FC236}">
                <a16:creationId xmlns:a16="http://schemas.microsoft.com/office/drawing/2014/main" id="{A9411F78-01D6-4F6D-9E25-02E4452533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438" y="1296782"/>
            <a:ext cx="9092318" cy="4926769"/>
          </a:xfrm>
        </p:spPr>
      </p:pic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1A3F485C-41CE-4EDD-81B1-092F29A71363}"/>
              </a:ext>
            </a:extLst>
          </p:cNvPr>
          <p:cNvCxnSpPr/>
          <p:nvPr/>
        </p:nvCxnSpPr>
        <p:spPr>
          <a:xfrm>
            <a:off x="51438" y="4705350"/>
            <a:ext cx="57721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4112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63F331-044D-4274-A79C-2C728C7DB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Treballem sobre un cognom</a:t>
            </a:r>
          </a:p>
        </p:txBody>
      </p:sp>
      <p:pic>
        <p:nvPicPr>
          <p:cNvPr id="4" name="Imagen 4" descr="Captura de pantalla de un celular&#10;&#10;Descripción generada automáticamente">
            <a:extLst>
              <a:ext uri="{FF2B5EF4-FFF2-40B4-BE49-F238E27FC236}">
                <a16:creationId xmlns:a16="http://schemas.microsoft.com/office/drawing/2014/main" id="{C16405D5-2B42-4BB2-97A2-688F8B01D5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002" y="1432266"/>
            <a:ext cx="8799558" cy="3636787"/>
          </a:xfrm>
        </p:spPr>
      </p:pic>
    </p:spTree>
    <p:extLst>
      <p:ext uri="{BB962C8B-B14F-4D97-AF65-F5344CB8AC3E}">
        <p14:creationId xmlns:p14="http://schemas.microsoft.com/office/powerpoint/2010/main" val="2628226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ir aplicacio">
            <a:hlinkClick r:id="" action="ppaction://media"/>
            <a:extLst>
              <a:ext uri="{FF2B5EF4-FFF2-40B4-BE49-F238E27FC236}">
                <a16:creationId xmlns:a16="http://schemas.microsoft.com/office/drawing/2014/main" id="{C09B415E-E72E-432A-B6ED-EF0974FCFBC7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131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759" y="1201635"/>
            <a:ext cx="9099441" cy="5658678"/>
          </a:xfr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20E5CDBE-113C-41B5-92B1-CAF7718B33E3}"/>
              </a:ext>
            </a:extLst>
          </p:cNvPr>
          <p:cNvSpPr txBox="1"/>
          <p:nvPr/>
        </p:nvSpPr>
        <p:spPr>
          <a:xfrm>
            <a:off x="253325" y="295994"/>
            <a:ext cx="8193164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sz="3600" b="1" dirty="0" err="1"/>
              <a:t>Com</a:t>
            </a:r>
            <a:r>
              <a:rPr lang="es-ES" sz="3600" b="1" dirty="0"/>
              <a:t> entrar a </a:t>
            </a:r>
            <a:r>
              <a:rPr lang="es-ES" sz="3600" b="1" dirty="0" err="1"/>
              <a:t>l'aplicatiu</a:t>
            </a:r>
            <a:endParaRPr lang="es-ES" sz="3600" b="1"/>
          </a:p>
        </p:txBody>
      </p:sp>
    </p:spTree>
    <p:extLst>
      <p:ext uri="{BB962C8B-B14F-4D97-AF65-F5344CB8AC3E}">
        <p14:creationId xmlns:p14="http://schemas.microsoft.com/office/powerpoint/2010/main" val="165693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849" y="519375"/>
            <a:ext cx="8335889" cy="590931"/>
          </a:xfrm>
        </p:spPr>
        <p:txBody>
          <a:bodyPr/>
          <a:lstStyle/>
          <a:p>
            <a:r>
              <a:rPr lang="ca-ES" dirty="0"/>
              <a:t>Mateix autor amb formes diferents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013DC7FE-AA81-4473-A11E-F109374B838D}"/>
              </a:ext>
            </a:extLst>
          </p:cNvPr>
          <p:cNvSpPr/>
          <p:nvPr/>
        </p:nvSpPr>
        <p:spPr>
          <a:xfrm>
            <a:off x="417258" y="1943530"/>
            <a:ext cx="7590310" cy="203132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ca-ES" dirty="0"/>
              <a:t>Identifiquem si els articles que hi ha penjats sota encapçalaments diferents pertanyen a un mateix autor:</a:t>
            </a:r>
          </a:p>
          <a:p>
            <a:endParaRPr lang="ca-E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a-ES" dirty="0"/>
              <a:t>Busquem els articles de l’autor a través del seu </a:t>
            </a:r>
            <a:r>
              <a:rPr lang="ca-ES" dirty="0" err="1"/>
              <a:t>Orcid</a:t>
            </a:r>
            <a:r>
              <a:rPr lang="ca-ES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a-ES" dirty="0"/>
              <a:t>Consultem d’altres fonts (</a:t>
            </a:r>
            <a:r>
              <a:rPr lang="ca-ES" dirty="0" err="1"/>
              <a:t>Google</a:t>
            </a:r>
            <a:r>
              <a:rPr lang="ca-ES" dirty="0"/>
              <a:t> </a:t>
            </a:r>
            <a:r>
              <a:rPr lang="ca-ES" dirty="0" err="1"/>
              <a:t>scholar</a:t>
            </a:r>
            <a:r>
              <a:rPr lang="ca-ES" dirty="0"/>
              <a:t>, webs dels grups de recerca...).</a:t>
            </a:r>
            <a:endParaRPr lang="es-ES" dirty="0"/>
          </a:p>
          <a:p>
            <a:endParaRPr lang="es-ES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C9C8B0D2-85FB-4F32-BC80-E2C63003F08E}"/>
              </a:ext>
            </a:extLst>
          </p:cNvPr>
          <p:cNvSpPr/>
          <p:nvPr/>
        </p:nvSpPr>
        <p:spPr>
          <a:xfrm>
            <a:off x="404006" y="4735908"/>
            <a:ext cx="7574611" cy="120032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ca-ES" dirty="0"/>
              <a:t>Determinem la forma d’autoritat correcta:</a:t>
            </a:r>
          </a:p>
          <a:p>
            <a:endParaRPr lang="ca-E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ca-ES" dirty="0"/>
              <a:t>Seguim les concrecions d’</a:t>
            </a:r>
            <a:r>
              <a:rPr lang="ca-ES" u="sng" dirty="0">
                <a:hlinkClick r:id="rId2"/>
              </a:rPr>
              <a:t>Encapçalament de persones</a:t>
            </a:r>
            <a:r>
              <a:rPr lang="ca-ES" dirty="0"/>
              <a:t> (RDA capítols 8 i 9).</a:t>
            </a:r>
            <a:endParaRPr lang="es-ES"/>
          </a:p>
        </p:txBody>
      </p:sp>
      <p:sp>
        <p:nvSpPr>
          <p:cNvPr id="6" name="Flecha: pentágono 5">
            <a:extLst>
              <a:ext uri="{FF2B5EF4-FFF2-40B4-BE49-F238E27FC236}">
                <a16:creationId xmlns:a16="http://schemas.microsoft.com/office/drawing/2014/main" id="{EA630299-FAC4-45F7-AB0D-6304FA72E7FF}"/>
              </a:ext>
            </a:extLst>
          </p:cNvPr>
          <p:cNvSpPr/>
          <p:nvPr/>
        </p:nvSpPr>
        <p:spPr>
          <a:xfrm>
            <a:off x="426784" y="1331282"/>
            <a:ext cx="978408" cy="484632"/>
          </a:xfrm>
          <a:prstGeom prst="homePlate">
            <a:avLst/>
          </a:prstGeom>
          <a:solidFill>
            <a:srgbClr val="067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b="1" dirty="0">
                <a:solidFill>
                  <a:schemeClr val="bg1"/>
                </a:solidFill>
              </a:rPr>
              <a:t>1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8" name="Flecha: pentágono 7">
            <a:extLst>
              <a:ext uri="{FF2B5EF4-FFF2-40B4-BE49-F238E27FC236}">
                <a16:creationId xmlns:a16="http://schemas.microsoft.com/office/drawing/2014/main" id="{F0D47AB4-DAF1-4655-B43F-FCAEA4B65396}"/>
              </a:ext>
            </a:extLst>
          </p:cNvPr>
          <p:cNvSpPr/>
          <p:nvPr/>
        </p:nvSpPr>
        <p:spPr>
          <a:xfrm>
            <a:off x="413532" y="4023724"/>
            <a:ext cx="978408" cy="484632"/>
          </a:xfrm>
          <a:prstGeom prst="homePlate">
            <a:avLst/>
          </a:prstGeom>
          <a:solidFill>
            <a:srgbClr val="067F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b="1" dirty="0">
                <a:solidFill>
                  <a:schemeClr val="bg1"/>
                </a:solidFill>
              </a:rPr>
              <a:t>2</a:t>
            </a:r>
            <a:endParaRPr lang="es-ES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599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94CB30CF-5450-4484-BDF7-AC687627E38C}"/>
              </a:ext>
            </a:extLst>
          </p:cNvPr>
          <p:cNvCxnSpPr>
            <a:cxnSpLocks/>
          </p:cNvCxnSpPr>
          <p:nvPr/>
        </p:nvCxnSpPr>
        <p:spPr>
          <a:xfrm>
            <a:off x="2607538" y="2256940"/>
            <a:ext cx="0" cy="10925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46386345-733B-484B-9790-E43821CE3CD0}"/>
              </a:ext>
            </a:extLst>
          </p:cNvPr>
          <p:cNvCxnSpPr>
            <a:cxnSpLocks/>
          </p:cNvCxnSpPr>
          <p:nvPr/>
        </p:nvCxnSpPr>
        <p:spPr>
          <a:xfrm>
            <a:off x="6161983" y="2251278"/>
            <a:ext cx="0" cy="10224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C57390A5-020C-4BD8-8204-C80C607A1086}"/>
              </a:ext>
            </a:extLst>
          </p:cNvPr>
          <p:cNvCxnSpPr>
            <a:cxnSpLocks/>
          </p:cNvCxnSpPr>
          <p:nvPr/>
        </p:nvCxnSpPr>
        <p:spPr>
          <a:xfrm>
            <a:off x="7116417" y="4155564"/>
            <a:ext cx="0" cy="3158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9">
            <a:extLst>
              <a:ext uri="{FF2B5EF4-FFF2-40B4-BE49-F238E27FC236}">
                <a16:creationId xmlns:a16="http://schemas.microsoft.com/office/drawing/2014/main" id="{24FAFA63-EF73-4268-8107-6CD20923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00217"/>
            <a:ext cx="8335889" cy="590931"/>
          </a:xfrm>
        </p:spPr>
        <p:txBody>
          <a:bodyPr/>
          <a:lstStyle/>
          <a:p>
            <a:r>
              <a:rPr lang="ca-ES" dirty="0"/>
              <a:t>Pauta de treball</a:t>
            </a: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FAFB93C9-D823-4FB7-8C59-BA5A3C3AE3F9}"/>
              </a:ext>
            </a:extLst>
          </p:cNvPr>
          <p:cNvSpPr/>
          <p:nvPr/>
        </p:nvSpPr>
        <p:spPr>
          <a:xfrm>
            <a:off x="2902226" y="2464905"/>
            <a:ext cx="1060174" cy="5963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3F4613DA-CA99-4C1E-805B-86997F194B95}"/>
              </a:ext>
            </a:extLst>
          </p:cNvPr>
          <p:cNvSpPr/>
          <p:nvPr/>
        </p:nvSpPr>
        <p:spPr>
          <a:xfrm>
            <a:off x="1033673" y="1336878"/>
            <a:ext cx="6512818" cy="914400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1. Els noms de la llista pertanyen a un mateix autor?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14" name="Diagrama de flujo: proceso alternativo 13">
            <a:extLst>
              <a:ext uri="{FF2B5EF4-FFF2-40B4-BE49-F238E27FC236}">
                <a16:creationId xmlns:a16="http://schemas.microsoft.com/office/drawing/2014/main" id="{853A89B6-698D-498E-9D56-0E992B13726D}"/>
              </a:ext>
            </a:extLst>
          </p:cNvPr>
          <p:cNvSpPr/>
          <p:nvPr/>
        </p:nvSpPr>
        <p:spPr>
          <a:xfrm>
            <a:off x="3664226" y="4845260"/>
            <a:ext cx="914400" cy="612648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A13777A6-5A0C-4E02-A1DF-5D2B84455D89}"/>
              </a:ext>
            </a:extLst>
          </p:cNvPr>
          <p:cNvSpPr/>
          <p:nvPr/>
        </p:nvSpPr>
        <p:spPr>
          <a:xfrm>
            <a:off x="1033669" y="2517017"/>
            <a:ext cx="3109039" cy="491238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No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375FFABD-8245-401C-B965-D53C07476797}"/>
              </a:ext>
            </a:extLst>
          </p:cNvPr>
          <p:cNvSpPr/>
          <p:nvPr/>
        </p:nvSpPr>
        <p:spPr>
          <a:xfrm>
            <a:off x="4572794" y="2553640"/>
            <a:ext cx="2973697" cy="467867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Sí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A0694573-7B8F-47D7-9282-244A30E8591F}"/>
              </a:ext>
            </a:extLst>
          </p:cNvPr>
          <p:cNvSpPr/>
          <p:nvPr/>
        </p:nvSpPr>
        <p:spPr>
          <a:xfrm>
            <a:off x="4572794" y="3225963"/>
            <a:ext cx="2973697" cy="864293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2. Alguna de les formes del nom és la forma d’autoritat correcta?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DBD6F794-8F20-43F5-96FF-498B4CFC259D}"/>
              </a:ext>
            </a:extLst>
          </p:cNvPr>
          <p:cNvSpPr/>
          <p:nvPr/>
        </p:nvSpPr>
        <p:spPr>
          <a:xfrm>
            <a:off x="3349661" y="4391857"/>
            <a:ext cx="2478156" cy="491238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No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E8750048-0834-4AA7-B829-CAFB85867256}"/>
              </a:ext>
            </a:extLst>
          </p:cNvPr>
          <p:cNvSpPr/>
          <p:nvPr/>
        </p:nvSpPr>
        <p:spPr>
          <a:xfrm>
            <a:off x="6162606" y="4342428"/>
            <a:ext cx="2478156" cy="491238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Sí</a:t>
            </a:r>
            <a:endParaRPr lang="es-ES" dirty="0">
              <a:solidFill>
                <a:schemeClr val="bg2"/>
              </a:solidFill>
            </a:endParaRP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2064A096-96F2-41BA-9544-8DEA563DDA67}"/>
              </a:ext>
            </a:extLst>
          </p:cNvPr>
          <p:cNvSpPr/>
          <p:nvPr/>
        </p:nvSpPr>
        <p:spPr>
          <a:xfrm>
            <a:off x="3260035" y="5187588"/>
            <a:ext cx="2478156" cy="1166836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Substituïm alguna de les formes per la forma d’autoritat correcta</a:t>
            </a:r>
            <a:endParaRPr lang="es-ES" dirty="0">
              <a:solidFill>
                <a:schemeClr val="bg2"/>
              </a:solidFill>
            </a:endParaRPr>
          </a:p>
        </p:txBody>
      </p: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E2082368-F410-49F3-9173-7B4D2584CA1E}"/>
              </a:ext>
            </a:extLst>
          </p:cNvPr>
          <p:cNvCxnSpPr>
            <a:cxnSpLocks/>
            <a:stCxn id="22" idx="2"/>
          </p:cNvCxnSpPr>
          <p:nvPr/>
        </p:nvCxnSpPr>
        <p:spPr>
          <a:xfrm>
            <a:off x="7401684" y="4833666"/>
            <a:ext cx="0" cy="3694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>
            <a:extLst>
              <a:ext uri="{FF2B5EF4-FFF2-40B4-BE49-F238E27FC236}">
                <a16:creationId xmlns:a16="http://schemas.microsoft.com/office/drawing/2014/main" id="{BBBACF21-512D-4180-98BF-7A26C4BF8CA0}"/>
              </a:ext>
            </a:extLst>
          </p:cNvPr>
          <p:cNvCxnSpPr>
            <a:cxnSpLocks/>
          </p:cNvCxnSpPr>
          <p:nvPr/>
        </p:nvCxnSpPr>
        <p:spPr>
          <a:xfrm>
            <a:off x="5049082" y="4169768"/>
            <a:ext cx="1" cy="2874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id="{93090990-5BE4-4B9A-85C0-431AA9B45D70}"/>
              </a:ext>
            </a:extLst>
          </p:cNvPr>
          <p:cNvCxnSpPr>
            <a:cxnSpLocks/>
          </p:cNvCxnSpPr>
          <p:nvPr/>
        </p:nvCxnSpPr>
        <p:spPr>
          <a:xfrm>
            <a:off x="4588739" y="4869843"/>
            <a:ext cx="1" cy="3332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ángulo: esquinas redondeadas 50">
            <a:extLst>
              <a:ext uri="{FF2B5EF4-FFF2-40B4-BE49-F238E27FC236}">
                <a16:creationId xmlns:a16="http://schemas.microsoft.com/office/drawing/2014/main" id="{399DC236-3DB6-4F76-BB36-54676221E4E4}"/>
              </a:ext>
            </a:extLst>
          </p:cNvPr>
          <p:cNvSpPr/>
          <p:nvPr/>
        </p:nvSpPr>
        <p:spPr>
          <a:xfrm>
            <a:off x="1033669" y="3229041"/>
            <a:ext cx="3109039" cy="858323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a-ES" dirty="0"/>
              <a:t>Seleccionem l’opció “correcte, ja està bé així”.</a:t>
            </a:r>
            <a:endParaRPr lang="es-ES" dirty="0"/>
          </a:p>
        </p:txBody>
      </p:sp>
      <p:sp>
        <p:nvSpPr>
          <p:cNvPr id="53" name="Rectángulo: esquinas redondeadas 52">
            <a:extLst>
              <a:ext uri="{FF2B5EF4-FFF2-40B4-BE49-F238E27FC236}">
                <a16:creationId xmlns:a16="http://schemas.microsoft.com/office/drawing/2014/main" id="{C548A4FE-76BE-4791-849B-BC07659AA36E}"/>
              </a:ext>
            </a:extLst>
          </p:cNvPr>
          <p:cNvSpPr/>
          <p:nvPr/>
        </p:nvSpPr>
        <p:spPr>
          <a:xfrm>
            <a:off x="6238733" y="5176405"/>
            <a:ext cx="2478156" cy="1166836"/>
          </a:xfrm>
          <a:prstGeom prst="roundRect">
            <a:avLst/>
          </a:prstGeom>
          <a:solidFill>
            <a:srgbClr val="035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bg2"/>
                </a:solidFill>
              </a:rPr>
              <a:t>Triem la forma correcta per unificar el nom dels autors</a:t>
            </a:r>
            <a:endParaRPr lang="es-E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690734"/>
      </p:ext>
    </p:extLst>
  </p:cSld>
  <p:clrMapOvr>
    <a:masterClrMapping/>
  </p:clrMapOvr>
</p:sld>
</file>

<file path=ppt/theme/theme1.xml><?xml version="1.0" encoding="utf-8"?>
<a:theme xmlns:a="http://schemas.openxmlformats.org/drawingml/2006/main" name="TF89715846-1">
  <a:themeElements>
    <a:clrScheme name="MSFT_01">
      <a:dk1>
        <a:sysClr val="windowText" lastClr="000000"/>
      </a:dk1>
      <a:lt1>
        <a:sysClr val="window" lastClr="FFFFFF"/>
      </a:lt1>
      <a:dk2>
        <a:srgbClr val="3F3F3F"/>
      </a:dk2>
      <a:lt2>
        <a:srgbClr val="FFFFFF"/>
      </a:lt2>
      <a:accent1>
        <a:srgbClr val="01C6FD"/>
      </a:accent1>
      <a:accent2>
        <a:srgbClr val="067F9C"/>
      </a:accent2>
      <a:accent3>
        <a:srgbClr val="014E52"/>
      </a:accent3>
      <a:accent4>
        <a:srgbClr val="ED7D31"/>
      </a:accent4>
      <a:accent5>
        <a:srgbClr val="79AE02"/>
      </a:accent5>
      <a:accent6>
        <a:srgbClr val="0070C0"/>
      </a:accent6>
      <a:hlink>
        <a:srgbClr val="01C6FD"/>
      </a:hlink>
      <a:folHlink>
        <a:srgbClr val="954F72"/>
      </a:folHlink>
    </a:clrScheme>
    <a:fontScheme name="MSFT_01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inimalist_Template_03_CA - v7" id="{215D63C3-B139-4AD7-9F60-51396BC82D2C}" vid="{FAE53EBD-DCD0-4C4A-8B10-EB06EA2364A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7D8A4B1-1036-4F2B-9C1A-A86F68D314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23BE856-B6C2-4675-AE16-47A27D415D4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0439D9-8631-4FC1-BCE0-1BDB23425EE1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TF89715846-1</Template>
  <TotalTime>0</TotalTime>
  <Words>726</Words>
  <Application>Microsoft Office PowerPoint</Application>
  <PresentationFormat>Personalizado</PresentationFormat>
  <Paragraphs>101</Paragraphs>
  <Slides>26</Slides>
  <Notes>0</Notes>
  <HiddenSlides>0</HiddenSlides>
  <MMClips>8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0" baseType="lpstr">
      <vt:lpstr>Arial</vt:lpstr>
      <vt:lpstr>Calibri</vt:lpstr>
      <vt:lpstr>Century Gothic</vt:lpstr>
      <vt:lpstr>TF89715846-1</vt:lpstr>
      <vt:lpstr>Unificació al DDD d'autors amb noms similars </vt:lpstr>
      <vt:lpstr>Objectius</vt:lpstr>
      <vt:lpstr>Situació actual</vt:lpstr>
      <vt:lpstr>Eines</vt:lpstr>
      <vt:lpstr>Unificar autors similars</vt:lpstr>
      <vt:lpstr>Treballem sobre un cognom</vt:lpstr>
      <vt:lpstr>Presentación de PowerPoint</vt:lpstr>
      <vt:lpstr>Mateix autor amb formes diferents</vt:lpstr>
      <vt:lpstr>Pauta de treball</vt:lpstr>
      <vt:lpstr>Pauta de treball</vt:lpstr>
      <vt:lpstr>Presentación de PowerPoint</vt:lpstr>
      <vt:lpstr>Pauta de treball</vt:lpstr>
      <vt:lpstr>Mateix autor / ORCID / Càntic</vt:lpstr>
      <vt:lpstr>Mateix autor / Altres fonts / Autoridades BNE</vt:lpstr>
      <vt:lpstr>Mateix autor / tres formes diferents</vt:lpstr>
      <vt:lpstr>Pauta de treball</vt:lpstr>
      <vt:lpstr>Mateix autor / Orcid / Determinar forma autoritat</vt:lpstr>
      <vt:lpstr>Visualització dels canvis anteriors </vt:lpstr>
      <vt:lpstr>Accedir a un registre ja modificat: correcte, ja està bé així (1)</vt:lpstr>
      <vt:lpstr>Accedir a un registre ja modificat: correcte, ja està bé així (2)</vt:lpstr>
      <vt:lpstr>Accedir a un registre ja modificat (1)</vt:lpstr>
      <vt:lpstr>Accedir a un registre ja modificat (2)</vt:lpstr>
      <vt:lpstr>Orcid</vt:lpstr>
      <vt:lpstr>Exemple afegir Orcid</vt:lpstr>
      <vt:lpstr>Consideracions finals</vt:lpstr>
      <vt:lpstr>Presentación de PowerPoint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Unificació al DDD dels noms dels autors amb formes completes diferents</dc:title>
  <dc:creator/>
  <cp:lastModifiedBy/>
  <cp:revision>272</cp:revision>
  <dcterms:created xsi:type="dcterms:W3CDTF">2019-03-11T16:24:17Z</dcterms:created>
  <dcterms:modified xsi:type="dcterms:W3CDTF">2020-09-14T08:54:28Z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