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55"/>
  </p:notesMasterIdLst>
  <p:handoutMasterIdLst>
    <p:handoutMasterId r:id="rId56"/>
  </p:handoutMasterIdLst>
  <p:sldIdLst>
    <p:sldId id="256" r:id="rId5"/>
    <p:sldId id="337" r:id="rId6"/>
    <p:sldId id="271" r:id="rId7"/>
    <p:sldId id="272" r:id="rId8"/>
    <p:sldId id="275" r:id="rId9"/>
    <p:sldId id="330" r:id="rId10"/>
    <p:sldId id="274" r:id="rId11"/>
    <p:sldId id="278" r:id="rId12"/>
    <p:sldId id="279" r:id="rId13"/>
    <p:sldId id="280" r:id="rId14"/>
    <p:sldId id="283" r:id="rId15"/>
    <p:sldId id="282" r:id="rId16"/>
    <p:sldId id="339" r:id="rId17"/>
    <p:sldId id="325" r:id="rId18"/>
    <p:sldId id="285" r:id="rId19"/>
    <p:sldId id="294" r:id="rId20"/>
    <p:sldId id="331" r:id="rId21"/>
    <p:sldId id="287" r:id="rId22"/>
    <p:sldId id="289" r:id="rId23"/>
    <p:sldId id="332" r:id="rId24"/>
    <p:sldId id="292" r:id="rId25"/>
    <p:sldId id="329" r:id="rId26"/>
    <p:sldId id="295" r:id="rId27"/>
    <p:sldId id="297" r:id="rId28"/>
    <p:sldId id="298" r:id="rId29"/>
    <p:sldId id="301" r:id="rId30"/>
    <p:sldId id="299" r:id="rId31"/>
    <p:sldId id="302" r:id="rId32"/>
    <p:sldId id="304" r:id="rId33"/>
    <p:sldId id="307" r:id="rId34"/>
    <p:sldId id="340" r:id="rId35"/>
    <p:sldId id="327" r:id="rId36"/>
    <p:sldId id="303" r:id="rId37"/>
    <p:sldId id="333" r:id="rId38"/>
    <p:sldId id="334" r:id="rId39"/>
    <p:sldId id="343" r:id="rId40"/>
    <p:sldId id="347" r:id="rId41"/>
    <p:sldId id="324" r:id="rId42"/>
    <p:sldId id="321" r:id="rId43"/>
    <p:sldId id="341" r:id="rId44"/>
    <p:sldId id="317" r:id="rId45"/>
    <p:sldId id="316" r:id="rId46"/>
    <p:sldId id="342" r:id="rId47"/>
    <p:sldId id="319" r:id="rId48"/>
    <p:sldId id="344" r:id="rId49"/>
    <p:sldId id="345" r:id="rId50"/>
    <p:sldId id="336" r:id="rId51"/>
    <p:sldId id="323" r:id="rId52"/>
    <p:sldId id="338" r:id="rId53"/>
    <p:sldId id="322" r:id="rId54"/>
  </p:sldIdLst>
  <p:sldSz cx="9144000" cy="5143500" type="screen16x9"/>
  <p:notesSz cx="6858000" cy="9144000"/>
  <p:defaultTextStyle>
    <a:defPPr>
      <a:defRPr lang="en-US"/>
    </a:defPPr>
    <a:lvl1pPr marL="0" algn="l" defTabSz="816214" rtl="0" eaLnBrk="1" latinLnBrk="0" hangingPunct="1">
      <a:defRPr sz="1600" kern="1200">
        <a:solidFill>
          <a:schemeClr val="tx1"/>
        </a:solidFill>
        <a:latin typeface="+mn-lt"/>
        <a:ea typeface="+mn-ea"/>
        <a:cs typeface="+mn-cs"/>
      </a:defRPr>
    </a:lvl1pPr>
    <a:lvl2pPr marL="408107" algn="l" defTabSz="816214" rtl="0" eaLnBrk="1" latinLnBrk="0" hangingPunct="1">
      <a:defRPr sz="1600" kern="1200">
        <a:solidFill>
          <a:schemeClr val="tx1"/>
        </a:solidFill>
        <a:latin typeface="+mn-lt"/>
        <a:ea typeface="+mn-ea"/>
        <a:cs typeface="+mn-cs"/>
      </a:defRPr>
    </a:lvl2pPr>
    <a:lvl3pPr marL="816214" algn="l" defTabSz="816214" rtl="0" eaLnBrk="1" latinLnBrk="0" hangingPunct="1">
      <a:defRPr sz="1600" kern="1200">
        <a:solidFill>
          <a:schemeClr val="tx1"/>
        </a:solidFill>
        <a:latin typeface="+mn-lt"/>
        <a:ea typeface="+mn-ea"/>
        <a:cs typeface="+mn-cs"/>
      </a:defRPr>
    </a:lvl3pPr>
    <a:lvl4pPr marL="1224321" algn="l" defTabSz="816214" rtl="0" eaLnBrk="1" latinLnBrk="0" hangingPunct="1">
      <a:defRPr sz="1600" kern="1200">
        <a:solidFill>
          <a:schemeClr val="tx1"/>
        </a:solidFill>
        <a:latin typeface="+mn-lt"/>
        <a:ea typeface="+mn-ea"/>
        <a:cs typeface="+mn-cs"/>
      </a:defRPr>
    </a:lvl4pPr>
    <a:lvl5pPr marL="1632429" algn="l" defTabSz="816214" rtl="0" eaLnBrk="1" latinLnBrk="0" hangingPunct="1">
      <a:defRPr sz="1600" kern="1200">
        <a:solidFill>
          <a:schemeClr val="tx1"/>
        </a:solidFill>
        <a:latin typeface="+mn-lt"/>
        <a:ea typeface="+mn-ea"/>
        <a:cs typeface="+mn-cs"/>
      </a:defRPr>
    </a:lvl5pPr>
    <a:lvl6pPr marL="2040535" algn="l" defTabSz="816214" rtl="0" eaLnBrk="1" latinLnBrk="0" hangingPunct="1">
      <a:defRPr sz="1600" kern="1200">
        <a:solidFill>
          <a:schemeClr val="tx1"/>
        </a:solidFill>
        <a:latin typeface="+mn-lt"/>
        <a:ea typeface="+mn-ea"/>
        <a:cs typeface="+mn-cs"/>
      </a:defRPr>
    </a:lvl6pPr>
    <a:lvl7pPr marL="2448642" algn="l" defTabSz="816214" rtl="0" eaLnBrk="1" latinLnBrk="0" hangingPunct="1">
      <a:defRPr sz="1600" kern="1200">
        <a:solidFill>
          <a:schemeClr val="tx1"/>
        </a:solidFill>
        <a:latin typeface="+mn-lt"/>
        <a:ea typeface="+mn-ea"/>
        <a:cs typeface="+mn-cs"/>
      </a:defRPr>
    </a:lvl7pPr>
    <a:lvl8pPr marL="2856749" algn="l" defTabSz="816214" rtl="0" eaLnBrk="1" latinLnBrk="0" hangingPunct="1">
      <a:defRPr sz="1600" kern="1200">
        <a:solidFill>
          <a:schemeClr val="tx1"/>
        </a:solidFill>
        <a:latin typeface="+mn-lt"/>
        <a:ea typeface="+mn-ea"/>
        <a:cs typeface="+mn-cs"/>
      </a:defRPr>
    </a:lvl8pPr>
    <a:lvl9pPr marL="3264857" algn="l" defTabSz="816214"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7F9C"/>
    <a:srgbClr val="FFFFFF"/>
    <a:srgbClr val="000000"/>
    <a:srgbClr val="0C596D"/>
    <a:srgbClr val="F3A671"/>
    <a:srgbClr val="08A5CA"/>
    <a:srgbClr val="145C72"/>
    <a:srgbClr val="1DA9BF"/>
    <a:srgbClr val="01C6FD"/>
    <a:srgbClr val="79AE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089C9B-4CA2-6C5F-4C91-DB13D07BBAF0}" v="1" dt="2022-03-24T13:23:29.396"/>
    <p1510:client id="{BD7DB140-8182-4B41-8E46-CDC1117C59F1}" v="218" dt="2022-03-21T11:44:22.7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80279" autoAdjust="0"/>
  </p:normalViewPr>
  <p:slideViewPr>
    <p:cSldViewPr snapToGrid="0">
      <p:cViewPr varScale="1">
        <p:scale>
          <a:sx n="76" d="100"/>
          <a:sy n="76" d="100"/>
        </p:scale>
        <p:origin x="1398" y="114"/>
      </p:cViewPr>
      <p:guideLst>
        <p:guide orient="horz" pos="1620"/>
        <p:guide pos="2880"/>
      </p:guideLst>
    </p:cSldViewPr>
  </p:slideViewPr>
  <p:notesTextViewPr>
    <p:cViewPr>
      <p:scale>
        <a:sx n="1" d="1"/>
        <a:sy n="1" d="1"/>
      </p:scale>
      <p:origin x="0" y="0"/>
    </p:cViewPr>
  </p:notesTextViewPr>
  <p:sorterViewPr>
    <p:cViewPr>
      <p:scale>
        <a:sx n="100" d="100"/>
        <a:sy n="100" d="100"/>
      </p:scale>
      <p:origin x="0" y="-2506"/>
    </p:cViewPr>
  </p:sorterViewPr>
  <p:notesViewPr>
    <p:cSldViewPr snapToGrid="0">
      <p:cViewPr varScale="1">
        <p:scale>
          <a:sx n="99" d="100"/>
          <a:sy n="99" d="100"/>
        </p:scale>
        <p:origin x="3216"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7EAD84-1628-46BF-A6A7-CC885EDAA930}"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es-ES"/>
        </a:p>
      </dgm:t>
    </dgm:pt>
    <dgm:pt modelId="{A2A99B18-CD1B-4C7F-9106-BE039FBC993D}">
      <dgm:prSet phldrT="[Texto]" custT="1"/>
      <dgm:spPr>
        <a:solidFill>
          <a:schemeClr val="accent4"/>
        </a:solidFill>
      </dgm:spPr>
      <dgm:t>
        <a:bodyPr/>
        <a:lstStyle/>
        <a:p>
          <a:r>
            <a:rPr lang="es-ES" sz="2000" b="1" dirty="0"/>
            <a:t>AUTHOR</a:t>
          </a:r>
        </a:p>
        <a:p>
          <a:r>
            <a:rPr lang="ca-ES" sz="1100" dirty="0" err="1"/>
            <a:t>Literary</a:t>
          </a:r>
          <a:r>
            <a:rPr lang="ca-ES" sz="1100" dirty="0"/>
            <a:t>, </a:t>
          </a:r>
          <a:r>
            <a:rPr lang="ca-ES" sz="1100" dirty="0" err="1"/>
            <a:t>artistic</a:t>
          </a:r>
          <a:r>
            <a:rPr lang="ca-ES" sz="1100" dirty="0"/>
            <a:t> or </a:t>
          </a:r>
          <a:r>
            <a:rPr lang="ca-ES" sz="1100" dirty="0" err="1"/>
            <a:t>scieniífic</a:t>
          </a:r>
          <a:endParaRPr lang="es-ES" sz="1100" dirty="0"/>
        </a:p>
      </dgm:t>
    </dgm:pt>
    <dgm:pt modelId="{B0BA6719-F9C9-42A8-B5C2-FD7A33E4CD14}" type="parTrans" cxnId="{67334C22-60A6-4E03-8839-4FC31B3B67BC}">
      <dgm:prSet/>
      <dgm:spPr/>
      <dgm:t>
        <a:bodyPr/>
        <a:lstStyle/>
        <a:p>
          <a:endParaRPr lang="es-ES"/>
        </a:p>
      </dgm:t>
    </dgm:pt>
    <dgm:pt modelId="{C35D4A74-F4A3-4C76-9872-793CDAA646B0}" type="sibTrans" cxnId="{67334C22-60A6-4E03-8839-4FC31B3B67BC}">
      <dgm:prSet/>
      <dgm:spPr/>
      <dgm:t>
        <a:bodyPr/>
        <a:lstStyle/>
        <a:p>
          <a:endParaRPr lang="es-ES"/>
        </a:p>
      </dgm:t>
    </dgm:pt>
    <dgm:pt modelId="{58684241-68E3-415B-B65F-FE33932AD602}">
      <dgm:prSet phldrT="[Texto]" custT="1"/>
      <dgm:spPr>
        <a:solidFill>
          <a:srgbClr val="08A5CA"/>
        </a:solidFill>
      </dgm:spPr>
      <dgm:t>
        <a:bodyPr/>
        <a:lstStyle/>
        <a:p>
          <a:r>
            <a:rPr lang="es-ES" sz="1600" dirty="0" err="1"/>
            <a:t>Scientific</a:t>
          </a:r>
          <a:r>
            <a:rPr lang="es-ES" sz="1600" dirty="0"/>
            <a:t> </a:t>
          </a:r>
          <a:r>
            <a:rPr lang="es-ES" sz="1600" dirty="0" err="1"/>
            <a:t>papers</a:t>
          </a:r>
          <a:endParaRPr lang="es-ES" sz="1600" dirty="0"/>
        </a:p>
      </dgm:t>
    </dgm:pt>
    <dgm:pt modelId="{2D3B404B-8493-4D4E-8662-98BA240E5510}" type="parTrans" cxnId="{5EC40A65-FF4F-4AF7-829B-9D1F63A069AC}">
      <dgm:prSet/>
      <dgm:spPr/>
      <dgm:t>
        <a:bodyPr/>
        <a:lstStyle/>
        <a:p>
          <a:endParaRPr lang="es-ES"/>
        </a:p>
      </dgm:t>
    </dgm:pt>
    <dgm:pt modelId="{DF7DC7AD-1339-407A-AB32-1A8CD19FBA66}" type="sibTrans" cxnId="{5EC40A65-FF4F-4AF7-829B-9D1F63A069AC}">
      <dgm:prSet/>
      <dgm:spPr/>
      <dgm:t>
        <a:bodyPr/>
        <a:lstStyle/>
        <a:p>
          <a:endParaRPr lang="es-ES"/>
        </a:p>
      </dgm:t>
    </dgm:pt>
    <dgm:pt modelId="{7D0034AD-22FB-4BF8-BEC5-DC5208674BC2}">
      <dgm:prSet phldrT="[Texto]" custT="1"/>
      <dgm:spPr>
        <a:solidFill>
          <a:srgbClr val="08A5CA"/>
        </a:solidFill>
      </dgm:spPr>
      <dgm:t>
        <a:bodyPr/>
        <a:lstStyle/>
        <a:p>
          <a:r>
            <a:rPr lang="es-ES" sz="1600" dirty="0" err="1"/>
            <a:t>Books</a:t>
          </a:r>
          <a:endParaRPr lang="es-ES" sz="1600" dirty="0"/>
        </a:p>
      </dgm:t>
    </dgm:pt>
    <dgm:pt modelId="{B54217DD-507C-4242-8EA2-10843AF0B656}" type="parTrans" cxnId="{8C24C6A0-C5CB-4DDB-934F-620ECB183D99}">
      <dgm:prSet/>
      <dgm:spPr/>
      <dgm:t>
        <a:bodyPr/>
        <a:lstStyle/>
        <a:p>
          <a:endParaRPr lang="es-ES"/>
        </a:p>
      </dgm:t>
    </dgm:pt>
    <dgm:pt modelId="{78452A27-3A1F-41F5-BA59-ADBC7B894A7B}" type="sibTrans" cxnId="{8C24C6A0-C5CB-4DDB-934F-620ECB183D99}">
      <dgm:prSet/>
      <dgm:spPr/>
      <dgm:t>
        <a:bodyPr/>
        <a:lstStyle/>
        <a:p>
          <a:endParaRPr lang="es-ES"/>
        </a:p>
      </dgm:t>
    </dgm:pt>
    <dgm:pt modelId="{7831F18B-96CE-446D-A5AD-0065AEBE804B}">
      <dgm:prSet phldrT="[Texto]" custT="1"/>
      <dgm:spPr>
        <a:solidFill>
          <a:srgbClr val="08A5CA"/>
        </a:solidFill>
      </dgm:spPr>
      <dgm:t>
        <a:bodyPr/>
        <a:lstStyle/>
        <a:p>
          <a:r>
            <a:rPr lang="es-ES" sz="1600" dirty="0" err="1"/>
            <a:t>Websites</a:t>
          </a:r>
          <a:endParaRPr lang="es-ES" sz="1600" dirty="0"/>
        </a:p>
      </dgm:t>
    </dgm:pt>
    <dgm:pt modelId="{5C6DA63F-A1BE-438B-A4D3-A60902B607B5}" type="parTrans" cxnId="{86DBC86B-C2A1-4F79-869C-813E4A3DA00F}">
      <dgm:prSet/>
      <dgm:spPr/>
      <dgm:t>
        <a:bodyPr/>
        <a:lstStyle/>
        <a:p>
          <a:endParaRPr lang="es-ES"/>
        </a:p>
      </dgm:t>
    </dgm:pt>
    <dgm:pt modelId="{4356EB8B-6FE9-45DC-84CC-E36BD4449CE2}" type="sibTrans" cxnId="{86DBC86B-C2A1-4F79-869C-813E4A3DA00F}">
      <dgm:prSet/>
      <dgm:spPr/>
      <dgm:t>
        <a:bodyPr/>
        <a:lstStyle/>
        <a:p>
          <a:endParaRPr lang="es-ES"/>
        </a:p>
      </dgm:t>
    </dgm:pt>
    <dgm:pt modelId="{F105153D-C2A6-46B4-B998-E5E8890E7446}">
      <dgm:prSet custT="1"/>
      <dgm:spPr>
        <a:solidFill>
          <a:srgbClr val="08A5CA"/>
        </a:solidFill>
      </dgm:spPr>
      <dgm:t>
        <a:bodyPr/>
        <a:lstStyle/>
        <a:p>
          <a:r>
            <a:rPr lang="es-ES" sz="1600" dirty="0"/>
            <a:t>Films</a:t>
          </a:r>
        </a:p>
      </dgm:t>
    </dgm:pt>
    <dgm:pt modelId="{10FB5282-9A0E-4AC2-83A0-222D24A34778}" type="parTrans" cxnId="{8AEDC9ED-E77D-479F-9A95-4EBDE9EF8EB3}">
      <dgm:prSet/>
      <dgm:spPr/>
      <dgm:t>
        <a:bodyPr/>
        <a:lstStyle/>
        <a:p>
          <a:endParaRPr lang="es-ES"/>
        </a:p>
      </dgm:t>
    </dgm:pt>
    <dgm:pt modelId="{C5C072C9-139A-4D4B-9230-FC5E225B7C51}" type="sibTrans" cxnId="{8AEDC9ED-E77D-479F-9A95-4EBDE9EF8EB3}">
      <dgm:prSet/>
      <dgm:spPr/>
      <dgm:t>
        <a:bodyPr/>
        <a:lstStyle/>
        <a:p>
          <a:endParaRPr lang="es-ES"/>
        </a:p>
      </dgm:t>
    </dgm:pt>
    <dgm:pt modelId="{7BAED433-36B5-4AC5-8AF1-A37FF084ADF8}">
      <dgm:prSet custT="1"/>
      <dgm:spPr>
        <a:solidFill>
          <a:srgbClr val="08A5CA"/>
        </a:solidFill>
      </dgm:spPr>
      <dgm:t>
        <a:bodyPr/>
        <a:lstStyle/>
        <a:p>
          <a:r>
            <a:rPr lang="es-ES" sz="1600" dirty="0" err="1"/>
            <a:t>Theses</a:t>
          </a:r>
          <a:endParaRPr lang="es-ES" sz="1600" dirty="0"/>
        </a:p>
      </dgm:t>
    </dgm:pt>
    <dgm:pt modelId="{35C34BBD-39ED-4192-BBBC-9C9EC60F47E4}" type="parTrans" cxnId="{221790C7-8750-40A0-AB7B-2B9B3C712F8D}">
      <dgm:prSet/>
      <dgm:spPr/>
      <dgm:t>
        <a:bodyPr/>
        <a:lstStyle/>
        <a:p>
          <a:endParaRPr lang="es-ES"/>
        </a:p>
      </dgm:t>
    </dgm:pt>
    <dgm:pt modelId="{8E413A54-17FA-4E05-AEBE-F64E73961E0B}" type="sibTrans" cxnId="{221790C7-8750-40A0-AB7B-2B9B3C712F8D}">
      <dgm:prSet/>
      <dgm:spPr/>
      <dgm:t>
        <a:bodyPr/>
        <a:lstStyle/>
        <a:p>
          <a:endParaRPr lang="es-ES"/>
        </a:p>
      </dgm:t>
    </dgm:pt>
    <dgm:pt modelId="{34ED6943-9940-4DC8-8FC8-ACE899AC3A0F}">
      <dgm:prSet custT="1"/>
      <dgm:spPr>
        <a:solidFill>
          <a:srgbClr val="08A5CA"/>
        </a:solidFill>
      </dgm:spPr>
      <dgm:t>
        <a:bodyPr/>
        <a:lstStyle/>
        <a:p>
          <a:r>
            <a:rPr lang="es-ES" sz="1500" dirty="0" err="1"/>
            <a:t>Pictures</a:t>
          </a:r>
          <a:r>
            <a:rPr lang="es-ES" sz="1500" dirty="0"/>
            <a:t>, </a:t>
          </a:r>
          <a:r>
            <a:rPr lang="es-ES" sz="1600" dirty="0" err="1"/>
            <a:t>drawings</a:t>
          </a:r>
          <a:endParaRPr lang="es-ES" sz="1600" dirty="0"/>
        </a:p>
      </dgm:t>
    </dgm:pt>
    <dgm:pt modelId="{CBD35E3C-062D-4509-9909-6BABB39DF116}" type="parTrans" cxnId="{F627A035-D4A2-4746-877A-B02100573498}">
      <dgm:prSet/>
      <dgm:spPr/>
      <dgm:t>
        <a:bodyPr/>
        <a:lstStyle/>
        <a:p>
          <a:endParaRPr lang="es-ES"/>
        </a:p>
      </dgm:t>
    </dgm:pt>
    <dgm:pt modelId="{9CD06981-2975-4FBC-AE27-BC654110AD71}" type="sibTrans" cxnId="{F627A035-D4A2-4746-877A-B02100573498}">
      <dgm:prSet/>
      <dgm:spPr/>
      <dgm:t>
        <a:bodyPr/>
        <a:lstStyle/>
        <a:p>
          <a:endParaRPr lang="es-ES"/>
        </a:p>
      </dgm:t>
    </dgm:pt>
    <dgm:pt modelId="{60BC6796-167F-4268-B5F6-9E31E7BF122C}">
      <dgm:prSet custT="1"/>
      <dgm:spPr>
        <a:solidFill>
          <a:srgbClr val="08A5CA"/>
        </a:solidFill>
      </dgm:spPr>
      <dgm:t>
        <a:bodyPr/>
        <a:lstStyle/>
        <a:p>
          <a:r>
            <a:rPr lang="es-ES" sz="1600" dirty="0"/>
            <a:t>Musical </a:t>
          </a:r>
          <a:r>
            <a:rPr lang="es-ES" sz="1600" dirty="0" err="1"/>
            <a:t>works</a:t>
          </a:r>
          <a:endParaRPr lang="es-ES" sz="1600" dirty="0"/>
        </a:p>
      </dgm:t>
    </dgm:pt>
    <dgm:pt modelId="{195B5206-5F5E-464B-A749-A718A37DE379}" type="parTrans" cxnId="{6A4D4A74-6794-4D9F-894B-E2A6AE8FC2F6}">
      <dgm:prSet/>
      <dgm:spPr/>
      <dgm:t>
        <a:bodyPr/>
        <a:lstStyle/>
        <a:p>
          <a:endParaRPr lang="es-ES"/>
        </a:p>
      </dgm:t>
    </dgm:pt>
    <dgm:pt modelId="{98F1EFE5-D183-4621-BA75-66715F7C4546}" type="sibTrans" cxnId="{6A4D4A74-6794-4D9F-894B-E2A6AE8FC2F6}">
      <dgm:prSet/>
      <dgm:spPr/>
      <dgm:t>
        <a:bodyPr/>
        <a:lstStyle/>
        <a:p>
          <a:endParaRPr lang="es-ES"/>
        </a:p>
      </dgm:t>
    </dgm:pt>
    <dgm:pt modelId="{61021C5C-18B0-4251-8EDF-3D42CDCC25C3}" type="pres">
      <dgm:prSet presAssocID="{5D7EAD84-1628-46BF-A6A7-CC885EDAA930}" presName="Name0" presStyleCnt="0">
        <dgm:presLayoutVars>
          <dgm:chMax val="1"/>
          <dgm:chPref val="1"/>
          <dgm:dir/>
          <dgm:animOne val="branch"/>
          <dgm:animLvl val="lvl"/>
        </dgm:presLayoutVars>
      </dgm:prSet>
      <dgm:spPr/>
    </dgm:pt>
    <dgm:pt modelId="{B657529B-6D62-454E-8E59-0AFF8D932BA1}" type="pres">
      <dgm:prSet presAssocID="{A2A99B18-CD1B-4C7F-9106-BE039FBC993D}" presName="singleCycle" presStyleCnt="0"/>
      <dgm:spPr/>
    </dgm:pt>
    <dgm:pt modelId="{04395A94-C616-4695-955C-25205A223BE1}" type="pres">
      <dgm:prSet presAssocID="{A2A99B18-CD1B-4C7F-9106-BE039FBC993D}" presName="singleCenter" presStyleLbl="node1" presStyleIdx="0" presStyleCnt="8" custScaleX="137438">
        <dgm:presLayoutVars>
          <dgm:chMax val="7"/>
          <dgm:chPref val="7"/>
        </dgm:presLayoutVars>
      </dgm:prSet>
      <dgm:spPr/>
    </dgm:pt>
    <dgm:pt modelId="{F7B21768-AD54-40AE-BD6A-743D4855D95A}" type="pres">
      <dgm:prSet presAssocID="{2D3B404B-8493-4D4E-8662-98BA240E5510}" presName="Name56" presStyleLbl="parChTrans1D2" presStyleIdx="0" presStyleCnt="7"/>
      <dgm:spPr/>
    </dgm:pt>
    <dgm:pt modelId="{EAD14D6E-2CCE-49B7-84A6-2D22C094B0D0}" type="pres">
      <dgm:prSet presAssocID="{58684241-68E3-415B-B65F-FE33932AD602}" presName="text0" presStyleLbl="node1" presStyleIdx="1" presStyleCnt="8" custScaleX="168772">
        <dgm:presLayoutVars>
          <dgm:bulletEnabled val="1"/>
        </dgm:presLayoutVars>
      </dgm:prSet>
      <dgm:spPr/>
    </dgm:pt>
    <dgm:pt modelId="{68BBC16A-40D4-4FF6-9BFD-B0F616A000F0}" type="pres">
      <dgm:prSet presAssocID="{B54217DD-507C-4242-8EA2-10843AF0B656}" presName="Name56" presStyleLbl="parChTrans1D2" presStyleIdx="1" presStyleCnt="7"/>
      <dgm:spPr/>
    </dgm:pt>
    <dgm:pt modelId="{8EE7B1C8-D84C-41CF-8667-5C4FD93CF024}" type="pres">
      <dgm:prSet presAssocID="{7D0034AD-22FB-4BF8-BEC5-DC5208674BC2}" presName="text0" presStyleLbl="node1" presStyleIdx="2" presStyleCnt="8">
        <dgm:presLayoutVars>
          <dgm:bulletEnabled val="1"/>
        </dgm:presLayoutVars>
      </dgm:prSet>
      <dgm:spPr/>
    </dgm:pt>
    <dgm:pt modelId="{A06A71B1-3F77-4D58-AF40-4F70371085FD}" type="pres">
      <dgm:prSet presAssocID="{5C6DA63F-A1BE-438B-A4D3-A60902B607B5}" presName="Name56" presStyleLbl="parChTrans1D2" presStyleIdx="2" presStyleCnt="7"/>
      <dgm:spPr/>
    </dgm:pt>
    <dgm:pt modelId="{B9F20314-A8E4-4F8A-B6CB-72AB257C2D4A}" type="pres">
      <dgm:prSet presAssocID="{7831F18B-96CE-446D-A5AD-0065AEBE804B}" presName="text0" presStyleLbl="node1" presStyleIdx="3" presStyleCnt="8" custScaleX="150951" custRadScaleRad="100476" custRadScaleInc="4429">
        <dgm:presLayoutVars>
          <dgm:bulletEnabled val="1"/>
        </dgm:presLayoutVars>
      </dgm:prSet>
      <dgm:spPr/>
    </dgm:pt>
    <dgm:pt modelId="{AFFD7C35-766B-4A0F-BF91-DDE7BB549C14}" type="pres">
      <dgm:prSet presAssocID="{35C34BBD-39ED-4192-BBBC-9C9EC60F47E4}" presName="Name56" presStyleLbl="parChTrans1D2" presStyleIdx="3" presStyleCnt="7"/>
      <dgm:spPr/>
    </dgm:pt>
    <dgm:pt modelId="{77361E3F-A925-4669-A666-01858257B17F}" type="pres">
      <dgm:prSet presAssocID="{7BAED433-36B5-4AC5-8AF1-A37FF084ADF8}" presName="text0" presStyleLbl="node1" presStyleIdx="4" presStyleCnt="8" custScaleX="168282">
        <dgm:presLayoutVars>
          <dgm:bulletEnabled val="1"/>
        </dgm:presLayoutVars>
      </dgm:prSet>
      <dgm:spPr/>
    </dgm:pt>
    <dgm:pt modelId="{DEDB840C-7B22-40BB-A483-3730EFAEED0D}" type="pres">
      <dgm:prSet presAssocID="{CBD35E3C-062D-4509-9909-6BABB39DF116}" presName="Name56" presStyleLbl="parChTrans1D2" presStyleIdx="4" presStyleCnt="7"/>
      <dgm:spPr/>
    </dgm:pt>
    <dgm:pt modelId="{029BCAE3-6714-47EA-8580-DAAEEF81D672}" type="pres">
      <dgm:prSet presAssocID="{34ED6943-9940-4DC8-8FC8-ACE899AC3A0F}" presName="text0" presStyleLbl="node1" presStyleIdx="5" presStyleCnt="8" custScaleX="163409">
        <dgm:presLayoutVars>
          <dgm:bulletEnabled val="1"/>
        </dgm:presLayoutVars>
      </dgm:prSet>
      <dgm:spPr/>
    </dgm:pt>
    <dgm:pt modelId="{00839FAE-A5E3-428E-8603-37A40FF3CDA9}" type="pres">
      <dgm:prSet presAssocID="{195B5206-5F5E-464B-A749-A718A37DE379}" presName="Name56" presStyleLbl="parChTrans1D2" presStyleIdx="5" presStyleCnt="7"/>
      <dgm:spPr/>
    </dgm:pt>
    <dgm:pt modelId="{29CA7C38-5DA1-44EC-B268-7409ED8B2F07}" type="pres">
      <dgm:prSet presAssocID="{60BC6796-167F-4268-B5F6-9E31E7BF122C}" presName="text0" presStyleLbl="node1" presStyleIdx="6" presStyleCnt="8" custScaleX="209115" custRadScaleRad="116532" custRadScaleInc="3192">
        <dgm:presLayoutVars>
          <dgm:bulletEnabled val="1"/>
        </dgm:presLayoutVars>
      </dgm:prSet>
      <dgm:spPr/>
    </dgm:pt>
    <dgm:pt modelId="{5C8FCB5C-96EF-4C96-8EE9-5B962BE55C48}" type="pres">
      <dgm:prSet presAssocID="{10FB5282-9A0E-4AC2-83A0-222D24A34778}" presName="Name56" presStyleLbl="parChTrans1D2" presStyleIdx="6" presStyleCnt="7"/>
      <dgm:spPr/>
    </dgm:pt>
    <dgm:pt modelId="{C6456A3D-A576-4B82-BA27-238AF2EB7656}" type="pres">
      <dgm:prSet presAssocID="{F105153D-C2A6-46B4-B998-E5E8890E7446}" presName="text0" presStyleLbl="node1" presStyleIdx="7" presStyleCnt="8" custScaleX="152816" custRadScaleRad="111563" custRadScaleInc="-37394">
        <dgm:presLayoutVars>
          <dgm:bulletEnabled val="1"/>
        </dgm:presLayoutVars>
      </dgm:prSet>
      <dgm:spPr/>
    </dgm:pt>
  </dgm:ptLst>
  <dgm:cxnLst>
    <dgm:cxn modelId="{EB82DB0A-81D0-480F-9706-3C75A637ED35}" type="presOf" srcId="{F105153D-C2A6-46B4-B998-E5E8890E7446}" destId="{C6456A3D-A576-4B82-BA27-238AF2EB7656}" srcOrd="0" destOrd="0" presId="urn:microsoft.com/office/officeart/2008/layout/RadialCluster"/>
    <dgm:cxn modelId="{5AD2AB11-D7C9-48A5-B666-DAE89DF7E5CD}" type="presOf" srcId="{5C6DA63F-A1BE-438B-A4D3-A60902B607B5}" destId="{A06A71B1-3F77-4D58-AF40-4F70371085FD}" srcOrd="0" destOrd="0" presId="urn:microsoft.com/office/officeart/2008/layout/RadialCluster"/>
    <dgm:cxn modelId="{1965B01A-17EB-40A4-B566-6D97946ABBFB}" type="presOf" srcId="{7D0034AD-22FB-4BF8-BEC5-DC5208674BC2}" destId="{8EE7B1C8-D84C-41CF-8667-5C4FD93CF024}" srcOrd="0" destOrd="0" presId="urn:microsoft.com/office/officeart/2008/layout/RadialCluster"/>
    <dgm:cxn modelId="{67334C22-60A6-4E03-8839-4FC31B3B67BC}" srcId="{5D7EAD84-1628-46BF-A6A7-CC885EDAA930}" destId="{A2A99B18-CD1B-4C7F-9106-BE039FBC993D}" srcOrd="0" destOrd="0" parTransId="{B0BA6719-F9C9-42A8-B5C2-FD7A33E4CD14}" sibTransId="{C35D4A74-F4A3-4C76-9872-793CDAA646B0}"/>
    <dgm:cxn modelId="{00095B33-599F-4281-9DD6-06A90CC36143}" type="presOf" srcId="{B54217DD-507C-4242-8EA2-10843AF0B656}" destId="{68BBC16A-40D4-4FF6-9BFD-B0F616A000F0}" srcOrd="0" destOrd="0" presId="urn:microsoft.com/office/officeart/2008/layout/RadialCluster"/>
    <dgm:cxn modelId="{F627A035-D4A2-4746-877A-B02100573498}" srcId="{A2A99B18-CD1B-4C7F-9106-BE039FBC993D}" destId="{34ED6943-9940-4DC8-8FC8-ACE899AC3A0F}" srcOrd="4" destOrd="0" parTransId="{CBD35E3C-062D-4509-9909-6BABB39DF116}" sibTransId="{9CD06981-2975-4FBC-AE27-BC654110AD71}"/>
    <dgm:cxn modelId="{951EBC5B-AEBE-4DCD-B3A3-A8DA9BD27563}" type="presOf" srcId="{35C34BBD-39ED-4192-BBBC-9C9EC60F47E4}" destId="{AFFD7C35-766B-4A0F-BF91-DDE7BB549C14}" srcOrd="0" destOrd="0" presId="urn:microsoft.com/office/officeart/2008/layout/RadialCluster"/>
    <dgm:cxn modelId="{62246961-4D8E-4779-9961-DFC042A3C096}" type="presOf" srcId="{58684241-68E3-415B-B65F-FE33932AD602}" destId="{EAD14D6E-2CCE-49B7-84A6-2D22C094B0D0}" srcOrd="0" destOrd="0" presId="urn:microsoft.com/office/officeart/2008/layout/RadialCluster"/>
    <dgm:cxn modelId="{5EC40A65-FF4F-4AF7-829B-9D1F63A069AC}" srcId="{A2A99B18-CD1B-4C7F-9106-BE039FBC993D}" destId="{58684241-68E3-415B-B65F-FE33932AD602}" srcOrd="0" destOrd="0" parTransId="{2D3B404B-8493-4D4E-8662-98BA240E5510}" sibTransId="{DF7DC7AD-1339-407A-AB32-1A8CD19FBA66}"/>
    <dgm:cxn modelId="{939DED49-6252-4EEC-AC58-AA0422402F59}" type="presOf" srcId="{60BC6796-167F-4268-B5F6-9E31E7BF122C}" destId="{29CA7C38-5DA1-44EC-B268-7409ED8B2F07}" srcOrd="0" destOrd="0" presId="urn:microsoft.com/office/officeart/2008/layout/RadialCluster"/>
    <dgm:cxn modelId="{86DBC86B-C2A1-4F79-869C-813E4A3DA00F}" srcId="{A2A99B18-CD1B-4C7F-9106-BE039FBC993D}" destId="{7831F18B-96CE-446D-A5AD-0065AEBE804B}" srcOrd="2" destOrd="0" parTransId="{5C6DA63F-A1BE-438B-A4D3-A60902B607B5}" sibTransId="{4356EB8B-6FE9-45DC-84CC-E36BD4449CE2}"/>
    <dgm:cxn modelId="{6A4D4A74-6794-4D9F-894B-E2A6AE8FC2F6}" srcId="{A2A99B18-CD1B-4C7F-9106-BE039FBC993D}" destId="{60BC6796-167F-4268-B5F6-9E31E7BF122C}" srcOrd="5" destOrd="0" parTransId="{195B5206-5F5E-464B-A749-A718A37DE379}" sibTransId="{98F1EFE5-D183-4621-BA75-66715F7C4546}"/>
    <dgm:cxn modelId="{50B9C17F-DE40-4B75-80AC-949CBC7CC140}" type="presOf" srcId="{10FB5282-9A0E-4AC2-83A0-222D24A34778}" destId="{5C8FCB5C-96EF-4C96-8EE9-5B962BE55C48}" srcOrd="0" destOrd="0" presId="urn:microsoft.com/office/officeart/2008/layout/RadialCluster"/>
    <dgm:cxn modelId="{D8850391-EAB6-4FF0-860F-4D3936C9D380}" type="presOf" srcId="{2D3B404B-8493-4D4E-8662-98BA240E5510}" destId="{F7B21768-AD54-40AE-BD6A-743D4855D95A}" srcOrd="0" destOrd="0" presId="urn:microsoft.com/office/officeart/2008/layout/RadialCluster"/>
    <dgm:cxn modelId="{E2D45498-32CD-4786-AD9A-4304A3198ACF}" type="presOf" srcId="{195B5206-5F5E-464B-A749-A718A37DE379}" destId="{00839FAE-A5E3-428E-8603-37A40FF3CDA9}" srcOrd="0" destOrd="0" presId="urn:microsoft.com/office/officeart/2008/layout/RadialCluster"/>
    <dgm:cxn modelId="{8C24C6A0-C5CB-4DDB-934F-620ECB183D99}" srcId="{A2A99B18-CD1B-4C7F-9106-BE039FBC993D}" destId="{7D0034AD-22FB-4BF8-BEC5-DC5208674BC2}" srcOrd="1" destOrd="0" parTransId="{B54217DD-507C-4242-8EA2-10843AF0B656}" sibTransId="{78452A27-3A1F-41F5-BA59-ADBC7B894A7B}"/>
    <dgm:cxn modelId="{E302F2A4-9198-42B4-B18E-EFE69AC5AE39}" type="presOf" srcId="{5D7EAD84-1628-46BF-A6A7-CC885EDAA930}" destId="{61021C5C-18B0-4251-8EDF-3D42CDCC25C3}" srcOrd="0" destOrd="0" presId="urn:microsoft.com/office/officeart/2008/layout/RadialCluster"/>
    <dgm:cxn modelId="{C04206A5-C732-4F55-A418-D0C04953B95B}" type="presOf" srcId="{7831F18B-96CE-446D-A5AD-0065AEBE804B}" destId="{B9F20314-A8E4-4F8A-B6CB-72AB257C2D4A}" srcOrd="0" destOrd="0" presId="urn:microsoft.com/office/officeart/2008/layout/RadialCluster"/>
    <dgm:cxn modelId="{CD06EAB6-A68D-4A58-8AB8-5AD9D0EC9E2E}" type="presOf" srcId="{7BAED433-36B5-4AC5-8AF1-A37FF084ADF8}" destId="{77361E3F-A925-4669-A666-01858257B17F}" srcOrd="0" destOrd="0" presId="urn:microsoft.com/office/officeart/2008/layout/RadialCluster"/>
    <dgm:cxn modelId="{221790C7-8750-40A0-AB7B-2B9B3C712F8D}" srcId="{A2A99B18-CD1B-4C7F-9106-BE039FBC993D}" destId="{7BAED433-36B5-4AC5-8AF1-A37FF084ADF8}" srcOrd="3" destOrd="0" parTransId="{35C34BBD-39ED-4192-BBBC-9C9EC60F47E4}" sibTransId="{8E413A54-17FA-4E05-AEBE-F64E73961E0B}"/>
    <dgm:cxn modelId="{235FC0D1-DBA3-4F31-8E1A-5C9C2806CCD3}" type="presOf" srcId="{A2A99B18-CD1B-4C7F-9106-BE039FBC993D}" destId="{04395A94-C616-4695-955C-25205A223BE1}" srcOrd="0" destOrd="0" presId="urn:microsoft.com/office/officeart/2008/layout/RadialCluster"/>
    <dgm:cxn modelId="{610B35EA-FD86-4C5C-905A-F2C8C18887E9}" type="presOf" srcId="{34ED6943-9940-4DC8-8FC8-ACE899AC3A0F}" destId="{029BCAE3-6714-47EA-8580-DAAEEF81D672}" srcOrd="0" destOrd="0" presId="urn:microsoft.com/office/officeart/2008/layout/RadialCluster"/>
    <dgm:cxn modelId="{8AEDC9ED-E77D-479F-9A95-4EBDE9EF8EB3}" srcId="{A2A99B18-CD1B-4C7F-9106-BE039FBC993D}" destId="{F105153D-C2A6-46B4-B998-E5E8890E7446}" srcOrd="6" destOrd="0" parTransId="{10FB5282-9A0E-4AC2-83A0-222D24A34778}" sibTransId="{C5C072C9-139A-4D4B-9230-FC5E225B7C51}"/>
    <dgm:cxn modelId="{1B516AF1-45BA-4EB4-85A3-768BF420F64F}" type="presOf" srcId="{CBD35E3C-062D-4509-9909-6BABB39DF116}" destId="{DEDB840C-7B22-40BB-A483-3730EFAEED0D}" srcOrd="0" destOrd="0" presId="urn:microsoft.com/office/officeart/2008/layout/RadialCluster"/>
    <dgm:cxn modelId="{836BF8A3-AD00-4B4E-8FB6-C08C63A25382}" type="presParOf" srcId="{61021C5C-18B0-4251-8EDF-3D42CDCC25C3}" destId="{B657529B-6D62-454E-8E59-0AFF8D932BA1}" srcOrd="0" destOrd="0" presId="urn:microsoft.com/office/officeart/2008/layout/RadialCluster"/>
    <dgm:cxn modelId="{2041435F-4A0E-477F-BB61-50A999457F00}" type="presParOf" srcId="{B657529B-6D62-454E-8E59-0AFF8D932BA1}" destId="{04395A94-C616-4695-955C-25205A223BE1}" srcOrd="0" destOrd="0" presId="urn:microsoft.com/office/officeart/2008/layout/RadialCluster"/>
    <dgm:cxn modelId="{6F0351BE-906A-4BF2-8048-9AEE519FC842}" type="presParOf" srcId="{B657529B-6D62-454E-8E59-0AFF8D932BA1}" destId="{F7B21768-AD54-40AE-BD6A-743D4855D95A}" srcOrd="1" destOrd="0" presId="urn:microsoft.com/office/officeart/2008/layout/RadialCluster"/>
    <dgm:cxn modelId="{B58327CD-01E0-42FF-A541-A31378ED647B}" type="presParOf" srcId="{B657529B-6D62-454E-8E59-0AFF8D932BA1}" destId="{EAD14D6E-2CCE-49B7-84A6-2D22C094B0D0}" srcOrd="2" destOrd="0" presId="urn:microsoft.com/office/officeart/2008/layout/RadialCluster"/>
    <dgm:cxn modelId="{DB99444B-D648-462B-A974-F62B9CB4685F}" type="presParOf" srcId="{B657529B-6D62-454E-8E59-0AFF8D932BA1}" destId="{68BBC16A-40D4-4FF6-9BFD-B0F616A000F0}" srcOrd="3" destOrd="0" presId="urn:microsoft.com/office/officeart/2008/layout/RadialCluster"/>
    <dgm:cxn modelId="{E81720D0-55FF-48E2-9684-77093C433B9A}" type="presParOf" srcId="{B657529B-6D62-454E-8E59-0AFF8D932BA1}" destId="{8EE7B1C8-D84C-41CF-8667-5C4FD93CF024}" srcOrd="4" destOrd="0" presId="urn:microsoft.com/office/officeart/2008/layout/RadialCluster"/>
    <dgm:cxn modelId="{B4A9DAA1-05A7-4B71-8107-12F56FB83632}" type="presParOf" srcId="{B657529B-6D62-454E-8E59-0AFF8D932BA1}" destId="{A06A71B1-3F77-4D58-AF40-4F70371085FD}" srcOrd="5" destOrd="0" presId="urn:microsoft.com/office/officeart/2008/layout/RadialCluster"/>
    <dgm:cxn modelId="{F7BF96BD-4619-4864-87A9-29DF8F8F635F}" type="presParOf" srcId="{B657529B-6D62-454E-8E59-0AFF8D932BA1}" destId="{B9F20314-A8E4-4F8A-B6CB-72AB257C2D4A}" srcOrd="6" destOrd="0" presId="urn:microsoft.com/office/officeart/2008/layout/RadialCluster"/>
    <dgm:cxn modelId="{BE78A4D9-A378-4E5C-991F-F8B0946F0B45}" type="presParOf" srcId="{B657529B-6D62-454E-8E59-0AFF8D932BA1}" destId="{AFFD7C35-766B-4A0F-BF91-DDE7BB549C14}" srcOrd="7" destOrd="0" presId="urn:microsoft.com/office/officeart/2008/layout/RadialCluster"/>
    <dgm:cxn modelId="{877514F8-6624-40A4-822E-B696FB4D7C39}" type="presParOf" srcId="{B657529B-6D62-454E-8E59-0AFF8D932BA1}" destId="{77361E3F-A925-4669-A666-01858257B17F}" srcOrd="8" destOrd="0" presId="urn:microsoft.com/office/officeart/2008/layout/RadialCluster"/>
    <dgm:cxn modelId="{7445E15A-59BC-48B7-B2C9-3728E903EB79}" type="presParOf" srcId="{B657529B-6D62-454E-8E59-0AFF8D932BA1}" destId="{DEDB840C-7B22-40BB-A483-3730EFAEED0D}" srcOrd="9" destOrd="0" presId="urn:microsoft.com/office/officeart/2008/layout/RadialCluster"/>
    <dgm:cxn modelId="{2FD7C6BA-AA44-4364-9E59-B34573C60CEE}" type="presParOf" srcId="{B657529B-6D62-454E-8E59-0AFF8D932BA1}" destId="{029BCAE3-6714-47EA-8580-DAAEEF81D672}" srcOrd="10" destOrd="0" presId="urn:microsoft.com/office/officeart/2008/layout/RadialCluster"/>
    <dgm:cxn modelId="{9E141616-77B3-440D-A301-F333B61908EA}" type="presParOf" srcId="{B657529B-6D62-454E-8E59-0AFF8D932BA1}" destId="{00839FAE-A5E3-428E-8603-37A40FF3CDA9}" srcOrd="11" destOrd="0" presId="urn:microsoft.com/office/officeart/2008/layout/RadialCluster"/>
    <dgm:cxn modelId="{CB5741D8-1DCE-465E-A495-3D7589E370A4}" type="presParOf" srcId="{B657529B-6D62-454E-8E59-0AFF8D932BA1}" destId="{29CA7C38-5DA1-44EC-B268-7409ED8B2F07}" srcOrd="12" destOrd="0" presId="urn:microsoft.com/office/officeart/2008/layout/RadialCluster"/>
    <dgm:cxn modelId="{35F30C86-A0D1-4D16-977C-489A145E6A2F}" type="presParOf" srcId="{B657529B-6D62-454E-8E59-0AFF8D932BA1}" destId="{5C8FCB5C-96EF-4C96-8EE9-5B962BE55C48}" srcOrd="13" destOrd="0" presId="urn:microsoft.com/office/officeart/2008/layout/RadialCluster"/>
    <dgm:cxn modelId="{C1195763-B995-4225-85A3-9005C3914820}" type="presParOf" srcId="{B657529B-6D62-454E-8E59-0AFF8D932BA1}" destId="{C6456A3D-A576-4B82-BA27-238AF2EB7656}"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70FB5C-1F5E-4ECA-86AC-0F071332334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2D3A3911-BD34-4EA3-814A-EDE13E44DA33}">
      <dgm:prSet phldrT="[Texto]" custT="1"/>
      <dgm:spPr>
        <a:solidFill>
          <a:srgbClr val="08A5CA"/>
        </a:solidFill>
      </dgm:spPr>
      <dgm:t>
        <a:bodyPr/>
        <a:lstStyle/>
        <a:p>
          <a:endParaRPr lang="es-ES" sz="2000" b="1" dirty="0">
            <a:solidFill>
              <a:schemeClr val="bg1"/>
            </a:solidFill>
          </a:endParaRPr>
        </a:p>
        <a:p>
          <a:r>
            <a:rPr lang="es-ES" sz="2000" b="1" dirty="0">
              <a:solidFill>
                <a:schemeClr val="bg1"/>
              </a:solidFill>
            </a:rPr>
            <a:t>Moral </a:t>
          </a:r>
          <a:r>
            <a:rPr lang="es-ES" sz="2000" b="1" dirty="0" err="1">
              <a:solidFill>
                <a:schemeClr val="bg1"/>
              </a:solidFill>
            </a:rPr>
            <a:t>rights</a:t>
          </a:r>
          <a:endParaRPr lang="es-ES" sz="2000" b="1" dirty="0">
            <a:solidFill>
              <a:schemeClr val="bg1"/>
            </a:solidFill>
          </a:endParaRPr>
        </a:p>
        <a:p>
          <a:endParaRPr lang="ca-ES" sz="2000" b="1" dirty="0">
            <a:solidFill>
              <a:schemeClr val="bg1"/>
            </a:solidFill>
          </a:endParaRPr>
        </a:p>
      </dgm:t>
    </dgm:pt>
    <dgm:pt modelId="{DEC0A282-8E75-41A1-A3B5-D9012C5559E3}" type="parTrans" cxnId="{6BCFF3E1-1C2B-41F0-A0B8-20EC734AC3F1}">
      <dgm:prSet/>
      <dgm:spPr/>
      <dgm:t>
        <a:bodyPr/>
        <a:lstStyle/>
        <a:p>
          <a:endParaRPr lang="es-ES"/>
        </a:p>
      </dgm:t>
    </dgm:pt>
    <dgm:pt modelId="{366E9A4A-0D15-4579-8909-FBF4404E206F}" type="sibTrans" cxnId="{6BCFF3E1-1C2B-41F0-A0B8-20EC734AC3F1}">
      <dgm:prSet/>
      <dgm:spPr/>
      <dgm:t>
        <a:bodyPr/>
        <a:lstStyle/>
        <a:p>
          <a:endParaRPr lang="es-ES"/>
        </a:p>
      </dgm:t>
    </dgm:pt>
    <dgm:pt modelId="{E52AE913-5FB9-44D4-904A-5DCEDC547F8A}">
      <dgm:prSet phldrT="[Texto]" custT="1"/>
      <dgm:spPr>
        <a:ln>
          <a:solidFill>
            <a:srgbClr val="08A5CA"/>
          </a:solidFill>
        </a:ln>
      </dgm:spPr>
      <dgm:t>
        <a:bodyPr/>
        <a:lstStyle/>
        <a:p>
          <a:r>
            <a:rPr lang="ca-ES" sz="1600" dirty="0" err="1">
              <a:solidFill>
                <a:srgbClr val="067F9C"/>
              </a:solidFill>
            </a:rPr>
            <a:t>Integrity</a:t>
          </a:r>
          <a:endParaRPr lang="es-ES" sz="1600" dirty="0">
            <a:solidFill>
              <a:srgbClr val="067F9C"/>
            </a:solidFill>
          </a:endParaRPr>
        </a:p>
      </dgm:t>
    </dgm:pt>
    <dgm:pt modelId="{7E7070E9-9340-4E1F-AA5B-29D4ACE67DF8}" type="parTrans" cxnId="{9200D613-EC0C-44FD-AB20-54D69795E673}">
      <dgm:prSet/>
      <dgm:spPr/>
      <dgm:t>
        <a:bodyPr/>
        <a:lstStyle/>
        <a:p>
          <a:endParaRPr lang="es-ES"/>
        </a:p>
      </dgm:t>
    </dgm:pt>
    <dgm:pt modelId="{C6E5B891-4633-4F62-A198-1B517110E3E0}" type="sibTrans" cxnId="{9200D613-EC0C-44FD-AB20-54D69795E673}">
      <dgm:prSet/>
      <dgm:spPr/>
      <dgm:t>
        <a:bodyPr/>
        <a:lstStyle/>
        <a:p>
          <a:endParaRPr lang="es-ES"/>
        </a:p>
      </dgm:t>
    </dgm:pt>
    <dgm:pt modelId="{DA308548-E32B-4F7D-A02B-A14066359474}">
      <dgm:prSet phldrT="[Texto]" custT="1"/>
      <dgm:spPr>
        <a:ln>
          <a:solidFill>
            <a:srgbClr val="08A5CA"/>
          </a:solidFill>
        </a:ln>
      </dgm:spPr>
      <dgm:t>
        <a:bodyPr/>
        <a:lstStyle/>
        <a:p>
          <a:r>
            <a:rPr lang="ca-ES" sz="1600" b="0" dirty="0" err="1">
              <a:solidFill>
                <a:srgbClr val="067F9C"/>
              </a:solidFill>
            </a:rPr>
            <a:t>Authorship</a:t>
          </a:r>
          <a:endParaRPr lang="es-ES" sz="1600" b="0" dirty="0">
            <a:solidFill>
              <a:srgbClr val="067F9C"/>
            </a:solidFill>
          </a:endParaRPr>
        </a:p>
      </dgm:t>
    </dgm:pt>
    <dgm:pt modelId="{65F0448F-B3D6-442B-868F-1F30F6B2EA5B}" type="parTrans" cxnId="{68309408-8B4E-4C33-BFB7-72851184E748}">
      <dgm:prSet/>
      <dgm:spPr/>
      <dgm:t>
        <a:bodyPr/>
        <a:lstStyle/>
        <a:p>
          <a:endParaRPr lang="es-ES"/>
        </a:p>
      </dgm:t>
    </dgm:pt>
    <dgm:pt modelId="{0438F0DF-5A8B-4E35-B2C5-41798F07692D}" type="sibTrans" cxnId="{68309408-8B4E-4C33-BFB7-72851184E748}">
      <dgm:prSet/>
      <dgm:spPr/>
      <dgm:t>
        <a:bodyPr/>
        <a:lstStyle/>
        <a:p>
          <a:endParaRPr lang="es-ES"/>
        </a:p>
      </dgm:t>
    </dgm:pt>
    <dgm:pt modelId="{C23C8D23-F066-427D-ABAC-505C13632C54}">
      <dgm:prSet phldrT="[Texto]" custT="1"/>
      <dgm:spPr>
        <a:solidFill>
          <a:srgbClr val="08A5CA"/>
        </a:solidFill>
      </dgm:spPr>
      <dgm:t>
        <a:bodyPr/>
        <a:lstStyle/>
        <a:p>
          <a:endParaRPr lang="es-ES" sz="2000" b="1" dirty="0">
            <a:solidFill>
              <a:schemeClr val="bg1"/>
            </a:solidFill>
          </a:endParaRPr>
        </a:p>
        <a:p>
          <a:r>
            <a:rPr lang="es-ES" sz="2000" b="1" dirty="0">
              <a:solidFill>
                <a:schemeClr val="bg1"/>
              </a:solidFill>
            </a:rPr>
            <a:t>Patrimonial </a:t>
          </a:r>
          <a:r>
            <a:rPr lang="es-ES" sz="2000" b="1" dirty="0" err="1">
              <a:solidFill>
                <a:schemeClr val="bg1"/>
              </a:solidFill>
            </a:rPr>
            <a:t>or</a:t>
          </a:r>
          <a:endParaRPr lang="es-ES" sz="2000" b="1" dirty="0">
            <a:solidFill>
              <a:schemeClr val="bg1"/>
            </a:solidFill>
          </a:endParaRPr>
        </a:p>
        <a:p>
          <a:r>
            <a:rPr lang="es-ES" sz="2000" b="1" dirty="0" err="1">
              <a:solidFill>
                <a:schemeClr val="bg1"/>
              </a:solidFill>
            </a:rPr>
            <a:t>exploitation</a:t>
          </a:r>
          <a:r>
            <a:rPr lang="es-ES" sz="2000" b="1" dirty="0">
              <a:solidFill>
                <a:schemeClr val="bg1"/>
              </a:solidFill>
            </a:rPr>
            <a:t> </a:t>
          </a:r>
          <a:r>
            <a:rPr lang="es-ES" sz="2000" b="1" dirty="0" err="1">
              <a:solidFill>
                <a:schemeClr val="bg1"/>
              </a:solidFill>
            </a:rPr>
            <a:t>rights</a:t>
          </a:r>
          <a:endParaRPr lang="es-ES" sz="2000" b="1" dirty="0">
            <a:solidFill>
              <a:schemeClr val="bg1"/>
            </a:solidFill>
          </a:endParaRPr>
        </a:p>
        <a:p>
          <a:endParaRPr lang="es-ES" sz="2000" b="1" dirty="0">
            <a:solidFill>
              <a:schemeClr val="bg1"/>
            </a:solidFill>
          </a:endParaRPr>
        </a:p>
      </dgm:t>
    </dgm:pt>
    <dgm:pt modelId="{507D4A92-338E-4D51-B577-47278762E0BF}" type="parTrans" cxnId="{A4678225-7C93-4091-8C0D-42F0F121E425}">
      <dgm:prSet/>
      <dgm:spPr/>
      <dgm:t>
        <a:bodyPr/>
        <a:lstStyle/>
        <a:p>
          <a:endParaRPr lang="es-ES"/>
        </a:p>
      </dgm:t>
    </dgm:pt>
    <dgm:pt modelId="{B8AFAD48-8816-4147-95B7-14F9F79BD6F4}" type="sibTrans" cxnId="{A4678225-7C93-4091-8C0D-42F0F121E425}">
      <dgm:prSet/>
      <dgm:spPr/>
      <dgm:t>
        <a:bodyPr/>
        <a:lstStyle/>
        <a:p>
          <a:endParaRPr lang="es-ES"/>
        </a:p>
      </dgm:t>
    </dgm:pt>
    <dgm:pt modelId="{795E0D54-EBFB-4076-BCD9-44419D1A409F}">
      <dgm:prSet phldrT="[Texto]" custT="1"/>
      <dgm:spPr>
        <a:ln>
          <a:solidFill>
            <a:srgbClr val="08A5CA"/>
          </a:solidFill>
        </a:ln>
      </dgm:spPr>
      <dgm:t>
        <a:bodyPr/>
        <a:lstStyle/>
        <a:p>
          <a:r>
            <a:rPr lang="ca-ES" sz="1600" dirty="0" err="1">
              <a:solidFill>
                <a:srgbClr val="067F9C"/>
              </a:solidFill>
            </a:rPr>
            <a:t>Reproduction</a:t>
          </a:r>
          <a:endParaRPr lang="es-ES" sz="1600" dirty="0">
            <a:solidFill>
              <a:srgbClr val="067F9C"/>
            </a:solidFill>
          </a:endParaRPr>
        </a:p>
      </dgm:t>
    </dgm:pt>
    <dgm:pt modelId="{CA14B49D-6042-48E5-AD16-F9AA12D7B33F}" type="parTrans" cxnId="{0C316EC1-9B79-4B24-B0DC-74914CA7BB02}">
      <dgm:prSet/>
      <dgm:spPr/>
      <dgm:t>
        <a:bodyPr/>
        <a:lstStyle/>
        <a:p>
          <a:endParaRPr lang="es-ES"/>
        </a:p>
      </dgm:t>
    </dgm:pt>
    <dgm:pt modelId="{4C67B7F1-50FF-4450-B533-3C527F254D1D}" type="sibTrans" cxnId="{0C316EC1-9B79-4B24-B0DC-74914CA7BB02}">
      <dgm:prSet/>
      <dgm:spPr/>
      <dgm:t>
        <a:bodyPr/>
        <a:lstStyle/>
        <a:p>
          <a:endParaRPr lang="es-ES"/>
        </a:p>
      </dgm:t>
    </dgm:pt>
    <dgm:pt modelId="{03559CEF-1444-4018-9C67-124EDA4508B6}">
      <dgm:prSet phldrT="[Texto]" custT="1"/>
      <dgm:spPr>
        <a:ln>
          <a:solidFill>
            <a:srgbClr val="08A5CA"/>
          </a:solidFill>
        </a:ln>
      </dgm:spPr>
      <dgm:t>
        <a:bodyPr/>
        <a:lstStyle/>
        <a:p>
          <a:r>
            <a:rPr lang="ca-ES" sz="1600" dirty="0">
              <a:solidFill>
                <a:srgbClr val="067F9C"/>
              </a:solidFill>
            </a:rPr>
            <a:t>Distribution</a:t>
          </a:r>
        </a:p>
      </dgm:t>
    </dgm:pt>
    <dgm:pt modelId="{7199718D-79E1-47EF-96E1-EED70DACBD8C}" type="parTrans" cxnId="{6E234A90-3EE6-4878-9838-4FED9A9026A0}">
      <dgm:prSet/>
      <dgm:spPr/>
      <dgm:t>
        <a:bodyPr/>
        <a:lstStyle/>
        <a:p>
          <a:endParaRPr lang="es-ES"/>
        </a:p>
      </dgm:t>
    </dgm:pt>
    <dgm:pt modelId="{65F8CC9F-28DF-485B-8887-4389E0B37013}" type="sibTrans" cxnId="{6E234A90-3EE6-4878-9838-4FED9A9026A0}">
      <dgm:prSet/>
      <dgm:spPr/>
      <dgm:t>
        <a:bodyPr/>
        <a:lstStyle/>
        <a:p>
          <a:endParaRPr lang="es-ES"/>
        </a:p>
      </dgm:t>
    </dgm:pt>
    <dgm:pt modelId="{9C08E2A8-1D34-4EB5-8648-93591CF054E3}">
      <dgm:prSet phldrT="[Texto]" custT="1"/>
      <dgm:spPr>
        <a:ln>
          <a:solidFill>
            <a:srgbClr val="08A5CA"/>
          </a:solidFill>
        </a:ln>
      </dgm:spPr>
      <dgm:t>
        <a:bodyPr/>
        <a:lstStyle/>
        <a:p>
          <a:r>
            <a:rPr lang="ca-ES" sz="1600" dirty="0" err="1">
              <a:solidFill>
                <a:srgbClr val="067F9C"/>
              </a:solidFill>
            </a:rPr>
            <a:t>Public</a:t>
          </a:r>
          <a:r>
            <a:rPr lang="ca-ES" sz="1600" dirty="0">
              <a:solidFill>
                <a:srgbClr val="067F9C"/>
              </a:solidFill>
            </a:rPr>
            <a:t> </a:t>
          </a:r>
          <a:r>
            <a:rPr lang="ca-ES" sz="1600" dirty="0" err="1">
              <a:solidFill>
                <a:srgbClr val="067F9C"/>
              </a:solidFill>
            </a:rPr>
            <a:t>communication</a:t>
          </a:r>
          <a:endParaRPr lang="ca-ES" sz="1600" dirty="0">
            <a:solidFill>
              <a:srgbClr val="067F9C"/>
            </a:solidFill>
          </a:endParaRPr>
        </a:p>
      </dgm:t>
    </dgm:pt>
    <dgm:pt modelId="{AACD26F6-17B5-46EC-B49D-BD43CD157BBC}" type="parTrans" cxnId="{3957BE46-E53E-472D-BEEB-B9229B9727E4}">
      <dgm:prSet/>
      <dgm:spPr/>
      <dgm:t>
        <a:bodyPr/>
        <a:lstStyle/>
        <a:p>
          <a:endParaRPr lang="es-ES"/>
        </a:p>
      </dgm:t>
    </dgm:pt>
    <dgm:pt modelId="{F3CBF9DD-AC2F-4E41-8986-5CC1464B0F48}" type="sibTrans" cxnId="{3957BE46-E53E-472D-BEEB-B9229B9727E4}">
      <dgm:prSet/>
      <dgm:spPr/>
      <dgm:t>
        <a:bodyPr/>
        <a:lstStyle/>
        <a:p>
          <a:endParaRPr lang="es-ES"/>
        </a:p>
      </dgm:t>
    </dgm:pt>
    <dgm:pt modelId="{5A93219A-38BB-4B5C-A271-8BA9FB0C4FC5}">
      <dgm:prSet phldrT="[Texto]" custT="1"/>
      <dgm:spPr>
        <a:ln>
          <a:solidFill>
            <a:srgbClr val="08A5CA"/>
          </a:solidFill>
        </a:ln>
      </dgm:spPr>
      <dgm:t>
        <a:bodyPr/>
        <a:lstStyle/>
        <a:p>
          <a:r>
            <a:rPr lang="ca-ES" sz="1600" dirty="0" err="1">
              <a:solidFill>
                <a:srgbClr val="067F9C"/>
              </a:solidFill>
            </a:rPr>
            <a:t>Transformation</a:t>
          </a:r>
          <a:endParaRPr lang="es-ES" sz="1600" dirty="0">
            <a:solidFill>
              <a:srgbClr val="067F9C"/>
            </a:solidFill>
          </a:endParaRPr>
        </a:p>
      </dgm:t>
    </dgm:pt>
    <dgm:pt modelId="{A41A37F0-5333-402A-A5E2-F9FA2971E53D}" type="parTrans" cxnId="{E0E9480B-061A-4723-AE01-4A772F5025FA}">
      <dgm:prSet/>
      <dgm:spPr/>
      <dgm:t>
        <a:bodyPr/>
        <a:lstStyle/>
        <a:p>
          <a:endParaRPr lang="es-ES"/>
        </a:p>
      </dgm:t>
    </dgm:pt>
    <dgm:pt modelId="{38697B06-7AB0-449E-8704-32111064E5B3}" type="sibTrans" cxnId="{E0E9480B-061A-4723-AE01-4A772F5025FA}">
      <dgm:prSet/>
      <dgm:spPr/>
      <dgm:t>
        <a:bodyPr/>
        <a:lstStyle/>
        <a:p>
          <a:endParaRPr lang="es-ES"/>
        </a:p>
      </dgm:t>
    </dgm:pt>
    <dgm:pt modelId="{1BB0618D-8DEA-46ED-BDF1-96DB186F0C12}">
      <dgm:prSet phldrT="[Texto]" custT="1"/>
      <dgm:spPr>
        <a:ln>
          <a:solidFill>
            <a:srgbClr val="08A5CA"/>
          </a:solidFill>
        </a:ln>
      </dgm:spPr>
      <dgm:t>
        <a:bodyPr/>
        <a:lstStyle/>
        <a:p>
          <a:r>
            <a:rPr lang="es-ES" sz="1600" b="0" dirty="0" err="1">
              <a:solidFill>
                <a:srgbClr val="067F9C"/>
              </a:solidFill>
            </a:rPr>
            <a:t>Divulgation</a:t>
          </a:r>
          <a:endParaRPr lang="es-ES" sz="1600" b="0" dirty="0">
            <a:solidFill>
              <a:srgbClr val="067F9C"/>
            </a:solidFill>
          </a:endParaRPr>
        </a:p>
      </dgm:t>
    </dgm:pt>
    <dgm:pt modelId="{5C76F554-47C5-4AF7-9BA3-66E02C4D2F38}" type="parTrans" cxnId="{B3B90150-E0AF-4E04-88A4-2C770162E9A8}">
      <dgm:prSet/>
      <dgm:spPr/>
      <dgm:t>
        <a:bodyPr/>
        <a:lstStyle/>
        <a:p>
          <a:endParaRPr lang="ca-ES"/>
        </a:p>
      </dgm:t>
    </dgm:pt>
    <dgm:pt modelId="{C31FDF81-86FE-4213-AA93-226FC1BD0382}" type="sibTrans" cxnId="{B3B90150-E0AF-4E04-88A4-2C770162E9A8}">
      <dgm:prSet/>
      <dgm:spPr/>
      <dgm:t>
        <a:bodyPr/>
        <a:lstStyle/>
        <a:p>
          <a:endParaRPr lang="ca-ES"/>
        </a:p>
      </dgm:t>
    </dgm:pt>
    <dgm:pt modelId="{691C328E-BFD9-400A-A344-4BC8B76F93A2}">
      <dgm:prSet phldrT="[Texto]" custT="1"/>
      <dgm:spPr>
        <a:ln>
          <a:solidFill>
            <a:srgbClr val="08A5CA"/>
          </a:solidFill>
        </a:ln>
      </dgm:spPr>
      <dgm:t>
        <a:bodyPr/>
        <a:lstStyle/>
        <a:p>
          <a:r>
            <a:rPr lang="es-ES" sz="1600" b="0" dirty="0">
              <a:solidFill>
                <a:srgbClr val="067F9C"/>
              </a:solidFill>
            </a:rPr>
            <a:t>Access</a:t>
          </a:r>
        </a:p>
      </dgm:t>
    </dgm:pt>
    <dgm:pt modelId="{AE237EAB-99DC-47A3-A662-60A7B9211012}" type="parTrans" cxnId="{0BE646AB-CB44-4A40-B50D-4C4A5D4935C0}">
      <dgm:prSet/>
      <dgm:spPr/>
      <dgm:t>
        <a:bodyPr/>
        <a:lstStyle/>
        <a:p>
          <a:endParaRPr lang="ca-ES"/>
        </a:p>
      </dgm:t>
    </dgm:pt>
    <dgm:pt modelId="{6CD7D852-C801-4E82-B244-461EDD9761D8}" type="sibTrans" cxnId="{0BE646AB-CB44-4A40-B50D-4C4A5D4935C0}">
      <dgm:prSet/>
      <dgm:spPr/>
      <dgm:t>
        <a:bodyPr/>
        <a:lstStyle/>
        <a:p>
          <a:endParaRPr lang="ca-ES"/>
        </a:p>
      </dgm:t>
    </dgm:pt>
    <dgm:pt modelId="{57E83423-3D66-4EC8-8EE1-428E882D9F5D}">
      <dgm:prSet phldrT="[Texto]" custT="1"/>
      <dgm:spPr>
        <a:ln>
          <a:solidFill>
            <a:srgbClr val="08A5CA"/>
          </a:solidFill>
        </a:ln>
      </dgm:spPr>
      <dgm:t>
        <a:bodyPr/>
        <a:lstStyle/>
        <a:p>
          <a:pPr algn="ctr"/>
          <a:r>
            <a:rPr lang="es-ES" sz="1600" b="0" dirty="0" err="1">
              <a:solidFill>
                <a:srgbClr val="067F9C"/>
              </a:solidFill>
            </a:rPr>
            <a:t>Alteration</a:t>
          </a:r>
          <a:endParaRPr lang="es-ES" sz="1600" b="0" dirty="0">
            <a:solidFill>
              <a:srgbClr val="067F9C"/>
            </a:solidFill>
          </a:endParaRPr>
        </a:p>
      </dgm:t>
    </dgm:pt>
    <dgm:pt modelId="{FF83E572-2A1C-453B-BC30-11593F3669BE}" type="parTrans" cxnId="{CD6410B1-4835-4076-A98C-8FA71B317042}">
      <dgm:prSet/>
      <dgm:spPr/>
      <dgm:t>
        <a:bodyPr/>
        <a:lstStyle/>
        <a:p>
          <a:endParaRPr lang="ca-ES"/>
        </a:p>
      </dgm:t>
    </dgm:pt>
    <dgm:pt modelId="{02B12E44-3CC4-4BDF-862C-6D278D9433E6}" type="sibTrans" cxnId="{CD6410B1-4835-4076-A98C-8FA71B317042}">
      <dgm:prSet/>
      <dgm:spPr/>
      <dgm:t>
        <a:bodyPr/>
        <a:lstStyle/>
        <a:p>
          <a:endParaRPr lang="ca-ES"/>
        </a:p>
      </dgm:t>
    </dgm:pt>
    <dgm:pt modelId="{487ACD2B-E4E1-4821-A560-B9523958D32D}">
      <dgm:prSet phldrT="[Texto]" custT="1"/>
      <dgm:spPr>
        <a:ln>
          <a:solidFill>
            <a:srgbClr val="08A5CA"/>
          </a:solidFill>
        </a:ln>
      </dgm:spPr>
      <dgm:t>
        <a:bodyPr/>
        <a:lstStyle/>
        <a:p>
          <a:pPr algn="ctr"/>
          <a:r>
            <a:rPr lang="es-ES" sz="1600" b="0" dirty="0" err="1">
              <a:solidFill>
                <a:srgbClr val="067F9C"/>
              </a:solidFill>
            </a:rPr>
            <a:t>Withdrawal</a:t>
          </a:r>
          <a:endParaRPr lang="es-ES" sz="1600" b="0" dirty="0">
            <a:solidFill>
              <a:srgbClr val="067F9C"/>
            </a:solidFill>
          </a:endParaRPr>
        </a:p>
      </dgm:t>
    </dgm:pt>
    <dgm:pt modelId="{39729662-4307-4280-AA3E-9627C48620D2}" type="parTrans" cxnId="{E58754A5-E15A-47A7-BA14-5E5A364D99F4}">
      <dgm:prSet/>
      <dgm:spPr>
        <a:ln>
          <a:solidFill>
            <a:srgbClr val="08A5CA"/>
          </a:solidFill>
        </a:ln>
      </dgm:spPr>
      <dgm:t>
        <a:bodyPr/>
        <a:lstStyle/>
        <a:p>
          <a:endParaRPr lang="ca-ES"/>
        </a:p>
      </dgm:t>
    </dgm:pt>
    <dgm:pt modelId="{310E4382-C9D7-4A68-A446-24EE8910042A}" type="sibTrans" cxnId="{E58754A5-E15A-47A7-BA14-5E5A364D99F4}">
      <dgm:prSet/>
      <dgm:spPr/>
      <dgm:t>
        <a:bodyPr/>
        <a:lstStyle/>
        <a:p>
          <a:endParaRPr lang="ca-ES"/>
        </a:p>
      </dgm:t>
    </dgm:pt>
    <dgm:pt modelId="{342EF07A-5EBD-429A-A075-D01955D8C12A}" type="pres">
      <dgm:prSet presAssocID="{0670FB5C-1F5E-4ECA-86AC-0F071332334D}" presName="diagram" presStyleCnt="0">
        <dgm:presLayoutVars>
          <dgm:chPref val="1"/>
          <dgm:dir/>
          <dgm:animOne val="branch"/>
          <dgm:animLvl val="lvl"/>
          <dgm:resizeHandles/>
        </dgm:presLayoutVars>
      </dgm:prSet>
      <dgm:spPr/>
    </dgm:pt>
    <dgm:pt modelId="{1F61FDF9-C0FC-44DE-998A-33CB8BB583C2}" type="pres">
      <dgm:prSet presAssocID="{2D3A3911-BD34-4EA3-814A-EDE13E44DA33}" presName="root" presStyleCnt="0"/>
      <dgm:spPr/>
    </dgm:pt>
    <dgm:pt modelId="{F3CA9038-A95F-459D-9CF2-ACB609A6ED75}" type="pres">
      <dgm:prSet presAssocID="{2D3A3911-BD34-4EA3-814A-EDE13E44DA33}" presName="rootComposite" presStyleCnt="0"/>
      <dgm:spPr/>
    </dgm:pt>
    <dgm:pt modelId="{B6B20D4D-F8C6-4E1A-B725-A0D7C5C2DC91}" type="pres">
      <dgm:prSet presAssocID="{2D3A3911-BD34-4EA3-814A-EDE13E44DA33}" presName="rootText" presStyleLbl="node1" presStyleIdx="0" presStyleCnt="2" custScaleX="298283" custScaleY="166648" custLinFactNeighborX="-328" custLinFactNeighborY="-16833"/>
      <dgm:spPr/>
    </dgm:pt>
    <dgm:pt modelId="{C8006516-D0F6-4378-8946-DEA464A7D0AF}" type="pres">
      <dgm:prSet presAssocID="{2D3A3911-BD34-4EA3-814A-EDE13E44DA33}" presName="rootConnector" presStyleLbl="node1" presStyleIdx="0" presStyleCnt="2"/>
      <dgm:spPr/>
    </dgm:pt>
    <dgm:pt modelId="{B09203C1-1AF6-4FF8-BA79-8B78F53DA85B}" type="pres">
      <dgm:prSet presAssocID="{2D3A3911-BD34-4EA3-814A-EDE13E44DA33}" presName="childShape" presStyleCnt="0"/>
      <dgm:spPr/>
    </dgm:pt>
    <dgm:pt modelId="{0B668FFE-6889-4FFD-8028-A4FB6909649B}" type="pres">
      <dgm:prSet presAssocID="{7E7070E9-9340-4E1F-AA5B-29D4ACE67DF8}" presName="Name13" presStyleLbl="parChTrans1D2" presStyleIdx="0" presStyleCnt="10"/>
      <dgm:spPr/>
    </dgm:pt>
    <dgm:pt modelId="{85FB2355-BBAA-45DF-BCFB-2F2CEBFDF383}" type="pres">
      <dgm:prSet presAssocID="{E52AE913-5FB9-44D4-904A-5DCEDC547F8A}" presName="childText" presStyleLbl="bgAcc1" presStyleIdx="0" presStyleCnt="10" custScaleX="262210" custScaleY="94890">
        <dgm:presLayoutVars>
          <dgm:bulletEnabled val="1"/>
        </dgm:presLayoutVars>
      </dgm:prSet>
      <dgm:spPr/>
    </dgm:pt>
    <dgm:pt modelId="{9D574AF7-58CF-4854-8267-25CE18689BEF}" type="pres">
      <dgm:prSet presAssocID="{65F0448F-B3D6-442B-868F-1F30F6B2EA5B}" presName="Name13" presStyleLbl="parChTrans1D2" presStyleIdx="1" presStyleCnt="10"/>
      <dgm:spPr/>
    </dgm:pt>
    <dgm:pt modelId="{A6079A2E-2CE0-40DA-81B2-31A7FED6E85E}" type="pres">
      <dgm:prSet presAssocID="{DA308548-E32B-4F7D-A02B-A14066359474}" presName="childText" presStyleLbl="bgAcc1" presStyleIdx="1" presStyleCnt="10" custScaleX="260637" custScaleY="112708">
        <dgm:presLayoutVars>
          <dgm:bulletEnabled val="1"/>
        </dgm:presLayoutVars>
      </dgm:prSet>
      <dgm:spPr/>
    </dgm:pt>
    <dgm:pt modelId="{804A626A-D3F2-4DD6-B18B-9C5A1D343D81}" type="pres">
      <dgm:prSet presAssocID="{5C76F554-47C5-4AF7-9BA3-66E02C4D2F38}" presName="Name13" presStyleLbl="parChTrans1D2" presStyleIdx="2" presStyleCnt="10"/>
      <dgm:spPr/>
    </dgm:pt>
    <dgm:pt modelId="{3877BB24-943A-4CDE-B921-4CBE7A1D4056}" type="pres">
      <dgm:prSet presAssocID="{1BB0618D-8DEA-46ED-BDF1-96DB186F0C12}" presName="childText" presStyleLbl="bgAcc1" presStyleIdx="2" presStyleCnt="10" custScaleX="261541" custScaleY="108126" custLinFactNeighborX="5801" custLinFactNeighborY="5561">
        <dgm:presLayoutVars>
          <dgm:bulletEnabled val="1"/>
        </dgm:presLayoutVars>
      </dgm:prSet>
      <dgm:spPr/>
    </dgm:pt>
    <dgm:pt modelId="{E87EF1A1-3812-4934-94DD-16AAB2E4BF79}" type="pres">
      <dgm:prSet presAssocID="{AE237EAB-99DC-47A3-A662-60A7B9211012}" presName="Name13" presStyleLbl="parChTrans1D2" presStyleIdx="3" presStyleCnt="10"/>
      <dgm:spPr/>
    </dgm:pt>
    <dgm:pt modelId="{2A812920-F277-4A4D-9A6A-8833D887C0C6}" type="pres">
      <dgm:prSet presAssocID="{691C328E-BFD9-400A-A344-4BC8B76F93A2}" presName="childText" presStyleLbl="bgAcc1" presStyleIdx="3" presStyleCnt="10" custScaleX="190835" custScaleY="101203" custLinFactNeighborX="2659" custLinFactNeighborY="3641">
        <dgm:presLayoutVars>
          <dgm:bulletEnabled val="1"/>
        </dgm:presLayoutVars>
      </dgm:prSet>
      <dgm:spPr/>
    </dgm:pt>
    <dgm:pt modelId="{326806C3-2241-4732-B7AF-0D52A7F09558}" type="pres">
      <dgm:prSet presAssocID="{FF83E572-2A1C-453B-BC30-11593F3669BE}" presName="Name13" presStyleLbl="parChTrans1D2" presStyleIdx="4" presStyleCnt="10"/>
      <dgm:spPr/>
    </dgm:pt>
    <dgm:pt modelId="{32C7CAA6-3984-4303-ACAB-047833D2336B}" type="pres">
      <dgm:prSet presAssocID="{57E83423-3D66-4EC8-8EE1-428E882D9F5D}" presName="childText" presStyleLbl="bgAcc1" presStyleIdx="4" presStyleCnt="10" custScaleX="245330" custScaleY="109667">
        <dgm:presLayoutVars>
          <dgm:bulletEnabled val="1"/>
        </dgm:presLayoutVars>
      </dgm:prSet>
      <dgm:spPr/>
    </dgm:pt>
    <dgm:pt modelId="{B57DA8F8-95E3-4FDB-B991-D67892D30B54}" type="pres">
      <dgm:prSet presAssocID="{39729662-4307-4280-AA3E-9627C48620D2}" presName="Name13" presStyleLbl="parChTrans1D2" presStyleIdx="5" presStyleCnt="10"/>
      <dgm:spPr/>
    </dgm:pt>
    <dgm:pt modelId="{E30CE63A-B507-4E11-AD92-6D2808410AE1}" type="pres">
      <dgm:prSet presAssocID="{487ACD2B-E4E1-4821-A560-B9523958D32D}" presName="childText" presStyleLbl="bgAcc1" presStyleIdx="5" presStyleCnt="10" custScaleX="249337" custLinFactNeighborX="841" custLinFactNeighborY="317">
        <dgm:presLayoutVars>
          <dgm:bulletEnabled val="1"/>
        </dgm:presLayoutVars>
      </dgm:prSet>
      <dgm:spPr/>
    </dgm:pt>
    <dgm:pt modelId="{480079F8-E77F-48CA-B576-C94F35EEDA71}" type="pres">
      <dgm:prSet presAssocID="{C23C8D23-F066-427D-ABAC-505C13632C54}" presName="root" presStyleCnt="0"/>
      <dgm:spPr/>
    </dgm:pt>
    <dgm:pt modelId="{DB74D889-E1F1-4857-BFC4-5790DC0FDA94}" type="pres">
      <dgm:prSet presAssocID="{C23C8D23-F066-427D-ABAC-505C13632C54}" presName="rootComposite" presStyleCnt="0"/>
      <dgm:spPr/>
    </dgm:pt>
    <dgm:pt modelId="{1114A13B-CD1C-494C-968F-3A7235CCE72C}" type="pres">
      <dgm:prSet presAssocID="{C23C8D23-F066-427D-ABAC-505C13632C54}" presName="rootText" presStyleLbl="node1" presStyleIdx="1" presStyleCnt="2" custScaleX="400012" custScaleY="237920" custLinFactNeighborX="63918" custLinFactNeighborY="-133"/>
      <dgm:spPr/>
    </dgm:pt>
    <dgm:pt modelId="{5909D071-0448-459F-B16D-DF9D895B218A}" type="pres">
      <dgm:prSet presAssocID="{C23C8D23-F066-427D-ABAC-505C13632C54}" presName="rootConnector" presStyleLbl="node1" presStyleIdx="1" presStyleCnt="2"/>
      <dgm:spPr/>
    </dgm:pt>
    <dgm:pt modelId="{511A80F8-B0B9-44CE-8BD3-114655B7DAAE}" type="pres">
      <dgm:prSet presAssocID="{C23C8D23-F066-427D-ABAC-505C13632C54}" presName="childShape" presStyleCnt="0"/>
      <dgm:spPr/>
    </dgm:pt>
    <dgm:pt modelId="{F4F07AF7-90F7-4841-9CFD-E80FD44244B7}" type="pres">
      <dgm:prSet presAssocID="{CA14B49D-6042-48E5-AD16-F9AA12D7B33F}" presName="Name13" presStyleLbl="parChTrans1D2" presStyleIdx="6" presStyleCnt="10"/>
      <dgm:spPr/>
    </dgm:pt>
    <dgm:pt modelId="{21A6660B-AD93-4FEC-854A-4D9251F60177}" type="pres">
      <dgm:prSet presAssocID="{795E0D54-EBFB-4076-BCD9-44419D1A409F}" presName="childText" presStyleLbl="bgAcc1" presStyleIdx="6" presStyleCnt="10" custScaleX="278204" custLinFactNeighborX="80618" custLinFactNeighborY="-5783">
        <dgm:presLayoutVars>
          <dgm:bulletEnabled val="1"/>
        </dgm:presLayoutVars>
      </dgm:prSet>
      <dgm:spPr/>
    </dgm:pt>
    <dgm:pt modelId="{5B01E7F7-7C70-4F5B-AB0A-8D4553531E33}" type="pres">
      <dgm:prSet presAssocID="{7199718D-79E1-47EF-96E1-EED70DACBD8C}" presName="Name13" presStyleLbl="parChTrans1D2" presStyleIdx="7" presStyleCnt="10"/>
      <dgm:spPr/>
    </dgm:pt>
    <dgm:pt modelId="{4E9FB34B-BD19-4A19-95E8-142BE15CC46C}" type="pres">
      <dgm:prSet presAssocID="{03559CEF-1444-4018-9C67-124EDA4508B6}" presName="childText" presStyleLbl="bgAcc1" presStyleIdx="7" presStyleCnt="10" custScaleX="285327" custLinFactNeighborX="76584">
        <dgm:presLayoutVars>
          <dgm:bulletEnabled val="1"/>
        </dgm:presLayoutVars>
      </dgm:prSet>
      <dgm:spPr/>
    </dgm:pt>
    <dgm:pt modelId="{57EBAAB6-FAA3-41B9-870E-DEBDD4720CC9}" type="pres">
      <dgm:prSet presAssocID="{AACD26F6-17B5-46EC-B49D-BD43CD157BBC}" presName="Name13" presStyleLbl="parChTrans1D2" presStyleIdx="8" presStyleCnt="10"/>
      <dgm:spPr/>
    </dgm:pt>
    <dgm:pt modelId="{214A7A5A-258F-44DA-AB03-EA1855C4D25A}" type="pres">
      <dgm:prSet presAssocID="{9C08E2A8-1D34-4EB5-8648-93591CF054E3}" presName="childText" presStyleLbl="bgAcc1" presStyleIdx="8" presStyleCnt="10" custScaleX="415055" custScaleY="115570" custLinFactY="53187" custLinFactNeighborX="76657" custLinFactNeighborY="100000">
        <dgm:presLayoutVars>
          <dgm:bulletEnabled val="1"/>
        </dgm:presLayoutVars>
      </dgm:prSet>
      <dgm:spPr/>
    </dgm:pt>
    <dgm:pt modelId="{69907656-02D7-4D99-8530-A655B1F12986}" type="pres">
      <dgm:prSet presAssocID="{A41A37F0-5333-402A-A5E2-F9FA2971E53D}" presName="Name13" presStyleLbl="parChTrans1D2" presStyleIdx="9" presStyleCnt="10"/>
      <dgm:spPr/>
    </dgm:pt>
    <dgm:pt modelId="{A2861273-DAA2-413B-AAE6-9CC25E9355B5}" type="pres">
      <dgm:prSet presAssocID="{5A93219A-38BB-4B5C-A271-8BA9FB0C4FC5}" presName="childText" presStyleLbl="bgAcc1" presStyleIdx="9" presStyleCnt="10" custScaleX="333963" custLinFactY="-24673" custLinFactNeighborX="76657" custLinFactNeighborY="-100000">
        <dgm:presLayoutVars>
          <dgm:bulletEnabled val="1"/>
        </dgm:presLayoutVars>
      </dgm:prSet>
      <dgm:spPr/>
    </dgm:pt>
  </dgm:ptLst>
  <dgm:cxnLst>
    <dgm:cxn modelId="{68309408-8B4E-4C33-BFB7-72851184E748}" srcId="{2D3A3911-BD34-4EA3-814A-EDE13E44DA33}" destId="{DA308548-E32B-4F7D-A02B-A14066359474}" srcOrd="1" destOrd="0" parTransId="{65F0448F-B3D6-442B-868F-1F30F6B2EA5B}" sibTransId="{0438F0DF-5A8B-4E35-B2C5-41798F07692D}"/>
    <dgm:cxn modelId="{E0E9480B-061A-4723-AE01-4A772F5025FA}" srcId="{C23C8D23-F066-427D-ABAC-505C13632C54}" destId="{5A93219A-38BB-4B5C-A271-8BA9FB0C4FC5}" srcOrd="3" destOrd="0" parTransId="{A41A37F0-5333-402A-A5E2-F9FA2971E53D}" sibTransId="{38697B06-7AB0-449E-8704-32111064E5B3}"/>
    <dgm:cxn modelId="{F671A712-5B31-455B-81FD-BE1BD69666DE}" type="presOf" srcId="{691C328E-BFD9-400A-A344-4BC8B76F93A2}" destId="{2A812920-F277-4A4D-9A6A-8833D887C0C6}" srcOrd="0" destOrd="0" presId="urn:microsoft.com/office/officeart/2005/8/layout/hierarchy3"/>
    <dgm:cxn modelId="{9200D613-EC0C-44FD-AB20-54D69795E673}" srcId="{2D3A3911-BD34-4EA3-814A-EDE13E44DA33}" destId="{E52AE913-5FB9-44D4-904A-5DCEDC547F8A}" srcOrd="0" destOrd="0" parTransId="{7E7070E9-9340-4E1F-AA5B-29D4ACE67DF8}" sibTransId="{C6E5B891-4633-4F62-A198-1B517110E3E0}"/>
    <dgm:cxn modelId="{F8979319-ECA8-459D-A52A-660748720B8D}" type="presOf" srcId="{2D3A3911-BD34-4EA3-814A-EDE13E44DA33}" destId="{C8006516-D0F6-4378-8946-DEA464A7D0AF}" srcOrd="1" destOrd="0" presId="urn:microsoft.com/office/officeart/2005/8/layout/hierarchy3"/>
    <dgm:cxn modelId="{051B2B21-B337-4F63-B436-7CAEE4BE408F}" type="presOf" srcId="{FF83E572-2A1C-453B-BC30-11593F3669BE}" destId="{326806C3-2241-4732-B7AF-0D52A7F09558}" srcOrd="0" destOrd="0" presId="urn:microsoft.com/office/officeart/2005/8/layout/hierarchy3"/>
    <dgm:cxn modelId="{A4678225-7C93-4091-8C0D-42F0F121E425}" srcId="{0670FB5C-1F5E-4ECA-86AC-0F071332334D}" destId="{C23C8D23-F066-427D-ABAC-505C13632C54}" srcOrd="1" destOrd="0" parTransId="{507D4A92-338E-4D51-B577-47278762E0BF}" sibTransId="{B8AFAD48-8816-4147-95B7-14F9F79BD6F4}"/>
    <dgm:cxn modelId="{7050442D-3DF4-446B-B6DF-2E077037122F}" type="presOf" srcId="{65F0448F-B3D6-442B-868F-1F30F6B2EA5B}" destId="{9D574AF7-58CF-4854-8267-25CE18689BEF}" srcOrd="0" destOrd="0" presId="urn:microsoft.com/office/officeart/2005/8/layout/hierarchy3"/>
    <dgm:cxn modelId="{97BC1F33-318A-4D6E-BFB2-5243AD1C42F7}" type="presOf" srcId="{CA14B49D-6042-48E5-AD16-F9AA12D7B33F}" destId="{F4F07AF7-90F7-4841-9CFD-E80FD44244B7}" srcOrd="0" destOrd="0" presId="urn:microsoft.com/office/officeart/2005/8/layout/hierarchy3"/>
    <dgm:cxn modelId="{7337155D-9D0D-4068-82E6-345B7381FC9A}" type="presOf" srcId="{DA308548-E32B-4F7D-A02B-A14066359474}" destId="{A6079A2E-2CE0-40DA-81B2-31A7FED6E85E}" srcOrd="0" destOrd="0" presId="urn:microsoft.com/office/officeart/2005/8/layout/hierarchy3"/>
    <dgm:cxn modelId="{8834EA5F-08D2-4FCB-B03C-4ECD0952B2F8}" type="presOf" srcId="{C23C8D23-F066-427D-ABAC-505C13632C54}" destId="{5909D071-0448-459F-B16D-DF9D895B218A}" srcOrd="1" destOrd="0" presId="urn:microsoft.com/office/officeart/2005/8/layout/hierarchy3"/>
    <dgm:cxn modelId="{CA5F9F42-520F-456E-A579-880B7934DEED}" type="presOf" srcId="{7199718D-79E1-47EF-96E1-EED70DACBD8C}" destId="{5B01E7F7-7C70-4F5B-AB0A-8D4553531E33}" srcOrd="0" destOrd="0" presId="urn:microsoft.com/office/officeart/2005/8/layout/hierarchy3"/>
    <dgm:cxn modelId="{3957BE46-E53E-472D-BEEB-B9229B9727E4}" srcId="{C23C8D23-F066-427D-ABAC-505C13632C54}" destId="{9C08E2A8-1D34-4EB5-8648-93591CF054E3}" srcOrd="2" destOrd="0" parTransId="{AACD26F6-17B5-46EC-B49D-BD43CD157BBC}" sibTransId="{F3CBF9DD-AC2F-4E41-8986-5CC1464B0F48}"/>
    <dgm:cxn modelId="{5D6FA44C-681E-4A4B-9BA9-9142411B7265}" type="presOf" srcId="{C23C8D23-F066-427D-ABAC-505C13632C54}" destId="{1114A13B-CD1C-494C-968F-3A7235CCE72C}" srcOrd="0" destOrd="0" presId="urn:microsoft.com/office/officeart/2005/8/layout/hierarchy3"/>
    <dgm:cxn modelId="{E4A4CA6E-1003-4E89-A4F0-8B7A00574E66}" type="presOf" srcId="{57E83423-3D66-4EC8-8EE1-428E882D9F5D}" destId="{32C7CAA6-3984-4303-ACAB-047833D2336B}" srcOrd="0" destOrd="0" presId="urn:microsoft.com/office/officeart/2005/8/layout/hierarchy3"/>
    <dgm:cxn modelId="{63614D6F-4D70-473D-9F51-7026FCEC7E2A}" type="presOf" srcId="{487ACD2B-E4E1-4821-A560-B9523958D32D}" destId="{E30CE63A-B507-4E11-AD92-6D2808410AE1}" srcOrd="0" destOrd="0" presId="urn:microsoft.com/office/officeart/2005/8/layout/hierarchy3"/>
    <dgm:cxn modelId="{8872554F-FD86-440E-A217-84A801ABD15B}" type="presOf" srcId="{39729662-4307-4280-AA3E-9627C48620D2}" destId="{B57DA8F8-95E3-4FDB-B991-D67892D30B54}" srcOrd="0" destOrd="0" presId="urn:microsoft.com/office/officeart/2005/8/layout/hierarchy3"/>
    <dgm:cxn modelId="{B3B90150-E0AF-4E04-88A4-2C770162E9A8}" srcId="{2D3A3911-BD34-4EA3-814A-EDE13E44DA33}" destId="{1BB0618D-8DEA-46ED-BDF1-96DB186F0C12}" srcOrd="2" destOrd="0" parTransId="{5C76F554-47C5-4AF7-9BA3-66E02C4D2F38}" sibTransId="{C31FDF81-86FE-4213-AA93-226FC1BD0382}"/>
    <dgm:cxn modelId="{FCB08186-3DF8-482C-8515-FBB891A4B1DC}" type="presOf" srcId="{5A93219A-38BB-4B5C-A271-8BA9FB0C4FC5}" destId="{A2861273-DAA2-413B-AAE6-9CC25E9355B5}" srcOrd="0" destOrd="0" presId="urn:microsoft.com/office/officeart/2005/8/layout/hierarchy3"/>
    <dgm:cxn modelId="{6E234A90-3EE6-4878-9838-4FED9A9026A0}" srcId="{C23C8D23-F066-427D-ABAC-505C13632C54}" destId="{03559CEF-1444-4018-9C67-124EDA4508B6}" srcOrd="1" destOrd="0" parTransId="{7199718D-79E1-47EF-96E1-EED70DACBD8C}" sibTransId="{65F8CC9F-28DF-485B-8887-4389E0B37013}"/>
    <dgm:cxn modelId="{8F03CE9C-1F6D-4B52-8DE1-DD497D73E4BD}" type="presOf" srcId="{9C08E2A8-1D34-4EB5-8648-93591CF054E3}" destId="{214A7A5A-258F-44DA-AB03-EA1855C4D25A}" srcOrd="0" destOrd="0" presId="urn:microsoft.com/office/officeart/2005/8/layout/hierarchy3"/>
    <dgm:cxn modelId="{B322469E-88C8-4C15-AB48-6C145D25BE30}" type="presOf" srcId="{0670FB5C-1F5E-4ECA-86AC-0F071332334D}" destId="{342EF07A-5EBD-429A-A075-D01955D8C12A}" srcOrd="0" destOrd="0" presId="urn:microsoft.com/office/officeart/2005/8/layout/hierarchy3"/>
    <dgm:cxn modelId="{E58754A5-E15A-47A7-BA14-5E5A364D99F4}" srcId="{2D3A3911-BD34-4EA3-814A-EDE13E44DA33}" destId="{487ACD2B-E4E1-4821-A560-B9523958D32D}" srcOrd="5" destOrd="0" parTransId="{39729662-4307-4280-AA3E-9627C48620D2}" sibTransId="{310E4382-C9D7-4A68-A446-24EE8910042A}"/>
    <dgm:cxn modelId="{799A99A9-6AF2-4DC9-9291-EF892D9FFB9D}" type="presOf" srcId="{2D3A3911-BD34-4EA3-814A-EDE13E44DA33}" destId="{B6B20D4D-F8C6-4E1A-B725-A0D7C5C2DC91}" srcOrd="0" destOrd="0" presId="urn:microsoft.com/office/officeart/2005/8/layout/hierarchy3"/>
    <dgm:cxn modelId="{0BE646AB-CB44-4A40-B50D-4C4A5D4935C0}" srcId="{2D3A3911-BD34-4EA3-814A-EDE13E44DA33}" destId="{691C328E-BFD9-400A-A344-4BC8B76F93A2}" srcOrd="3" destOrd="0" parTransId="{AE237EAB-99DC-47A3-A662-60A7B9211012}" sibTransId="{6CD7D852-C801-4E82-B244-461EDD9761D8}"/>
    <dgm:cxn modelId="{AF0C85AC-FA4D-464F-8F60-8FFDB03711A3}" type="presOf" srcId="{5C76F554-47C5-4AF7-9BA3-66E02C4D2F38}" destId="{804A626A-D3F2-4DD6-B18B-9C5A1D343D81}" srcOrd="0" destOrd="0" presId="urn:microsoft.com/office/officeart/2005/8/layout/hierarchy3"/>
    <dgm:cxn modelId="{CD6410B1-4835-4076-A98C-8FA71B317042}" srcId="{2D3A3911-BD34-4EA3-814A-EDE13E44DA33}" destId="{57E83423-3D66-4EC8-8EE1-428E882D9F5D}" srcOrd="4" destOrd="0" parTransId="{FF83E572-2A1C-453B-BC30-11593F3669BE}" sibTransId="{02B12E44-3CC4-4BDF-862C-6D278D9433E6}"/>
    <dgm:cxn modelId="{282C00B7-B91C-47B4-9E93-3A2497EA6CAD}" type="presOf" srcId="{1BB0618D-8DEA-46ED-BDF1-96DB186F0C12}" destId="{3877BB24-943A-4CDE-B921-4CBE7A1D4056}" srcOrd="0" destOrd="0" presId="urn:microsoft.com/office/officeart/2005/8/layout/hierarchy3"/>
    <dgm:cxn modelId="{CD3273BE-FE34-474D-86C6-3F5ECE2CCF27}" type="presOf" srcId="{AACD26F6-17B5-46EC-B49D-BD43CD157BBC}" destId="{57EBAAB6-FAA3-41B9-870E-DEBDD4720CC9}" srcOrd="0" destOrd="0" presId="urn:microsoft.com/office/officeart/2005/8/layout/hierarchy3"/>
    <dgm:cxn modelId="{0C316EC1-9B79-4B24-B0DC-74914CA7BB02}" srcId="{C23C8D23-F066-427D-ABAC-505C13632C54}" destId="{795E0D54-EBFB-4076-BCD9-44419D1A409F}" srcOrd="0" destOrd="0" parTransId="{CA14B49D-6042-48E5-AD16-F9AA12D7B33F}" sibTransId="{4C67B7F1-50FF-4450-B533-3C527F254D1D}"/>
    <dgm:cxn modelId="{604DF1C2-B173-4859-80AC-ACC067F6265B}" type="presOf" srcId="{AE237EAB-99DC-47A3-A662-60A7B9211012}" destId="{E87EF1A1-3812-4934-94DD-16AAB2E4BF79}" srcOrd="0" destOrd="0" presId="urn:microsoft.com/office/officeart/2005/8/layout/hierarchy3"/>
    <dgm:cxn modelId="{6D9060CC-9289-4274-923F-7955C189804B}" type="presOf" srcId="{03559CEF-1444-4018-9C67-124EDA4508B6}" destId="{4E9FB34B-BD19-4A19-95E8-142BE15CC46C}" srcOrd="0" destOrd="0" presId="urn:microsoft.com/office/officeart/2005/8/layout/hierarchy3"/>
    <dgm:cxn modelId="{5A6593DF-0385-474F-8C79-37DEDED486C4}" type="presOf" srcId="{795E0D54-EBFB-4076-BCD9-44419D1A409F}" destId="{21A6660B-AD93-4FEC-854A-4D9251F60177}" srcOrd="0" destOrd="0" presId="urn:microsoft.com/office/officeart/2005/8/layout/hierarchy3"/>
    <dgm:cxn modelId="{BBE5EAE0-7586-4130-ADC0-4B33F551CA40}" type="presOf" srcId="{7E7070E9-9340-4E1F-AA5B-29D4ACE67DF8}" destId="{0B668FFE-6889-4FFD-8028-A4FB6909649B}" srcOrd="0" destOrd="0" presId="urn:microsoft.com/office/officeart/2005/8/layout/hierarchy3"/>
    <dgm:cxn modelId="{6BCFF3E1-1C2B-41F0-A0B8-20EC734AC3F1}" srcId="{0670FB5C-1F5E-4ECA-86AC-0F071332334D}" destId="{2D3A3911-BD34-4EA3-814A-EDE13E44DA33}" srcOrd="0" destOrd="0" parTransId="{DEC0A282-8E75-41A1-A3B5-D9012C5559E3}" sibTransId="{366E9A4A-0D15-4579-8909-FBF4404E206F}"/>
    <dgm:cxn modelId="{FEE7EDEF-5A70-4D3F-B1EF-805B01BEE379}" type="presOf" srcId="{A41A37F0-5333-402A-A5E2-F9FA2971E53D}" destId="{69907656-02D7-4D99-8530-A655B1F12986}" srcOrd="0" destOrd="0" presId="urn:microsoft.com/office/officeart/2005/8/layout/hierarchy3"/>
    <dgm:cxn modelId="{E6E934F5-970F-4F2D-8605-EE7592FEA2C5}" type="presOf" srcId="{E52AE913-5FB9-44D4-904A-5DCEDC547F8A}" destId="{85FB2355-BBAA-45DF-BCFB-2F2CEBFDF383}" srcOrd="0" destOrd="0" presId="urn:microsoft.com/office/officeart/2005/8/layout/hierarchy3"/>
    <dgm:cxn modelId="{481BA440-89CC-4245-B650-25147351B756}" type="presParOf" srcId="{342EF07A-5EBD-429A-A075-D01955D8C12A}" destId="{1F61FDF9-C0FC-44DE-998A-33CB8BB583C2}" srcOrd="0" destOrd="0" presId="urn:microsoft.com/office/officeart/2005/8/layout/hierarchy3"/>
    <dgm:cxn modelId="{01CC2734-7344-4EDC-B129-0E467F15B8DE}" type="presParOf" srcId="{1F61FDF9-C0FC-44DE-998A-33CB8BB583C2}" destId="{F3CA9038-A95F-459D-9CF2-ACB609A6ED75}" srcOrd="0" destOrd="0" presId="urn:microsoft.com/office/officeart/2005/8/layout/hierarchy3"/>
    <dgm:cxn modelId="{2C085315-232D-4519-88DC-7B2BAE861E07}" type="presParOf" srcId="{F3CA9038-A95F-459D-9CF2-ACB609A6ED75}" destId="{B6B20D4D-F8C6-4E1A-B725-A0D7C5C2DC91}" srcOrd="0" destOrd="0" presId="urn:microsoft.com/office/officeart/2005/8/layout/hierarchy3"/>
    <dgm:cxn modelId="{A714F7D1-F0BA-47AA-8D36-00A593E84762}" type="presParOf" srcId="{F3CA9038-A95F-459D-9CF2-ACB609A6ED75}" destId="{C8006516-D0F6-4378-8946-DEA464A7D0AF}" srcOrd="1" destOrd="0" presId="urn:microsoft.com/office/officeart/2005/8/layout/hierarchy3"/>
    <dgm:cxn modelId="{7474C2EB-C837-47B3-A8AD-FF051C33180C}" type="presParOf" srcId="{1F61FDF9-C0FC-44DE-998A-33CB8BB583C2}" destId="{B09203C1-1AF6-4FF8-BA79-8B78F53DA85B}" srcOrd="1" destOrd="0" presId="urn:microsoft.com/office/officeart/2005/8/layout/hierarchy3"/>
    <dgm:cxn modelId="{F37937C4-3A12-4711-B402-606F5BD7ED41}" type="presParOf" srcId="{B09203C1-1AF6-4FF8-BA79-8B78F53DA85B}" destId="{0B668FFE-6889-4FFD-8028-A4FB6909649B}" srcOrd="0" destOrd="0" presId="urn:microsoft.com/office/officeart/2005/8/layout/hierarchy3"/>
    <dgm:cxn modelId="{82D53680-7260-4668-8E82-82BB25737543}" type="presParOf" srcId="{B09203C1-1AF6-4FF8-BA79-8B78F53DA85B}" destId="{85FB2355-BBAA-45DF-BCFB-2F2CEBFDF383}" srcOrd="1" destOrd="0" presId="urn:microsoft.com/office/officeart/2005/8/layout/hierarchy3"/>
    <dgm:cxn modelId="{05BEA7CC-D5EA-4EE0-94FF-F59CDD177E9E}" type="presParOf" srcId="{B09203C1-1AF6-4FF8-BA79-8B78F53DA85B}" destId="{9D574AF7-58CF-4854-8267-25CE18689BEF}" srcOrd="2" destOrd="0" presId="urn:microsoft.com/office/officeart/2005/8/layout/hierarchy3"/>
    <dgm:cxn modelId="{CE420E8D-DB5E-4FB0-9DC4-9624997CBC2F}" type="presParOf" srcId="{B09203C1-1AF6-4FF8-BA79-8B78F53DA85B}" destId="{A6079A2E-2CE0-40DA-81B2-31A7FED6E85E}" srcOrd="3" destOrd="0" presId="urn:microsoft.com/office/officeart/2005/8/layout/hierarchy3"/>
    <dgm:cxn modelId="{5E1423B3-BCD2-4E04-BB15-976268393F65}" type="presParOf" srcId="{B09203C1-1AF6-4FF8-BA79-8B78F53DA85B}" destId="{804A626A-D3F2-4DD6-B18B-9C5A1D343D81}" srcOrd="4" destOrd="0" presId="urn:microsoft.com/office/officeart/2005/8/layout/hierarchy3"/>
    <dgm:cxn modelId="{773F57B5-FB88-4E80-9445-46E5A01656E6}" type="presParOf" srcId="{B09203C1-1AF6-4FF8-BA79-8B78F53DA85B}" destId="{3877BB24-943A-4CDE-B921-4CBE7A1D4056}" srcOrd="5" destOrd="0" presId="urn:microsoft.com/office/officeart/2005/8/layout/hierarchy3"/>
    <dgm:cxn modelId="{0D01E38F-7E8E-45A3-A26F-35062B79BB6E}" type="presParOf" srcId="{B09203C1-1AF6-4FF8-BA79-8B78F53DA85B}" destId="{E87EF1A1-3812-4934-94DD-16AAB2E4BF79}" srcOrd="6" destOrd="0" presId="urn:microsoft.com/office/officeart/2005/8/layout/hierarchy3"/>
    <dgm:cxn modelId="{4749EF13-A293-4F26-9116-687B64DA41F0}" type="presParOf" srcId="{B09203C1-1AF6-4FF8-BA79-8B78F53DA85B}" destId="{2A812920-F277-4A4D-9A6A-8833D887C0C6}" srcOrd="7" destOrd="0" presId="urn:microsoft.com/office/officeart/2005/8/layout/hierarchy3"/>
    <dgm:cxn modelId="{404D6BC2-22E0-4331-B074-583D98097EF2}" type="presParOf" srcId="{B09203C1-1AF6-4FF8-BA79-8B78F53DA85B}" destId="{326806C3-2241-4732-B7AF-0D52A7F09558}" srcOrd="8" destOrd="0" presId="urn:microsoft.com/office/officeart/2005/8/layout/hierarchy3"/>
    <dgm:cxn modelId="{9C3574B2-9014-487F-B762-D531B930FC4E}" type="presParOf" srcId="{B09203C1-1AF6-4FF8-BA79-8B78F53DA85B}" destId="{32C7CAA6-3984-4303-ACAB-047833D2336B}" srcOrd="9" destOrd="0" presId="urn:microsoft.com/office/officeart/2005/8/layout/hierarchy3"/>
    <dgm:cxn modelId="{25E4D273-6982-411B-8632-06EDFCD3EADA}" type="presParOf" srcId="{B09203C1-1AF6-4FF8-BA79-8B78F53DA85B}" destId="{B57DA8F8-95E3-4FDB-B991-D67892D30B54}" srcOrd="10" destOrd="0" presId="urn:microsoft.com/office/officeart/2005/8/layout/hierarchy3"/>
    <dgm:cxn modelId="{3DAC7D58-2DAC-4783-979C-B73DE9712DB1}" type="presParOf" srcId="{B09203C1-1AF6-4FF8-BA79-8B78F53DA85B}" destId="{E30CE63A-B507-4E11-AD92-6D2808410AE1}" srcOrd="11" destOrd="0" presId="urn:microsoft.com/office/officeart/2005/8/layout/hierarchy3"/>
    <dgm:cxn modelId="{72848930-A844-4568-81B2-1EFCF1F63494}" type="presParOf" srcId="{342EF07A-5EBD-429A-A075-D01955D8C12A}" destId="{480079F8-E77F-48CA-B576-C94F35EEDA71}" srcOrd="1" destOrd="0" presId="urn:microsoft.com/office/officeart/2005/8/layout/hierarchy3"/>
    <dgm:cxn modelId="{B48201E9-D5C4-41CA-B8BD-B4639D37416D}" type="presParOf" srcId="{480079F8-E77F-48CA-B576-C94F35EEDA71}" destId="{DB74D889-E1F1-4857-BFC4-5790DC0FDA94}" srcOrd="0" destOrd="0" presId="urn:microsoft.com/office/officeart/2005/8/layout/hierarchy3"/>
    <dgm:cxn modelId="{138718AB-5D26-403D-BF3E-12EA50C96742}" type="presParOf" srcId="{DB74D889-E1F1-4857-BFC4-5790DC0FDA94}" destId="{1114A13B-CD1C-494C-968F-3A7235CCE72C}" srcOrd="0" destOrd="0" presId="urn:microsoft.com/office/officeart/2005/8/layout/hierarchy3"/>
    <dgm:cxn modelId="{405CFFBC-01DC-498F-A8D4-7525FEACFC9C}" type="presParOf" srcId="{DB74D889-E1F1-4857-BFC4-5790DC0FDA94}" destId="{5909D071-0448-459F-B16D-DF9D895B218A}" srcOrd="1" destOrd="0" presId="urn:microsoft.com/office/officeart/2005/8/layout/hierarchy3"/>
    <dgm:cxn modelId="{367B1997-0C60-449D-AB14-BE76FA21B89A}" type="presParOf" srcId="{480079F8-E77F-48CA-B576-C94F35EEDA71}" destId="{511A80F8-B0B9-44CE-8BD3-114655B7DAAE}" srcOrd="1" destOrd="0" presId="urn:microsoft.com/office/officeart/2005/8/layout/hierarchy3"/>
    <dgm:cxn modelId="{84FF09C6-F673-475C-A8B5-1ABA735CBA37}" type="presParOf" srcId="{511A80F8-B0B9-44CE-8BD3-114655B7DAAE}" destId="{F4F07AF7-90F7-4841-9CFD-E80FD44244B7}" srcOrd="0" destOrd="0" presId="urn:microsoft.com/office/officeart/2005/8/layout/hierarchy3"/>
    <dgm:cxn modelId="{49AE4689-B227-46AA-9930-08BB1EC24342}" type="presParOf" srcId="{511A80F8-B0B9-44CE-8BD3-114655B7DAAE}" destId="{21A6660B-AD93-4FEC-854A-4D9251F60177}" srcOrd="1" destOrd="0" presId="urn:microsoft.com/office/officeart/2005/8/layout/hierarchy3"/>
    <dgm:cxn modelId="{F4F23F4B-3B3A-42F9-8211-F05AA8B528F0}" type="presParOf" srcId="{511A80F8-B0B9-44CE-8BD3-114655B7DAAE}" destId="{5B01E7F7-7C70-4F5B-AB0A-8D4553531E33}" srcOrd="2" destOrd="0" presId="urn:microsoft.com/office/officeart/2005/8/layout/hierarchy3"/>
    <dgm:cxn modelId="{21CDD4DC-E270-41B4-99DC-38AE6922D535}" type="presParOf" srcId="{511A80F8-B0B9-44CE-8BD3-114655B7DAAE}" destId="{4E9FB34B-BD19-4A19-95E8-142BE15CC46C}" srcOrd="3" destOrd="0" presId="urn:microsoft.com/office/officeart/2005/8/layout/hierarchy3"/>
    <dgm:cxn modelId="{4BBFE1FB-1ED2-4D70-BF5E-9195324A64B3}" type="presParOf" srcId="{511A80F8-B0B9-44CE-8BD3-114655B7DAAE}" destId="{57EBAAB6-FAA3-41B9-870E-DEBDD4720CC9}" srcOrd="4" destOrd="0" presId="urn:microsoft.com/office/officeart/2005/8/layout/hierarchy3"/>
    <dgm:cxn modelId="{23BF4138-C8EB-44A0-A244-133AF804461D}" type="presParOf" srcId="{511A80F8-B0B9-44CE-8BD3-114655B7DAAE}" destId="{214A7A5A-258F-44DA-AB03-EA1855C4D25A}" srcOrd="5" destOrd="0" presId="urn:microsoft.com/office/officeart/2005/8/layout/hierarchy3"/>
    <dgm:cxn modelId="{BDC0CC1D-F57B-43AD-BFA1-C13E04B40D2A}" type="presParOf" srcId="{511A80F8-B0B9-44CE-8BD3-114655B7DAAE}" destId="{69907656-02D7-4D99-8530-A655B1F12986}" srcOrd="6" destOrd="0" presId="urn:microsoft.com/office/officeart/2005/8/layout/hierarchy3"/>
    <dgm:cxn modelId="{12CC6F36-4537-42EA-B15E-90DA4729B0A4}" type="presParOf" srcId="{511A80F8-B0B9-44CE-8BD3-114655B7DAAE}" destId="{A2861273-DAA2-413B-AAE6-9CC25E9355B5}" srcOrd="7"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395A94-C616-4695-955C-25205A223BE1}">
      <dsp:nvSpPr>
        <dsp:cNvPr id="0" name=""/>
        <dsp:cNvSpPr/>
      </dsp:nvSpPr>
      <dsp:spPr>
        <a:xfrm>
          <a:off x="2328958" y="1504838"/>
          <a:ext cx="1675644" cy="1219200"/>
        </a:xfrm>
        <a:prstGeom prst="round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s-ES" sz="2000" b="1" kern="1200" dirty="0"/>
            <a:t>AUTHOR</a:t>
          </a:r>
        </a:p>
        <a:p>
          <a:pPr marL="0" lvl="0" indent="0" algn="ctr" defTabSz="889000">
            <a:lnSpc>
              <a:spcPct val="90000"/>
            </a:lnSpc>
            <a:spcBef>
              <a:spcPct val="0"/>
            </a:spcBef>
            <a:spcAft>
              <a:spcPct val="35000"/>
            </a:spcAft>
            <a:buNone/>
          </a:pPr>
          <a:r>
            <a:rPr lang="ca-ES" sz="1100" kern="1200" dirty="0" err="1"/>
            <a:t>Literary</a:t>
          </a:r>
          <a:r>
            <a:rPr lang="ca-ES" sz="1100" kern="1200" dirty="0"/>
            <a:t>, </a:t>
          </a:r>
          <a:r>
            <a:rPr lang="ca-ES" sz="1100" kern="1200" dirty="0" err="1"/>
            <a:t>artistic</a:t>
          </a:r>
          <a:r>
            <a:rPr lang="ca-ES" sz="1100" kern="1200" dirty="0"/>
            <a:t> or </a:t>
          </a:r>
          <a:r>
            <a:rPr lang="ca-ES" sz="1100" kern="1200" dirty="0" err="1"/>
            <a:t>scieniífic</a:t>
          </a:r>
          <a:endParaRPr lang="es-ES" sz="1100" kern="1200" dirty="0"/>
        </a:p>
      </dsp:txBody>
      <dsp:txXfrm>
        <a:off x="2388474" y="1564354"/>
        <a:ext cx="1556612" cy="1100168"/>
      </dsp:txXfrm>
    </dsp:sp>
    <dsp:sp modelId="{F7B21768-AD54-40AE-BD6A-743D4855D95A}">
      <dsp:nvSpPr>
        <dsp:cNvPr id="0" name=""/>
        <dsp:cNvSpPr/>
      </dsp:nvSpPr>
      <dsp:spPr>
        <a:xfrm rot="16200000">
          <a:off x="2843350" y="1181408"/>
          <a:ext cx="646858" cy="0"/>
        </a:xfrm>
        <a:custGeom>
          <a:avLst/>
          <a:gdLst/>
          <a:ahLst/>
          <a:cxnLst/>
          <a:rect l="0" t="0" r="0" b="0"/>
          <a:pathLst>
            <a:path>
              <a:moveTo>
                <a:pt x="0" y="0"/>
              </a:moveTo>
              <a:lnTo>
                <a:pt x="64685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D14D6E-2CCE-49B7-84A6-2D22C094B0D0}">
      <dsp:nvSpPr>
        <dsp:cNvPr id="0" name=""/>
        <dsp:cNvSpPr/>
      </dsp:nvSpPr>
      <dsp:spPr>
        <a:xfrm>
          <a:off x="2477461" y="41115"/>
          <a:ext cx="1378637"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err="1"/>
            <a:t>Scientific</a:t>
          </a:r>
          <a:r>
            <a:rPr lang="es-ES" sz="1600" kern="1200" dirty="0"/>
            <a:t> </a:t>
          </a:r>
          <a:r>
            <a:rPr lang="es-ES" sz="1600" kern="1200" dirty="0" err="1"/>
            <a:t>papers</a:t>
          </a:r>
          <a:endParaRPr lang="es-ES" sz="1600" kern="1200" dirty="0"/>
        </a:p>
      </dsp:txBody>
      <dsp:txXfrm>
        <a:off x="2517337" y="80991"/>
        <a:ext cx="1298885" cy="737112"/>
      </dsp:txXfrm>
    </dsp:sp>
    <dsp:sp modelId="{68BBC16A-40D4-4FF6-9BFD-B0F616A000F0}">
      <dsp:nvSpPr>
        <dsp:cNvPr id="0" name=""/>
        <dsp:cNvSpPr/>
      </dsp:nvSpPr>
      <dsp:spPr>
        <a:xfrm rot="19285714">
          <a:off x="3913221" y="1453473"/>
          <a:ext cx="164764" cy="0"/>
        </a:xfrm>
        <a:custGeom>
          <a:avLst/>
          <a:gdLst/>
          <a:ahLst/>
          <a:cxnLst/>
          <a:rect l="0" t="0" r="0" b="0"/>
          <a:pathLst>
            <a:path>
              <a:moveTo>
                <a:pt x="0" y="0"/>
              </a:moveTo>
              <a:lnTo>
                <a:pt x="1647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EE7B1C8-D84C-41CF-8667-5C4FD93CF024}">
      <dsp:nvSpPr>
        <dsp:cNvPr id="0" name=""/>
        <dsp:cNvSpPr/>
      </dsp:nvSpPr>
      <dsp:spPr>
        <a:xfrm>
          <a:off x="4060012" y="667963"/>
          <a:ext cx="816864"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err="1"/>
            <a:t>Books</a:t>
          </a:r>
          <a:endParaRPr lang="es-ES" sz="1600" kern="1200" dirty="0"/>
        </a:p>
      </dsp:txBody>
      <dsp:txXfrm>
        <a:off x="4099888" y="707839"/>
        <a:ext cx="737112" cy="737112"/>
      </dsp:txXfrm>
    </dsp:sp>
    <dsp:sp modelId="{A06A71B1-3F77-4D58-AF40-4F70371085FD}">
      <dsp:nvSpPr>
        <dsp:cNvPr id="0" name=""/>
        <dsp:cNvSpPr/>
      </dsp:nvSpPr>
      <dsp:spPr>
        <a:xfrm rot="839762">
          <a:off x="4002019" y="2344305"/>
          <a:ext cx="173964" cy="0"/>
        </a:xfrm>
        <a:custGeom>
          <a:avLst/>
          <a:gdLst/>
          <a:ahLst/>
          <a:cxnLst/>
          <a:rect l="0" t="0" r="0" b="0"/>
          <a:pathLst>
            <a:path>
              <a:moveTo>
                <a:pt x="0" y="0"/>
              </a:moveTo>
              <a:lnTo>
                <a:pt x="1739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F20314-A8E4-4F8A-B6CB-72AB257C2D4A}">
      <dsp:nvSpPr>
        <dsp:cNvPr id="0" name=""/>
        <dsp:cNvSpPr/>
      </dsp:nvSpPr>
      <dsp:spPr>
        <a:xfrm>
          <a:off x="4173401" y="2110584"/>
          <a:ext cx="1233064"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err="1"/>
            <a:t>Websites</a:t>
          </a:r>
          <a:endParaRPr lang="es-ES" sz="1600" kern="1200" dirty="0"/>
        </a:p>
      </dsp:txBody>
      <dsp:txXfrm>
        <a:off x="4213277" y="2150460"/>
        <a:ext cx="1153312" cy="737112"/>
      </dsp:txXfrm>
    </dsp:sp>
    <dsp:sp modelId="{AFFD7C35-766B-4A0F-BF91-DDE7BB549C14}">
      <dsp:nvSpPr>
        <dsp:cNvPr id="0" name=""/>
        <dsp:cNvSpPr/>
      </dsp:nvSpPr>
      <dsp:spPr>
        <a:xfrm rot="3857143">
          <a:off x="3308923" y="2965029"/>
          <a:ext cx="534960" cy="0"/>
        </a:xfrm>
        <a:custGeom>
          <a:avLst/>
          <a:gdLst/>
          <a:ahLst/>
          <a:cxnLst/>
          <a:rect l="0" t="0" r="0" b="0"/>
          <a:pathLst>
            <a:path>
              <a:moveTo>
                <a:pt x="0" y="0"/>
              </a:moveTo>
              <a:lnTo>
                <a:pt x="5349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361E3F-A925-4669-A666-01858257B17F}">
      <dsp:nvSpPr>
        <dsp:cNvPr id="0" name=""/>
        <dsp:cNvSpPr/>
      </dsp:nvSpPr>
      <dsp:spPr>
        <a:xfrm>
          <a:off x="3201831" y="3206020"/>
          <a:ext cx="1374635"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err="1"/>
            <a:t>Theses</a:t>
          </a:r>
          <a:endParaRPr lang="es-ES" sz="1600" kern="1200" dirty="0"/>
        </a:p>
      </dsp:txBody>
      <dsp:txXfrm>
        <a:off x="3241707" y="3245896"/>
        <a:ext cx="1294883" cy="737112"/>
      </dsp:txXfrm>
    </dsp:sp>
    <dsp:sp modelId="{DEDB840C-7B22-40BB-A483-3730EFAEED0D}">
      <dsp:nvSpPr>
        <dsp:cNvPr id="0" name=""/>
        <dsp:cNvSpPr/>
      </dsp:nvSpPr>
      <dsp:spPr>
        <a:xfrm rot="6942857">
          <a:off x="2489676" y="2965029"/>
          <a:ext cx="534960" cy="0"/>
        </a:xfrm>
        <a:custGeom>
          <a:avLst/>
          <a:gdLst/>
          <a:ahLst/>
          <a:cxnLst/>
          <a:rect l="0" t="0" r="0" b="0"/>
          <a:pathLst>
            <a:path>
              <a:moveTo>
                <a:pt x="0" y="0"/>
              </a:moveTo>
              <a:lnTo>
                <a:pt x="5349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29BCAE3-6714-47EA-8580-DAAEEF81D672}">
      <dsp:nvSpPr>
        <dsp:cNvPr id="0" name=""/>
        <dsp:cNvSpPr/>
      </dsp:nvSpPr>
      <dsp:spPr>
        <a:xfrm>
          <a:off x="1776996" y="3206020"/>
          <a:ext cx="1334829"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s-ES" sz="1500" kern="1200" dirty="0" err="1"/>
            <a:t>Pictures</a:t>
          </a:r>
          <a:r>
            <a:rPr lang="es-ES" sz="1500" kern="1200" dirty="0"/>
            <a:t>, </a:t>
          </a:r>
          <a:r>
            <a:rPr lang="es-ES" sz="1600" kern="1200" dirty="0" err="1"/>
            <a:t>drawings</a:t>
          </a:r>
          <a:endParaRPr lang="es-ES" sz="1600" kern="1200" dirty="0"/>
        </a:p>
      </dsp:txBody>
      <dsp:txXfrm>
        <a:off x="1816872" y="3245896"/>
        <a:ext cx="1255077" cy="737112"/>
      </dsp:txXfrm>
    </dsp:sp>
    <dsp:sp modelId="{00839FAE-A5E3-428E-8603-37A40FF3CDA9}">
      <dsp:nvSpPr>
        <dsp:cNvPr id="0" name=""/>
        <dsp:cNvSpPr/>
      </dsp:nvSpPr>
      <dsp:spPr>
        <a:xfrm rot="10077819">
          <a:off x="2121084" y="2314993"/>
          <a:ext cx="210183" cy="0"/>
        </a:xfrm>
        <a:custGeom>
          <a:avLst/>
          <a:gdLst/>
          <a:ahLst/>
          <a:cxnLst/>
          <a:rect l="0" t="0" r="0" b="0"/>
          <a:pathLst>
            <a:path>
              <a:moveTo>
                <a:pt x="0" y="0"/>
              </a:moveTo>
              <a:lnTo>
                <a:pt x="21018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CA7C38-5DA1-44EC-B268-7409ED8B2F07}">
      <dsp:nvSpPr>
        <dsp:cNvPr id="0" name=""/>
        <dsp:cNvSpPr/>
      </dsp:nvSpPr>
      <dsp:spPr>
        <a:xfrm>
          <a:off x="415210" y="2110585"/>
          <a:ext cx="1708185"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a:t>Musical </a:t>
          </a:r>
          <a:r>
            <a:rPr lang="es-ES" sz="1600" kern="1200" dirty="0" err="1"/>
            <a:t>works</a:t>
          </a:r>
          <a:endParaRPr lang="es-ES" sz="1600" kern="1200" dirty="0"/>
        </a:p>
      </dsp:txBody>
      <dsp:txXfrm>
        <a:off x="455086" y="2150461"/>
        <a:ext cx="1628433" cy="737112"/>
      </dsp:txXfrm>
    </dsp:sp>
    <dsp:sp modelId="{5C8FCB5C-96EF-4C96-8EE9-5B962BE55C48}">
      <dsp:nvSpPr>
        <dsp:cNvPr id="0" name=""/>
        <dsp:cNvSpPr/>
      </dsp:nvSpPr>
      <dsp:spPr>
        <a:xfrm rot="12537350">
          <a:off x="2154054" y="1605708"/>
          <a:ext cx="186564" cy="0"/>
        </a:xfrm>
        <a:custGeom>
          <a:avLst/>
          <a:gdLst/>
          <a:ahLst/>
          <a:cxnLst/>
          <a:rect l="0" t="0" r="0" b="0"/>
          <a:pathLst>
            <a:path>
              <a:moveTo>
                <a:pt x="0" y="0"/>
              </a:moveTo>
              <a:lnTo>
                <a:pt x="1865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6456A3D-A576-4B82-BA27-238AF2EB7656}">
      <dsp:nvSpPr>
        <dsp:cNvPr id="0" name=""/>
        <dsp:cNvSpPr/>
      </dsp:nvSpPr>
      <dsp:spPr>
        <a:xfrm>
          <a:off x="917416" y="806772"/>
          <a:ext cx="1248298"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a:t>Films</a:t>
          </a:r>
        </a:p>
      </dsp:txBody>
      <dsp:txXfrm>
        <a:off x="957292" y="846648"/>
        <a:ext cx="1168546" cy="7371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B20D4D-F8C6-4E1A-B725-A0D7C5C2DC91}">
      <dsp:nvSpPr>
        <dsp:cNvPr id="0" name=""/>
        <dsp:cNvSpPr/>
      </dsp:nvSpPr>
      <dsp:spPr>
        <a:xfrm>
          <a:off x="568755" y="0"/>
          <a:ext cx="2253067" cy="629384"/>
        </a:xfrm>
        <a:prstGeom prst="roundRect">
          <a:avLst>
            <a:gd name="adj" fmla="val 10000"/>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endParaRPr lang="es-ES" sz="2000" b="1" kern="1200" dirty="0">
            <a:solidFill>
              <a:schemeClr val="bg1"/>
            </a:solidFill>
          </a:endParaRPr>
        </a:p>
        <a:p>
          <a:pPr marL="0" lvl="0" indent="0" algn="ctr" defTabSz="889000">
            <a:lnSpc>
              <a:spcPct val="90000"/>
            </a:lnSpc>
            <a:spcBef>
              <a:spcPct val="0"/>
            </a:spcBef>
            <a:spcAft>
              <a:spcPct val="35000"/>
            </a:spcAft>
            <a:buNone/>
          </a:pPr>
          <a:r>
            <a:rPr lang="es-ES" sz="2000" b="1" kern="1200" dirty="0">
              <a:solidFill>
                <a:schemeClr val="bg1"/>
              </a:solidFill>
            </a:rPr>
            <a:t>Moral </a:t>
          </a:r>
          <a:r>
            <a:rPr lang="es-ES" sz="2000" b="1" kern="1200" dirty="0" err="1">
              <a:solidFill>
                <a:schemeClr val="bg1"/>
              </a:solidFill>
            </a:rPr>
            <a:t>rights</a:t>
          </a:r>
          <a:endParaRPr lang="es-ES" sz="2000" b="1" kern="1200" dirty="0">
            <a:solidFill>
              <a:schemeClr val="bg1"/>
            </a:solidFill>
          </a:endParaRPr>
        </a:p>
        <a:p>
          <a:pPr marL="0" lvl="0" indent="0" algn="ctr" defTabSz="889000">
            <a:lnSpc>
              <a:spcPct val="90000"/>
            </a:lnSpc>
            <a:spcBef>
              <a:spcPct val="0"/>
            </a:spcBef>
            <a:spcAft>
              <a:spcPct val="35000"/>
            </a:spcAft>
            <a:buNone/>
          </a:pPr>
          <a:endParaRPr lang="ca-ES" sz="2000" b="1" kern="1200" dirty="0">
            <a:solidFill>
              <a:schemeClr val="bg1"/>
            </a:solidFill>
          </a:endParaRPr>
        </a:p>
      </dsp:txBody>
      <dsp:txXfrm>
        <a:off x="587189" y="18434"/>
        <a:ext cx="2216199" cy="592516"/>
      </dsp:txXfrm>
    </dsp:sp>
    <dsp:sp modelId="{0B668FFE-6889-4FFD-8028-A4FB6909649B}">
      <dsp:nvSpPr>
        <dsp:cNvPr id="0" name=""/>
        <dsp:cNvSpPr/>
      </dsp:nvSpPr>
      <dsp:spPr>
        <a:xfrm>
          <a:off x="794061" y="629384"/>
          <a:ext cx="227784" cy="274618"/>
        </a:xfrm>
        <a:custGeom>
          <a:avLst/>
          <a:gdLst/>
          <a:ahLst/>
          <a:cxnLst/>
          <a:rect l="0" t="0" r="0" b="0"/>
          <a:pathLst>
            <a:path>
              <a:moveTo>
                <a:pt x="0" y="0"/>
              </a:moveTo>
              <a:lnTo>
                <a:pt x="0" y="274618"/>
              </a:lnTo>
              <a:lnTo>
                <a:pt x="227784" y="2746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FB2355-BBAA-45DF-BCFB-2F2CEBFDF383}">
      <dsp:nvSpPr>
        <dsp:cNvPr id="0" name=""/>
        <dsp:cNvSpPr/>
      </dsp:nvSpPr>
      <dsp:spPr>
        <a:xfrm>
          <a:off x="1021846" y="724816"/>
          <a:ext cx="1584473" cy="358373"/>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err="1">
              <a:solidFill>
                <a:srgbClr val="067F9C"/>
              </a:solidFill>
            </a:rPr>
            <a:t>Integrity</a:t>
          </a:r>
          <a:endParaRPr lang="es-ES" sz="1600" kern="1200" dirty="0">
            <a:solidFill>
              <a:srgbClr val="067F9C"/>
            </a:solidFill>
          </a:endParaRPr>
        </a:p>
      </dsp:txBody>
      <dsp:txXfrm>
        <a:off x="1032342" y="735312"/>
        <a:ext cx="1563481" cy="337381"/>
      </dsp:txXfrm>
    </dsp:sp>
    <dsp:sp modelId="{9D574AF7-58CF-4854-8267-25CE18689BEF}">
      <dsp:nvSpPr>
        <dsp:cNvPr id="0" name=""/>
        <dsp:cNvSpPr/>
      </dsp:nvSpPr>
      <dsp:spPr>
        <a:xfrm>
          <a:off x="794061" y="629384"/>
          <a:ext cx="227784" cy="761057"/>
        </a:xfrm>
        <a:custGeom>
          <a:avLst/>
          <a:gdLst/>
          <a:ahLst/>
          <a:cxnLst/>
          <a:rect l="0" t="0" r="0" b="0"/>
          <a:pathLst>
            <a:path>
              <a:moveTo>
                <a:pt x="0" y="0"/>
              </a:moveTo>
              <a:lnTo>
                <a:pt x="0" y="761057"/>
              </a:lnTo>
              <a:lnTo>
                <a:pt x="227784" y="7610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079A2E-2CE0-40DA-81B2-31A7FED6E85E}">
      <dsp:nvSpPr>
        <dsp:cNvPr id="0" name=""/>
        <dsp:cNvSpPr/>
      </dsp:nvSpPr>
      <dsp:spPr>
        <a:xfrm>
          <a:off x="1021846" y="1177608"/>
          <a:ext cx="1574968" cy="425667"/>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b="0" kern="1200" dirty="0" err="1">
              <a:solidFill>
                <a:srgbClr val="067F9C"/>
              </a:solidFill>
            </a:rPr>
            <a:t>Authorship</a:t>
          </a:r>
          <a:endParaRPr lang="es-ES" sz="1600" b="0" kern="1200" dirty="0">
            <a:solidFill>
              <a:srgbClr val="067F9C"/>
            </a:solidFill>
          </a:endParaRPr>
        </a:p>
      </dsp:txBody>
      <dsp:txXfrm>
        <a:off x="1034313" y="1190075"/>
        <a:ext cx="1550034" cy="400733"/>
      </dsp:txXfrm>
    </dsp:sp>
    <dsp:sp modelId="{804A626A-D3F2-4DD6-B18B-9C5A1D343D81}">
      <dsp:nvSpPr>
        <dsp:cNvPr id="0" name=""/>
        <dsp:cNvSpPr/>
      </dsp:nvSpPr>
      <dsp:spPr>
        <a:xfrm>
          <a:off x="794061" y="629384"/>
          <a:ext cx="262838" cy="1293493"/>
        </a:xfrm>
        <a:custGeom>
          <a:avLst/>
          <a:gdLst/>
          <a:ahLst/>
          <a:cxnLst/>
          <a:rect l="0" t="0" r="0" b="0"/>
          <a:pathLst>
            <a:path>
              <a:moveTo>
                <a:pt x="0" y="0"/>
              </a:moveTo>
              <a:lnTo>
                <a:pt x="0" y="1293493"/>
              </a:lnTo>
              <a:lnTo>
                <a:pt x="262838" y="129349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77BB24-943A-4CDE-B921-4CBE7A1D4056}">
      <dsp:nvSpPr>
        <dsp:cNvPr id="0" name=""/>
        <dsp:cNvSpPr/>
      </dsp:nvSpPr>
      <dsp:spPr>
        <a:xfrm>
          <a:off x="1056900" y="1718696"/>
          <a:ext cx="1580430" cy="40836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err="1">
              <a:solidFill>
                <a:srgbClr val="067F9C"/>
              </a:solidFill>
            </a:rPr>
            <a:t>Divulgation</a:t>
          </a:r>
          <a:endParaRPr lang="es-ES" sz="1600" b="0" kern="1200" dirty="0">
            <a:solidFill>
              <a:srgbClr val="067F9C"/>
            </a:solidFill>
          </a:endParaRPr>
        </a:p>
      </dsp:txBody>
      <dsp:txXfrm>
        <a:off x="1068861" y="1730657"/>
        <a:ext cx="1556508" cy="384440"/>
      </dsp:txXfrm>
    </dsp:sp>
    <dsp:sp modelId="{E87EF1A1-3812-4934-94DD-16AAB2E4BF79}">
      <dsp:nvSpPr>
        <dsp:cNvPr id="0" name=""/>
        <dsp:cNvSpPr/>
      </dsp:nvSpPr>
      <dsp:spPr>
        <a:xfrm>
          <a:off x="794061" y="629384"/>
          <a:ext cx="243852" cy="1775949"/>
        </a:xfrm>
        <a:custGeom>
          <a:avLst/>
          <a:gdLst/>
          <a:ahLst/>
          <a:cxnLst/>
          <a:rect l="0" t="0" r="0" b="0"/>
          <a:pathLst>
            <a:path>
              <a:moveTo>
                <a:pt x="0" y="0"/>
              </a:moveTo>
              <a:lnTo>
                <a:pt x="0" y="1775949"/>
              </a:lnTo>
              <a:lnTo>
                <a:pt x="243852" y="17759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812920-F277-4A4D-9A6A-8833D887C0C6}">
      <dsp:nvSpPr>
        <dsp:cNvPr id="0" name=""/>
        <dsp:cNvSpPr/>
      </dsp:nvSpPr>
      <dsp:spPr>
        <a:xfrm>
          <a:off x="1037913" y="2214225"/>
          <a:ext cx="1153171" cy="382216"/>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a:solidFill>
                <a:srgbClr val="067F9C"/>
              </a:solidFill>
            </a:rPr>
            <a:t>Access</a:t>
          </a:r>
        </a:p>
      </dsp:txBody>
      <dsp:txXfrm>
        <a:off x="1049108" y="2225420"/>
        <a:ext cx="1130781" cy="359826"/>
      </dsp:txXfrm>
    </dsp:sp>
    <dsp:sp modelId="{326806C3-2241-4732-B7AF-0D52A7F09558}">
      <dsp:nvSpPr>
        <dsp:cNvPr id="0" name=""/>
        <dsp:cNvSpPr/>
      </dsp:nvSpPr>
      <dsp:spPr>
        <a:xfrm>
          <a:off x="794061" y="629384"/>
          <a:ext cx="227784" cy="2254815"/>
        </a:xfrm>
        <a:custGeom>
          <a:avLst/>
          <a:gdLst/>
          <a:ahLst/>
          <a:cxnLst/>
          <a:rect l="0" t="0" r="0" b="0"/>
          <a:pathLst>
            <a:path>
              <a:moveTo>
                <a:pt x="0" y="0"/>
              </a:moveTo>
              <a:lnTo>
                <a:pt x="0" y="2254815"/>
              </a:lnTo>
              <a:lnTo>
                <a:pt x="227784" y="22548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C7CAA6-3984-4303-ACAB-047833D2336B}">
      <dsp:nvSpPr>
        <dsp:cNvPr id="0" name=""/>
        <dsp:cNvSpPr/>
      </dsp:nvSpPr>
      <dsp:spPr>
        <a:xfrm>
          <a:off x="1021846" y="2677108"/>
          <a:ext cx="1482471" cy="41418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err="1">
              <a:solidFill>
                <a:srgbClr val="067F9C"/>
              </a:solidFill>
            </a:rPr>
            <a:t>Alteration</a:t>
          </a:r>
          <a:endParaRPr lang="es-ES" sz="1600" b="0" kern="1200" dirty="0">
            <a:solidFill>
              <a:srgbClr val="067F9C"/>
            </a:solidFill>
          </a:endParaRPr>
        </a:p>
      </dsp:txBody>
      <dsp:txXfrm>
        <a:off x="1033977" y="2689239"/>
        <a:ext cx="1458209" cy="389920"/>
      </dsp:txXfrm>
    </dsp:sp>
    <dsp:sp modelId="{B57DA8F8-95E3-4FDB-B991-D67892D30B54}">
      <dsp:nvSpPr>
        <dsp:cNvPr id="0" name=""/>
        <dsp:cNvSpPr/>
      </dsp:nvSpPr>
      <dsp:spPr>
        <a:xfrm>
          <a:off x="794061" y="629384"/>
          <a:ext cx="232866" cy="2746175"/>
        </a:xfrm>
        <a:custGeom>
          <a:avLst/>
          <a:gdLst/>
          <a:ahLst/>
          <a:cxnLst/>
          <a:rect l="0" t="0" r="0" b="0"/>
          <a:pathLst>
            <a:path>
              <a:moveTo>
                <a:pt x="0" y="0"/>
              </a:moveTo>
              <a:lnTo>
                <a:pt x="0" y="2746175"/>
              </a:lnTo>
              <a:lnTo>
                <a:pt x="232866" y="2746175"/>
              </a:lnTo>
            </a:path>
          </a:pathLst>
        </a:custGeom>
        <a:noFill/>
        <a:ln w="12700" cap="flat" cmpd="sng" algn="ctr">
          <a:solidFill>
            <a:srgbClr val="08A5CA"/>
          </a:solidFill>
          <a:prstDash val="solid"/>
          <a:miter lim="800000"/>
        </a:ln>
        <a:effectLst/>
      </dsp:spPr>
      <dsp:style>
        <a:lnRef idx="2">
          <a:scrgbClr r="0" g="0" b="0"/>
        </a:lnRef>
        <a:fillRef idx="0">
          <a:scrgbClr r="0" g="0" b="0"/>
        </a:fillRef>
        <a:effectRef idx="0">
          <a:scrgbClr r="0" g="0" b="0"/>
        </a:effectRef>
        <a:fontRef idx="minor"/>
      </dsp:style>
    </dsp:sp>
    <dsp:sp modelId="{E30CE63A-B507-4E11-AD92-6D2808410AE1}">
      <dsp:nvSpPr>
        <dsp:cNvPr id="0" name=""/>
        <dsp:cNvSpPr/>
      </dsp:nvSpPr>
      <dsp:spPr>
        <a:xfrm>
          <a:off x="1026928" y="3186723"/>
          <a:ext cx="1506684"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err="1">
              <a:solidFill>
                <a:srgbClr val="067F9C"/>
              </a:solidFill>
            </a:rPr>
            <a:t>Withdrawal</a:t>
          </a:r>
          <a:endParaRPr lang="es-ES" sz="1600" b="0" kern="1200" dirty="0">
            <a:solidFill>
              <a:srgbClr val="067F9C"/>
            </a:solidFill>
          </a:endParaRPr>
        </a:p>
      </dsp:txBody>
      <dsp:txXfrm>
        <a:off x="1037990" y="3197785"/>
        <a:ext cx="1484560" cy="355548"/>
      </dsp:txXfrm>
    </dsp:sp>
    <dsp:sp modelId="{1114A13B-CD1C-494C-968F-3A7235CCE72C}">
      <dsp:nvSpPr>
        <dsp:cNvPr id="0" name=""/>
        <dsp:cNvSpPr/>
      </dsp:nvSpPr>
      <dsp:spPr>
        <a:xfrm>
          <a:off x="3495938" y="511"/>
          <a:ext cx="3021473" cy="898559"/>
        </a:xfrm>
        <a:prstGeom prst="roundRect">
          <a:avLst>
            <a:gd name="adj" fmla="val 10000"/>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endParaRPr lang="es-ES" sz="2000" b="1" kern="1200" dirty="0">
            <a:solidFill>
              <a:schemeClr val="bg1"/>
            </a:solidFill>
          </a:endParaRPr>
        </a:p>
        <a:p>
          <a:pPr marL="0" lvl="0" indent="0" algn="ctr" defTabSz="889000">
            <a:lnSpc>
              <a:spcPct val="90000"/>
            </a:lnSpc>
            <a:spcBef>
              <a:spcPct val="0"/>
            </a:spcBef>
            <a:spcAft>
              <a:spcPct val="35000"/>
            </a:spcAft>
            <a:buNone/>
          </a:pPr>
          <a:r>
            <a:rPr lang="es-ES" sz="2000" b="1" kern="1200" dirty="0">
              <a:solidFill>
                <a:schemeClr val="bg1"/>
              </a:solidFill>
            </a:rPr>
            <a:t>Patrimonial </a:t>
          </a:r>
          <a:r>
            <a:rPr lang="es-ES" sz="2000" b="1" kern="1200" dirty="0" err="1">
              <a:solidFill>
                <a:schemeClr val="bg1"/>
              </a:solidFill>
            </a:rPr>
            <a:t>or</a:t>
          </a:r>
          <a:endParaRPr lang="es-ES" sz="2000" b="1" kern="1200" dirty="0">
            <a:solidFill>
              <a:schemeClr val="bg1"/>
            </a:solidFill>
          </a:endParaRPr>
        </a:p>
        <a:p>
          <a:pPr marL="0" lvl="0" indent="0" algn="ctr" defTabSz="889000">
            <a:lnSpc>
              <a:spcPct val="90000"/>
            </a:lnSpc>
            <a:spcBef>
              <a:spcPct val="0"/>
            </a:spcBef>
            <a:spcAft>
              <a:spcPct val="35000"/>
            </a:spcAft>
            <a:buNone/>
          </a:pPr>
          <a:r>
            <a:rPr lang="es-ES" sz="2000" b="1" kern="1200" dirty="0" err="1">
              <a:solidFill>
                <a:schemeClr val="bg1"/>
              </a:solidFill>
            </a:rPr>
            <a:t>exploitation</a:t>
          </a:r>
          <a:r>
            <a:rPr lang="es-ES" sz="2000" b="1" kern="1200" dirty="0">
              <a:solidFill>
                <a:schemeClr val="bg1"/>
              </a:solidFill>
            </a:rPr>
            <a:t> </a:t>
          </a:r>
          <a:r>
            <a:rPr lang="es-ES" sz="2000" b="1" kern="1200" dirty="0" err="1">
              <a:solidFill>
                <a:schemeClr val="bg1"/>
              </a:solidFill>
            </a:rPr>
            <a:t>rights</a:t>
          </a:r>
          <a:endParaRPr lang="es-ES" sz="2000" b="1" kern="1200" dirty="0">
            <a:solidFill>
              <a:schemeClr val="bg1"/>
            </a:solidFill>
          </a:endParaRPr>
        </a:p>
        <a:p>
          <a:pPr marL="0" lvl="0" indent="0" algn="ctr" defTabSz="889000">
            <a:lnSpc>
              <a:spcPct val="90000"/>
            </a:lnSpc>
            <a:spcBef>
              <a:spcPct val="0"/>
            </a:spcBef>
            <a:spcAft>
              <a:spcPct val="35000"/>
            </a:spcAft>
            <a:buNone/>
          </a:pPr>
          <a:endParaRPr lang="es-ES" sz="2000" b="1" kern="1200" dirty="0">
            <a:solidFill>
              <a:schemeClr val="bg1"/>
            </a:solidFill>
          </a:endParaRPr>
        </a:p>
      </dsp:txBody>
      <dsp:txXfrm>
        <a:off x="3522256" y="26829"/>
        <a:ext cx="2968837" cy="845923"/>
      </dsp:txXfrm>
    </dsp:sp>
    <dsp:sp modelId="{F4F07AF7-90F7-4841-9CFD-E80FD44244B7}">
      <dsp:nvSpPr>
        <dsp:cNvPr id="0" name=""/>
        <dsp:cNvSpPr/>
      </dsp:nvSpPr>
      <dsp:spPr>
        <a:xfrm>
          <a:off x="3798085" y="899070"/>
          <a:ext cx="306501" cy="261916"/>
        </a:xfrm>
        <a:custGeom>
          <a:avLst/>
          <a:gdLst/>
          <a:ahLst/>
          <a:cxnLst/>
          <a:rect l="0" t="0" r="0" b="0"/>
          <a:pathLst>
            <a:path>
              <a:moveTo>
                <a:pt x="0" y="0"/>
              </a:moveTo>
              <a:lnTo>
                <a:pt x="0" y="261916"/>
              </a:lnTo>
              <a:lnTo>
                <a:pt x="306501" y="26191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A6660B-AD93-4FEC-854A-4D9251F60177}">
      <dsp:nvSpPr>
        <dsp:cNvPr id="0" name=""/>
        <dsp:cNvSpPr/>
      </dsp:nvSpPr>
      <dsp:spPr>
        <a:xfrm>
          <a:off x="4104587" y="972150"/>
          <a:ext cx="1681121"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err="1">
              <a:solidFill>
                <a:srgbClr val="067F9C"/>
              </a:solidFill>
            </a:rPr>
            <a:t>Reproduction</a:t>
          </a:r>
          <a:endParaRPr lang="es-ES" sz="1600" kern="1200" dirty="0">
            <a:solidFill>
              <a:srgbClr val="067F9C"/>
            </a:solidFill>
          </a:endParaRPr>
        </a:p>
      </dsp:txBody>
      <dsp:txXfrm>
        <a:off x="4115649" y="983212"/>
        <a:ext cx="1658997" cy="355548"/>
      </dsp:txXfrm>
    </dsp:sp>
    <dsp:sp modelId="{5B01E7F7-7C70-4F5B-AB0A-8D4553531E33}">
      <dsp:nvSpPr>
        <dsp:cNvPr id="0" name=""/>
        <dsp:cNvSpPr/>
      </dsp:nvSpPr>
      <dsp:spPr>
        <a:xfrm>
          <a:off x="3798085" y="899070"/>
          <a:ext cx="282124" cy="755847"/>
        </a:xfrm>
        <a:custGeom>
          <a:avLst/>
          <a:gdLst/>
          <a:ahLst/>
          <a:cxnLst/>
          <a:rect l="0" t="0" r="0" b="0"/>
          <a:pathLst>
            <a:path>
              <a:moveTo>
                <a:pt x="0" y="0"/>
              </a:moveTo>
              <a:lnTo>
                <a:pt x="0" y="755847"/>
              </a:lnTo>
              <a:lnTo>
                <a:pt x="282124" y="7558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9FB34B-BD19-4A19-95E8-142BE15CC46C}">
      <dsp:nvSpPr>
        <dsp:cNvPr id="0" name=""/>
        <dsp:cNvSpPr/>
      </dsp:nvSpPr>
      <dsp:spPr>
        <a:xfrm>
          <a:off x="4080210" y="1466082"/>
          <a:ext cx="1724164"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a:solidFill>
                <a:srgbClr val="067F9C"/>
              </a:solidFill>
            </a:rPr>
            <a:t>Distribution</a:t>
          </a:r>
        </a:p>
      </dsp:txBody>
      <dsp:txXfrm>
        <a:off x="4091272" y="1477144"/>
        <a:ext cx="1702040" cy="355548"/>
      </dsp:txXfrm>
    </dsp:sp>
    <dsp:sp modelId="{57EBAAB6-FAA3-41B9-870E-DEBDD4720CC9}">
      <dsp:nvSpPr>
        <dsp:cNvPr id="0" name=""/>
        <dsp:cNvSpPr/>
      </dsp:nvSpPr>
      <dsp:spPr>
        <a:xfrm>
          <a:off x="3798085" y="899070"/>
          <a:ext cx="282565" cy="1835886"/>
        </a:xfrm>
        <a:custGeom>
          <a:avLst/>
          <a:gdLst/>
          <a:ahLst/>
          <a:cxnLst/>
          <a:rect l="0" t="0" r="0" b="0"/>
          <a:pathLst>
            <a:path>
              <a:moveTo>
                <a:pt x="0" y="0"/>
              </a:moveTo>
              <a:lnTo>
                <a:pt x="0" y="1835886"/>
              </a:lnTo>
              <a:lnTo>
                <a:pt x="282565" y="18358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4A7A5A-258F-44DA-AB03-EA1855C4D25A}">
      <dsp:nvSpPr>
        <dsp:cNvPr id="0" name=""/>
        <dsp:cNvSpPr/>
      </dsp:nvSpPr>
      <dsp:spPr>
        <a:xfrm>
          <a:off x="4080651" y="2516718"/>
          <a:ext cx="2508079" cy="436476"/>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err="1">
              <a:solidFill>
                <a:srgbClr val="067F9C"/>
              </a:solidFill>
            </a:rPr>
            <a:t>Public</a:t>
          </a:r>
          <a:r>
            <a:rPr lang="ca-ES" sz="1600" kern="1200" dirty="0">
              <a:solidFill>
                <a:srgbClr val="067F9C"/>
              </a:solidFill>
            </a:rPr>
            <a:t> </a:t>
          </a:r>
          <a:r>
            <a:rPr lang="ca-ES" sz="1600" kern="1200" dirty="0" err="1">
              <a:solidFill>
                <a:srgbClr val="067F9C"/>
              </a:solidFill>
            </a:rPr>
            <a:t>communication</a:t>
          </a:r>
          <a:endParaRPr lang="ca-ES" sz="1600" kern="1200" dirty="0">
            <a:solidFill>
              <a:srgbClr val="067F9C"/>
            </a:solidFill>
          </a:endParaRPr>
        </a:p>
      </dsp:txBody>
      <dsp:txXfrm>
        <a:off x="4093435" y="2529502"/>
        <a:ext cx="2482511" cy="410908"/>
      </dsp:txXfrm>
    </dsp:sp>
    <dsp:sp modelId="{69907656-02D7-4D99-8530-A655B1F12986}">
      <dsp:nvSpPr>
        <dsp:cNvPr id="0" name=""/>
        <dsp:cNvSpPr/>
      </dsp:nvSpPr>
      <dsp:spPr>
        <a:xfrm>
          <a:off x="3798085" y="899070"/>
          <a:ext cx="282565" cy="1287977"/>
        </a:xfrm>
        <a:custGeom>
          <a:avLst/>
          <a:gdLst/>
          <a:ahLst/>
          <a:cxnLst/>
          <a:rect l="0" t="0" r="0" b="0"/>
          <a:pathLst>
            <a:path>
              <a:moveTo>
                <a:pt x="0" y="0"/>
              </a:moveTo>
              <a:lnTo>
                <a:pt x="0" y="1287977"/>
              </a:lnTo>
              <a:lnTo>
                <a:pt x="282565" y="128797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2861273-DAA2-413B-AAE6-9CC25E9355B5}">
      <dsp:nvSpPr>
        <dsp:cNvPr id="0" name=""/>
        <dsp:cNvSpPr/>
      </dsp:nvSpPr>
      <dsp:spPr>
        <a:xfrm>
          <a:off x="4080651" y="1998211"/>
          <a:ext cx="2018059"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ca-ES" sz="1600" kern="1200" dirty="0" err="1">
              <a:solidFill>
                <a:srgbClr val="067F9C"/>
              </a:solidFill>
            </a:rPr>
            <a:t>Transformation</a:t>
          </a:r>
          <a:endParaRPr lang="es-ES" sz="1600" kern="1200" dirty="0">
            <a:solidFill>
              <a:srgbClr val="067F9C"/>
            </a:solidFill>
          </a:endParaRPr>
        </a:p>
      </dsp:txBody>
      <dsp:txXfrm>
        <a:off x="4091713" y="2009273"/>
        <a:ext cx="1995935" cy="355548"/>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876A3F-4FE3-4D4F-B92F-1631838507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4516C7-1FF3-F44B-93B1-24B9AA324A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34C92B-6A45-864A-B429-22A9039765DA}" type="datetimeFigureOut">
              <a:rPr lang="en-US" smtClean="0"/>
              <a:t>3/24/2022</a:t>
            </a:fld>
            <a:endParaRPr lang="en-US" dirty="0"/>
          </a:p>
        </p:txBody>
      </p:sp>
      <p:sp>
        <p:nvSpPr>
          <p:cNvPr id="4" name="Footer Placeholder 3">
            <a:extLst>
              <a:ext uri="{FF2B5EF4-FFF2-40B4-BE49-F238E27FC236}">
                <a16:creationId xmlns:a16="http://schemas.microsoft.com/office/drawing/2014/main" id="{EDC6268A-8AA9-4C40-BEFB-029DF3E811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8E928AC-AE76-324A-BA05-D16BF60C79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62C3C4-9460-4343-9283-24A378E2714B}" type="slidenum">
              <a:rPr lang="en-US" smtClean="0"/>
              <a:t>‹Nº›</a:t>
            </a:fld>
            <a:endParaRPr lang="en-US" dirty="0"/>
          </a:p>
        </p:txBody>
      </p:sp>
    </p:spTree>
    <p:extLst>
      <p:ext uri="{BB962C8B-B14F-4D97-AF65-F5344CB8AC3E}">
        <p14:creationId xmlns:p14="http://schemas.microsoft.com/office/powerpoint/2010/main" val="41905489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265FE6-BEE9-465E-9202-2D200EDE749C}" type="datetimeFigureOut">
              <a:rPr lang="en-GB" smtClean="0"/>
              <a:t>24/03/2022</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E8F2A-B3D4-43F2-B39B-CD77F64A1950}" type="slidenum">
              <a:rPr lang="en-GB" smtClean="0"/>
              <a:t>‹Nº›</a:t>
            </a:fld>
            <a:endParaRPr lang="en-GB" dirty="0"/>
          </a:p>
        </p:txBody>
      </p:sp>
    </p:spTree>
    <p:extLst>
      <p:ext uri="{BB962C8B-B14F-4D97-AF65-F5344CB8AC3E}">
        <p14:creationId xmlns:p14="http://schemas.microsoft.com/office/powerpoint/2010/main" val="446177964"/>
      </p:ext>
    </p:extLst>
  </p:cSld>
  <p:clrMap bg1="lt1" tx1="dk1" bg2="lt2" tx2="dk2" accent1="accent1" accent2="accent2" accent3="accent3" accent4="accent4" accent5="accent5" accent6="accent6" hlink="hlink" folHlink="folHlink"/>
  <p:notesStyle>
    <a:lvl1pPr marL="0" algn="l" defTabSz="816214" rtl="0" eaLnBrk="1" latinLnBrk="0" hangingPunct="1">
      <a:defRPr sz="1100" kern="1200">
        <a:solidFill>
          <a:schemeClr val="tx1"/>
        </a:solidFill>
        <a:latin typeface="+mn-lt"/>
        <a:ea typeface="+mn-ea"/>
        <a:cs typeface="+mn-cs"/>
      </a:defRPr>
    </a:lvl1pPr>
    <a:lvl2pPr marL="408107" algn="l" defTabSz="816214" rtl="0" eaLnBrk="1" latinLnBrk="0" hangingPunct="1">
      <a:defRPr sz="1100" kern="1200">
        <a:solidFill>
          <a:schemeClr val="tx1"/>
        </a:solidFill>
        <a:latin typeface="+mn-lt"/>
        <a:ea typeface="+mn-ea"/>
        <a:cs typeface="+mn-cs"/>
      </a:defRPr>
    </a:lvl2pPr>
    <a:lvl3pPr marL="816214" algn="l" defTabSz="816214" rtl="0" eaLnBrk="1" latinLnBrk="0" hangingPunct="1">
      <a:defRPr sz="1100" kern="1200">
        <a:solidFill>
          <a:schemeClr val="tx1"/>
        </a:solidFill>
        <a:latin typeface="+mn-lt"/>
        <a:ea typeface="+mn-ea"/>
        <a:cs typeface="+mn-cs"/>
      </a:defRPr>
    </a:lvl3pPr>
    <a:lvl4pPr marL="1224321" algn="l" defTabSz="816214" rtl="0" eaLnBrk="1" latinLnBrk="0" hangingPunct="1">
      <a:defRPr sz="1100" kern="1200">
        <a:solidFill>
          <a:schemeClr val="tx1"/>
        </a:solidFill>
        <a:latin typeface="+mn-lt"/>
        <a:ea typeface="+mn-ea"/>
        <a:cs typeface="+mn-cs"/>
      </a:defRPr>
    </a:lvl4pPr>
    <a:lvl5pPr marL="1632429" algn="l" defTabSz="816214" rtl="0" eaLnBrk="1" latinLnBrk="0" hangingPunct="1">
      <a:defRPr sz="1100" kern="1200">
        <a:solidFill>
          <a:schemeClr val="tx1"/>
        </a:solidFill>
        <a:latin typeface="+mn-lt"/>
        <a:ea typeface="+mn-ea"/>
        <a:cs typeface="+mn-cs"/>
      </a:defRPr>
    </a:lvl5pPr>
    <a:lvl6pPr marL="2040535" algn="l" defTabSz="816214" rtl="0" eaLnBrk="1" latinLnBrk="0" hangingPunct="1">
      <a:defRPr sz="1100" kern="1200">
        <a:solidFill>
          <a:schemeClr val="tx1"/>
        </a:solidFill>
        <a:latin typeface="+mn-lt"/>
        <a:ea typeface="+mn-ea"/>
        <a:cs typeface="+mn-cs"/>
      </a:defRPr>
    </a:lvl6pPr>
    <a:lvl7pPr marL="2448642" algn="l" defTabSz="816214" rtl="0" eaLnBrk="1" latinLnBrk="0" hangingPunct="1">
      <a:defRPr sz="1100" kern="1200">
        <a:solidFill>
          <a:schemeClr val="tx1"/>
        </a:solidFill>
        <a:latin typeface="+mn-lt"/>
        <a:ea typeface="+mn-ea"/>
        <a:cs typeface="+mn-cs"/>
      </a:defRPr>
    </a:lvl7pPr>
    <a:lvl8pPr marL="2856749" algn="l" defTabSz="816214" rtl="0" eaLnBrk="1" latinLnBrk="0" hangingPunct="1">
      <a:defRPr sz="1100" kern="1200">
        <a:solidFill>
          <a:schemeClr val="tx1"/>
        </a:solidFill>
        <a:latin typeface="+mn-lt"/>
        <a:ea typeface="+mn-ea"/>
        <a:cs typeface="+mn-cs"/>
      </a:defRPr>
    </a:lvl8pPr>
    <a:lvl9pPr marL="3264857" algn="l" defTabSz="816214"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xhere.com/en/photo/1168766"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uab.cat/web/estudiar/doctorat/diposit-online-de-la-tesi/incidencies-1345788686766.htm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MkJGOVU3VlhSUlhUOENPOE9RSFhLRk41Ty4u"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s://forms.office.com/Pages/DesignPage.aspx?fragment=FormId%3DKUxRa5EjMUi3dITzXEW_AVRq_xrwhyhPtStmD8mStABUMjNEQldaQUcwTzFQTVpIQzVTVTI3WDBTRy4u" TargetMode="External"/><Relationship Id="rId4" Type="http://schemas.openxmlformats.org/officeDocument/2006/relationships/hyperlink" Target="https://forms.office.com/Pages/ResponsePage.aspx?id=KUxRa5EjMUi3dITzXEW_AVRq_xrwhyhPtStmD8mStABUMjNEQldaQUcwTzFQTVpIQzVTVTI3WDBTRy4u"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twitter.com/en/tos#intlTerms"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help.instagram.com/581066165581870"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MUY3MkRUVzJFNFNOM1pYNTRMSzVTSkRPVy4u"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forms.office.com/Pages/DesignPage.aspx?fragment=FormId%3DKUxRa5EjMUi3dITzXEW_AVRq_xrwhyhPtStmD8mStABUMUY3MkRUVzJFNFNOM1pYNTRMSzVTSkRPVy4u"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Imatge:</a:t>
            </a:r>
            <a:r>
              <a:rPr lang="ca-ES" baseline="0" dirty="0"/>
              <a:t> </a:t>
            </a:r>
            <a:r>
              <a:rPr lang="ca-ES" dirty="0">
                <a:hlinkClick r:id="rId3"/>
              </a:rPr>
              <a:t>https://pxhere.com/en/photo/1168766</a:t>
            </a:r>
            <a:r>
              <a:rPr lang="ca-ES" dirty="0"/>
              <a:t> CC-0 </a:t>
            </a:r>
            <a:r>
              <a:rPr lang="ca-ES" dirty="0" err="1"/>
              <a:t>Public</a:t>
            </a:r>
            <a:r>
              <a:rPr lang="ca-ES" dirty="0"/>
              <a:t> </a:t>
            </a:r>
            <a:r>
              <a:rPr lang="ca-ES" dirty="0" err="1"/>
              <a:t>domain</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1</a:t>
            </a:fld>
            <a:endParaRPr lang="en-GB" dirty="0"/>
          </a:p>
        </p:txBody>
      </p:sp>
    </p:spTree>
    <p:extLst>
      <p:ext uri="{BB962C8B-B14F-4D97-AF65-F5344CB8AC3E}">
        <p14:creationId xmlns:p14="http://schemas.microsoft.com/office/powerpoint/2010/main" val="299163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baseline="0" dirty="0"/>
              <a:t>Moreover the obligation, there are also benefits of open publication:</a:t>
            </a:r>
            <a:endParaRPr lang="es-ES_tradnl" baseline="0" dirty="0"/>
          </a:p>
          <a:p>
            <a:endParaRPr lang="es-ES_tradnl" baseline="0" dirty="0"/>
          </a:p>
          <a:p>
            <a:r>
              <a:rPr lang="en-US" dirty="0"/>
              <a:t>- Increases visibility and, consequently, dissemination and impact of scientific production. Increase in citations</a:t>
            </a:r>
          </a:p>
          <a:p>
            <a:r>
              <a:rPr lang="en-US" dirty="0"/>
              <a:t>- Increases the accessibility of research papers without further expense</a:t>
            </a:r>
          </a:p>
          <a:p>
            <a:r>
              <a:rPr lang="en-US" dirty="0"/>
              <a:t>- Allows authors to </a:t>
            </a:r>
            <a:r>
              <a:rPr lang="en-US" b="1" dirty="0"/>
              <a:t>decide the rights </a:t>
            </a:r>
            <a:r>
              <a:rPr lang="en-US" dirty="0"/>
              <a:t>to be kept or transferred and the conditions</a:t>
            </a:r>
          </a:p>
          <a:p>
            <a:r>
              <a:rPr lang="en-US" dirty="0"/>
              <a:t>- Gives back to society the investment made in research</a:t>
            </a:r>
          </a:p>
          <a:p>
            <a:r>
              <a:rPr lang="en-US" dirty="0"/>
              <a:t>- </a:t>
            </a:r>
            <a:r>
              <a:rPr lang="en-US" b="1" dirty="0"/>
              <a:t>Preserves</a:t>
            </a:r>
            <a:r>
              <a:rPr lang="en-US" dirty="0"/>
              <a:t> research results in the long term</a:t>
            </a:r>
          </a:p>
          <a:p>
            <a:pPr marL="0" indent="0">
              <a:buClr>
                <a:schemeClr val="accent3">
                  <a:lumMod val="50000"/>
                </a:schemeClr>
              </a:buClr>
              <a:buFontTx/>
              <a:buNone/>
            </a:pPr>
            <a:r>
              <a:rPr lang="es-ES" dirty="0">
                <a:cs typeface="Arial" charset="0"/>
              </a:rPr>
              <a:t>- Etc.</a:t>
            </a:r>
            <a:endParaRPr lang="en-US" dirty="0">
              <a:cs typeface="Arial" charset="0"/>
            </a:endParaRPr>
          </a:p>
          <a:p>
            <a:endParaRPr lang="es-ES_tradnl" dirty="0"/>
          </a:p>
          <a:p>
            <a:endParaRPr lang="es-ES_tradnl" dirty="0"/>
          </a:p>
          <a:p>
            <a:endParaRPr lang="en-US" dirty="0"/>
          </a:p>
          <a:p>
            <a:endParaRPr lang="es-ES_tradnl"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35</a:t>
            </a:fld>
            <a:endParaRPr lang="en-GB" dirty="0"/>
          </a:p>
        </p:txBody>
      </p:sp>
    </p:spTree>
    <p:extLst>
      <p:ext uri="{BB962C8B-B14F-4D97-AF65-F5344CB8AC3E}">
        <p14:creationId xmlns:p14="http://schemas.microsoft.com/office/powerpoint/2010/main" val="1739100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hlinkClick r:id="rId3"/>
              </a:rPr>
              <a:t>Model</a:t>
            </a:r>
            <a:r>
              <a:rPr lang="es-ES_tradnl" dirty="0">
                <a:hlinkClick r:id="rId3"/>
              </a:rPr>
              <a:t> de </a:t>
            </a:r>
            <a:r>
              <a:rPr lang="es-ES_tradnl" dirty="0" err="1">
                <a:hlinkClick r:id="rId3"/>
              </a:rPr>
              <a:t>declaració</a:t>
            </a:r>
            <a:r>
              <a:rPr lang="es-ES_tradnl" dirty="0">
                <a:hlinkClick r:id="rId3"/>
              </a:rPr>
              <a:t> </a:t>
            </a:r>
            <a:r>
              <a:rPr lang="es-ES_tradnl" dirty="0" err="1">
                <a:hlinkClick r:id="rId3"/>
              </a:rPr>
              <a:t>d'edició</a:t>
            </a:r>
            <a:r>
              <a:rPr lang="es-ES_tradnl" dirty="0">
                <a:hlinkClick r:id="rId3"/>
              </a:rPr>
              <a:t> de la </a:t>
            </a:r>
            <a:r>
              <a:rPr lang="es-ES_tradnl" dirty="0" err="1">
                <a:hlinkClick r:id="rId3"/>
              </a:rPr>
              <a:t>tesi</a:t>
            </a:r>
            <a:r>
              <a:rPr lang="es-ES_tradnl" dirty="0">
                <a:hlinkClick r:id="rId3"/>
              </a:rPr>
              <a:t> doctoral</a:t>
            </a:r>
            <a:r>
              <a:rPr lang="es-ES_tradnl" dirty="0"/>
              <a:t> (</a:t>
            </a:r>
            <a:r>
              <a:rPr lang="es-ES_tradnl" dirty="0" err="1"/>
              <a:t>últim</a:t>
            </a:r>
            <a:r>
              <a:rPr lang="es-ES_tradnl" baseline="0" dirty="0"/>
              <a:t> </a:t>
            </a:r>
            <a:r>
              <a:rPr lang="es-ES_tradnl" baseline="0" dirty="0" err="1"/>
              <a:t>enllaç</a:t>
            </a:r>
            <a:r>
              <a:rPr lang="es-ES_tradnl" baseline="0"/>
              <a:t>)</a:t>
            </a:r>
            <a:endParaRPr lang="ca-ES" sz="1100" kern="1200" dirty="0">
              <a:solidFill>
                <a:schemeClr val="tx1"/>
              </a:solidFill>
              <a:effectLst/>
              <a:latin typeface="+mn-lt"/>
              <a:ea typeface="+mn-ea"/>
              <a:cs typeface="+mn-cs"/>
            </a:endParaRPr>
          </a:p>
          <a:p>
            <a:r>
              <a:rPr lang="ca-ES" sz="1100" kern="1200" dirty="0">
                <a:solidFill>
                  <a:schemeClr val="tx1"/>
                </a:solidFill>
                <a:effectLst/>
                <a:latin typeface="+mn-lt"/>
                <a:ea typeface="+mn-ea"/>
                <a:cs typeface="+mn-cs"/>
              </a:rPr>
              <a:t>Tesi per compendi: també caldrà</a:t>
            </a:r>
            <a:r>
              <a:rPr lang="ca-ES" sz="1100" kern="1200" baseline="0" dirty="0">
                <a:solidFill>
                  <a:schemeClr val="tx1"/>
                </a:solidFill>
                <a:effectLst/>
                <a:latin typeface="+mn-lt"/>
                <a:ea typeface="+mn-ea"/>
                <a:cs typeface="+mn-cs"/>
              </a:rPr>
              <a:t> justificació.</a:t>
            </a:r>
          </a:p>
          <a:p>
            <a:r>
              <a:rPr lang="ca-ES" sz="1100" b="0" i="0" kern="1200" dirty="0" err="1">
                <a:solidFill>
                  <a:schemeClr val="tx1"/>
                </a:solidFill>
                <a:effectLst/>
                <a:latin typeface="+mn-lt"/>
                <a:ea typeface="+mn-ea"/>
                <a:cs typeface="+mn-cs"/>
              </a:rPr>
              <a:t>Link</a:t>
            </a:r>
            <a:r>
              <a:rPr lang="ca-ES" sz="1100" b="0" i="0" kern="1200" dirty="0">
                <a:solidFill>
                  <a:schemeClr val="tx1"/>
                </a:solidFill>
                <a:effectLst/>
                <a:latin typeface="+mn-lt"/>
                <a:ea typeface="+mn-ea"/>
                <a:cs typeface="+mn-cs"/>
              </a:rPr>
              <a:t> del</a:t>
            </a:r>
            <a:r>
              <a:rPr lang="ca-ES" sz="1100" b="0" i="0" kern="1200" baseline="0" dirty="0">
                <a:solidFill>
                  <a:schemeClr val="tx1"/>
                </a:solidFill>
                <a:effectLst/>
                <a:latin typeface="+mn-lt"/>
                <a:ea typeface="+mn-ea"/>
                <a:cs typeface="+mn-cs"/>
              </a:rPr>
              <a:t> d</a:t>
            </a:r>
            <a:r>
              <a:rPr lang="ca-ES" sz="1100" b="0" i="0" kern="1200" dirty="0">
                <a:solidFill>
                  <a:schemeClr val="tx1"/>
                </a:solidFill>
                <a:effectLst/>
                <a:latin typeface="+mn-lt"/>
                <a:ea typeface="+mn-ea"/>
                <a:cs typeface="+mn-cs"/>
              </a:rPr>
              <a:t>ipòsit de tesi online &gt; apartat "Pantalla TDX i TESEO“ &gt; vídeo 3:10</a:t>
            </a:r>
            <a:endParaRPr lang="ca-ES" sz="1100" kern="1200" dirty="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F6DE8F2A-B3D4-43F2-B39B-CD77F64A1950}" type="slidenum">
              <a:rPr lang="en-GB" smtClean="0"/>
              <a:t>36</a:t>
            </a:fld>
            <a:endParaRPr lang="en-GB" dirty="0"/>
          </a:p>
        </p:txBody>
      </p:sp>
    </p:spTree>
    <p:extLst>
      <p:ext uri="{BB962C8B-B14F-4D97-AF65-F5344CB8AC3E}">
        <p14:creationId xmlns:p14="http://schemas.microsoft.com/office/powerpoint/2010/main" val="3873771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sz="1100" kern="1200" dirty="0">
                <a:solidFill>
                  <a:schemeClr val="tx1"/>
                </a:solidFill>
                <a:effectLst/>
                <a:latin typeface="+mn-lt"/>
                <a:ea typeface="+mn-ea"/>
                <a:cs typeface="+mn-cs"/>
              </a:rPr>
              <a:t>EMBARGAMENT:</a:t>
            </a:r>
          </a:p>
          <a:p>
            <a:r>
              <a:rPr lang="ca-ES" sz="1100" kern="1200" dirty="0">
                <a:solidFill>
                  <a:schemeClr val="tx1"/>
                </a:solidFill>
                <a:effectLst/>
                <a:latin typeface="+mn-lt"/>
                <a:ea typeface="+mn-ea"/>
                <a:cs typeface="+mn-cs"/>
              </a:rPr>
              <a:t>Es</a:t>
            </a:r>
            <a:r>
              <a:rPr lang="ca-ES" sz="1100" kern="1200" baseline="0" dirty="0">
                <a:solidFill>
                  <a:schemeClr val="tx1"/>
                </a:solidFill>
                <a:effectLst/>
                <a:latin typeface="+mn-lt"/>
                <a:ea typeface="+mn-ea"/>
                <a:cs typeface="+mn-cs"/>
              </a:rPr>
              <a:t> pot demanar una demora excepcional de 6 ó 12 mesos (cal a</a:t>
            </a:r>
            <a:r>
              <a:rPr lang="ca-ES" sz="1100" kern="1200" dirty="0">
                <a:solidFill>
                  <a:schemeClr val="tx1"/>
                </a:solidFill>
                <a:effectLst/>
                <a:latin typeface="+mn-lt"/>
                <a:ea typeface="+mn-ea"/>
                <a:cs typeface="+mn-cs"/>
              </a:rPr>
              <a:t>portar autorització </a:t>
            </a:r>
            <a:r>
              <a:rPr lang="ca-ES" sz="1100" u="sng" kern="1200" dirty="0">
                <a:solidFill>
                  <a:schemeClr val="tx1"/>
                </a:solidFill>
                <a:effectLst/>
                <a:latin typeface="+mn-lt"/>
                <a:ea typeface="+mn-ea"/>
                <a:cs typeface="+mn-cs"/>
              </a:rPr>
              <a:t>justificada</a:t>
            </a:r>
            <a:r>
              <a:rPr lang="ca-ES" sz="1100" kern="1200" dirty="0">
                <a:solidFill>
                  <a:schemeClr val="tx1"/>
                </a:solidFill>
                <a:effectLst/>
                <a:latin typeface="+mn-lt"/>
                <a:ea typeface="+mn-ea"/>
                <a:cs typeface="+mn-cs"/>
              </a:rPr>
              <a:t> de tots els directors de la tesi)</a:t>
            </a:r>
          </a:p>
          <a:p>
            <a:endParaRPr lang="ca-ES" dirty="0"/>
          </a:p>
          <a:p>
            <a:r>
              <a:rPr lang="ca-ES" dirty="0"/>
              <a:t>Escola de Doctorat ens informa:</a:t>
            </a:r>
          </a:p>
          <a:p>
            <a:r>
              <a:rPr lang="ca-ES" dirty="0"/>
              <a:t>Abril 2021 - el document de dipòsit de la tesi (exclusivament en català) només l'utilitzen en casos excepcionals quan SIGMA no funciona i ha quedat substituït pel vídeo, que el tenen actualitzat i en tres idiomes. Per tant </a:t>
            </a:r>
            <a:r>
              <a:rPr lang="ca-ES" b="1" dirty="0"/>
              <a:t>els canvis en la llicència CC recomanada per les tesis només es farà en el vídeo del dipòsit de la tesi</a:t>
            </a:r>
            <a:r>
              <a:rPr lang="ca-ES" dirty="0"/>
              <a:t>. </a:t>
            </a:r>
            <a:endParaRPr lang="ca-ES" dirty="0">
              <a:cs typeface="Calibri" panose="020F0502020204030204"/>
            </a:endParaRPr>
          </a:p>
          <a:p>
            <a:endParaRPr lang="ca-ES" dirty="0">
              <a:cs typeface="Calibri" panose="020F0502020204030204"/>
            </a:endParaRPr>
          </a:p>
          <a:p>
            <a:r>
              <a:rPr lang="ca-ES" dirty="0">
                <a:cs typeface="Calibri" panose="020F0502020204030204"/>
              </a:rPr>
              <a:t>Gener 2022 - des de febrer 2020 estan esperant l’aprovació de la nova normativa, no se sap data però podria ser abans de l’estiu. Potser amb el tema de la Ciència Oberta inclourà algun canvi més. Els doctorands poden seguir demanant embargament, el mateix que l'any passat.</a:t>
            </a:r>
          </a:p>
          <a:p>
            <a:endParaRPr lang="es-ES" dirty="0"/>
          </a:p>
        </p:txBody>
      </p:sp>
      <p:sp>
        <p:nvSpPr>
          <p:cNvPr id="4" name="Marcador de número de diapositiva 3"/>
          <p:cNvSpPr>
            <a:spLocks noGrp="1"/>
          </p:cNvSpPr>
          <p:nvPr>
            <p:ph type="sldNum" sz="quarter" idx="5"/>
          </p:nvPr>
        </p:nvSpPr>
        <p:spPr/>
        <p:txBody>
          <a:bodyPr/>
          <a:lstStyle/>
          <a:p>
            <a:fld id="{F6DE8F2A-B3D4-43F2-B39B-CD77F64A1950}" type="slidenum">
              <a:rPr lang="en-GB" smtClean="0"/>
              <a:t>37</a:t>
            </a:fld>
            <a:endParaRPr lang="en-GB" dirty="0"/>
          </a:p>
        </p:txBody>
      </p:sp>
    </p:spTree>
    <p:extLst>
      <p:ext uri="{BB962C8B-B14F-4D97-AF65-F5344CB8AC3E}">
        <p14:creationId xmlns:p14="http://schemas.microsoft.com/office/powerpoint/2010/main" val="3931367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ca-ES" dirty="0" err="1"/>
              <a:t>Link</a:t>
            </a:r>
            <a:r>
              <a:rPr lang="ca-ES" dirty="0"/>
              <a:t> al document:</a:t>
            </a:r>
            <a:r>
              <a:rPr lang="ca-ES" baseline="0" dirty="0"/>
              <a:t> és un m</a:t>
            </a:r>
            <a:r>
              <a:rPr lang="ca-ES" dirty="0"/>
              <a:t>odel d'un departament de renúncia d'un coautor d'un article per posar-ho en una tesi per compendi</a:t>
            </a:r>
          </a:p>
          <a:p>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40</a:t>
            </a:fld>
            <a:endParaRPr lang="en-GB" dirty="0"/>
          </a:p>
        </p:txBody>
      </p:sp>
    </p:spTree>
    <p:extLst>
      <p:ext uri="{BB962C8B-B14F-4D97-AF65-F5344CB8AC3E}">
        <p14:creationId xmlns:p14="http://schemas.microsoft.com/office/powerpoint/2010/main" val="1621923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Icona</a:t>
            </a:r>
            <a:r>
              <a:rPr lang="es-ES_tradnl" dirty="0"/>
              <a:t> sobre:</a:t>
            </a:r>
            <a:r>
              <a:rPr lang="es-ES_tradnl" baseline="0" dirty="0"/>
              <a:t> https://pixabay.com/es/vectors/icono-ronda-circular-s%C3%ADmbolo-web-3154242/ (</a:t>
            </a:r>
            <a:r>
              <a:rPr lang="es-ES_tradnl" baseline="0" dirty="0" err="1"/>
              <a:t>Pixabay</a:t>
            </a:r>
            <a:r>
              <a:rPr lang="es-ES_tradnl" baseline="0" dirty="0"/>
              <a:t> </a:t>
            </a:r>
            <a:r>
              <a:rPr lang="es-ES_tradnl" baseline="0" dirty="0" err="1"/>
              <a:t>License</a:t>
            </a:r>
            <a:r>
              <a:rPr lang="es-ES_tradnl" baseline="0" dirty="0"/>
              <a:t>)</a:t>
            </a:r>
          </a:p>
          <a:p>
            <a:pPr algn="l" rtl="0" fontAlgn="base"/>
            <a:r>
              <a:rPr lang="es-ES" sz="1800" b="0" i="0" u="none" strike="noStrike" dirty="0" err="1">
                <a:solidFill>
                  <a:srgbClr val="000000"/>
                </a:solidFill>
                <a:effectLst/>
                <a:latin typeface="Calibri" panose="020F0502020204030204" pitchFamily="34" charset="0"/>
              </a:rPr>
              <a:t>It</a:t>
            </a:r>
            <a:r>
              <a:rPr lang="es-ES" sz="1800" b="0" i="0" u="none" strike="noStrike" dirty="0">
                <a:solidFill>
                  <a:srgbClr val="000000"/>
                </a:solidFill>
                <a:effectLst/>
                <a:latin typeface="Calibri" panose="020F0502020204030204" pitchFamily="34" charset="0"/>
              </a:rPr>
              <a:t> </a:t>
            </a:r>
            <a:r>
              <a:rPr lang="es-ES" sz="1800" b="0" i="0" u="none" strike="noStrike" dirty="0" err="1">
                <a:solidFill>
                  <a:srgbClr val="000000"/>
                </a:solidFill>
                <a:effectLst/>
                <a:latin typeface="Calibri" panose="020F0502020204030204" pitchFamily="34" charset="0"/>
              </a:rPr>
              <a:t>is</a:t>
            </a:r>
            <a:r>
              <a:rPr lang="es-ES" sz="1800" b="0" i="0" u="none" strike="noStrike" dirty="0">
                <a:solidFill>
                  <a:srgbClr val="000000"/>
                </a:solidFill>
                <a:effectLst/>
                <a:latin typeface="Calibri" panose="020F0502020204030204" pitchFamily="34" charset="0"/>
              </a:rPr>
              <a:t> </a:t>
            </a:r>
            <a:r>
              <a:rPr lang="es-ES" sz="1800" b="0" i="0" u="none" strike="noStrike" dirty="0" err="1">
                <a:solidFill>
                  <a:srgbClr val="000000"/>
                </a:solidFill>
                <a:effectLst/>
                <a:latin typeface="Calibri" panose="020F0502020204030204" pitchFamily="34" charset="0"/>
              </a:rPr>
              <a:t>also</a:t>
            </a:r>
            <a:r>
              <a:rPr lang="es-ES" sz="1800" b="0" i="0" u="none" strike="noStrike" dirty="0">
                <a:solidFill>
                  <a:srgbClr val="000000"/>
                </a:solidFill>
                <a:effectLst/>
                <a:latin typeface="Calibri" panose="020F0502020204030204" pitchFamily="34" charset="0"/>
              </a:rPr>
              <a:t> </a:t>
            </a:r>
            <a:r>
              <a:rPr lang="es-ES" sz="1800" b="0" i="0" u="none" strike="noStrike" dirty="0" err="1">
                <a:solidFill>
                  <a:srgbClr val="000000"/>
                </a:solidFill>
                <a:effectLst/>
                <a:latin typeface="Calibri" panose="020F0502020204030204" pitchFamily="34" charset="0"/>
              </a:rPr>
              <a:t>included</a:t>
            </a:r>
            <a:r>
              <a:rPr lang="es-ES" sz="1800" b="0" i="0" u="none" strike="noStrike" dirty="0">
                <a:solidFill>
                  <a:srgbClr val="000000"/>
                </a:solidFill>
                <a:effectLst/>
                <a:latin typeface="Calibri" panose="020F0502020204030204" pitchFamily="34" charset="0"/>
              </a:rPr>
              <a:t> in </a:t>
            </a:r>
            <a:r>
              <a:rPr lang="es-ES" sz="1800" b="0" i="0" u="none" strike="noStrike" dirty="0" err="1">
                <a:solidFill>
                  <a:srgbClr val="000000"/>
                </a:solidFill>
                <a:effectLst/>
                <a:latin typeface="Calibri" panose="020F0502020204030204" pitchFamily="34" charset="0"/>
              </a:rPr>
              <a:t>the</a:t>
            </a:r>
            <a:r>
              <a:rPr lang="es-ES" sz="1800" b="0" i="0" u="none" strike="noStrike">
                <a:solidFill>
                  <a:srgbClr val="000000"/>
                </a:solidFill>
                <a:effectLst/>
                <a:latin typeface="Calibri" panose="020F0502020204030204" pitchFamily="34" charset="0"/>
              </a:rPr>
              <a:t> mail</a:t>
            </a:r>
            <a:r>
              <a:rPr lang="es-ES" sz="1800" b="0" i="0" dirty="0">
                <a:effectLst/>
                <a:latin typeface="Calibri" panose="020F0502020204030204" pitchFamily="34" charset="0"/>
              </a:rPr>
              <a:t>​</a:t>
            </a:r>
          </a:p>
          <a:p>
            <a:pPr lvl="1"/>
            <a:r>
              <a:rPr lang="ca-ES" sz="1100" dirty="0" err="1"/>
              <a:t>Link</a:t>
            </a:r>
            <a:r>
              <a:rPr lang="ca-ES" sz="1100" dirty="0"/>
              <a:t> to </a:t>
            </a:r>
            <a:r>
              <a:rPr lang="ca-ES" sz="1100" b="1" dirty="0" err="1">
                <a:solidFill>
                  <a:srgbClr val="145C72"/>
                </a:solidFill>
              </a:rPr>
              <a:t>presentation</a:t>
            </a:r>
            <a:r>
              <a:rPr lang="ca-ES" sz="1100" dirty="0"/>
              <a:t> </a:t>
            </a:r>
            <a:r>
              <a:rPr lang="en-US" sz="1100" dirty="0"/>
              <a:t>to consult and download it</a:t>
            </a:r>
            <a:endParaRPr lang="ca-ES" sz="1100" dirty="0"/>
          </a:p>
          <a:p>
            <a:pPr lvl="1"/>
            <a:r>
              <a:rPr lang="ca-ES" sz="1100" dirty="0" err="1"/>
              <a:t>Link</a:t>
            </a:r>
            <a:r>
              <a:rPr lang="ca-ES" sz="1100" dirty="0"/>
              <a:t> to </a:t>
            </a:r>
            <a:r>
              <a:rPr lang="ca-ES" sz="1100" dirty="0" err="1"/>
              <a:t>the</a:t>
            </a:r>
            <a:r>
              <a:rPr lang="ca-ES" sz="1100" dirty="0"/>
              <a:t> </a:t>
            </a:r>
            <a:r>
              <a:rPr lang="ca-ES" sz="1100" b="1" dirty="0" err="1">
                <a:solidFill>
                  <a:srgbClr val="145C72"/>
                </a:solidFill>
              </a:rPr>
              <a:t>survey</a:t>
            </a:r>
            <a:r>
              <a:rPr lang="ca-ES" sz="1100" dirty="0"/>
              <a:t> to </a:t>
            </a:r>
            <a:r>
              <a:rPr lang="ca-ES" sz="1100" dirty="0" err="1"/>
              <a:t>help</a:t>
            </a:r>
            <a:r>
              <a:rPr lang="ca-ES" sz="1100" dirty="0"/>
              <a:t> us </a:t>
            </a:r>
            <a:r>
              <a:rPr lang="ca-ES" sz="1100" dirty="0" err="1"/>
              <a:t>improve</a:t>
            </a:r>
            <a:endParaRPr lang="ca-ES" sz="1100" dirty="0"/>
          </a:p>
          <a:p>
            <a:pPr marL="0" marR="0" indent="0" algn="l" defTabSz="816214" rtl="0" eaLnBrk="1" fontAlgn="auto" latinLnBrk="0" hangingPunct="1">
              <a:lnSpc>
                <a:spcPct val="100000"/>
              </a:lnSpc>
              <a:spcBef>
                <a:spcPts val="0"/>
              </a:spcBef>
              <a:spcAft>
                <a:spcPts val="0"/>
              </a:spcAft>
              <a:buClrTx/>
              <a:buSzTx/>
              <a:buFontTx/>
              <a:buNone/>
              <a:tabLst/>
              <a:defRPr/>
            </a:pPr>
            <a:endParaRPr lang="es-ES_tradnl" baseline="0" dirty="0"/>
          </a:p>
          <a:p>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49</a:t>
            </a:fld>
            <a:endParaRPr lang="en-GB" dirty="0"/>
          </a:p>
        </p:txBody>
      </p:sp>
    </p:spTree>
    <p:extLst>
      <p:ext uri="{BB962C8B-B14F-4D97-AF65-F5344CB8AC3E}">
        <p14:creationId xmlns:p14="http://schemas.microsoft.com/office/powerpoint/2010/main" val="2617917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228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_tradnl" dirty="0" err="1"/>
              <a:t>Icona</a:t>
            </a:r>
            <a:r>
              <a:rPr lang="es-ES_tradnl" dirty="0"/>
              <a:t> </a:t>
            </a:r>
            <a:r>
              <a:rPr lang="es-ES_tradnl" dirty="0" err="1"/>
              <a:t>pissarra</a:t>
            </a:r>
            <a:r>
              <a:rPr lang="es-ES_tradnl" dirty="0"/>
              <a:t>:</a:t>
            </a:r>
            <a:r>
              <a:rPr lang="es-ES_tradnl" baseline="0" dirty="0"/>
              <a:t> https://pixabay.com/es/vectors/icono-ronda-circular-s%C3%ADmbolo-web-3154240/ (</a:t>
            </a:r>
            <a:r>
              <a:rPr lang="es-ES_tradnl" baseline="0" dirty="0" err="1"/>
              <a:t>Pixabay</a:t>
            </a:r>
            <a:r>
              <a:rPr lang="es-ES_tradnl" baseline="0" dirty="0"/>
              <a:t> </a:t>
            </a:r>
            <a:r>
              <a:rPr lang="es-ES_tradnl" baseline="0" dirty="0" err="1"/>
              <a:t>License</a:t>
            </a:r>
            <a:r>
              <a:rPr lang="es-ES_tradnl" baseline="0" dirty="0"/>
              <a:t>)</a:t>
            </a:r>
          </a:p>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Icona</a:t>
            </a:r>
            <a:r>
              <a:rPr lang="es-ES_tradnl" dirty="0"/>
              <a:t> </a:t>
            </a:r>
            <a:r>
              <a:rPr lang="es-ES_tradnl" dirty="0" err="1"/>
              <a:t>llapis</a:t>
            </a:r>
            <a:r>
              <a:rPr lang="es-ES_tradnl" dirty="0"/>
              <a:t> (a les 2 </a:t>
            </a:r>
            <a:r>
              <a:rPr lang="es-ES_tradnl" dirty="0" err="1"/>
              <a:t>diapositives</a:t>
            </a:r>
            <a:r>
              <a:rPr lang="es-ES_tradnl" baseline="0" dirty="0"/>
              <a:t> de </a:t>
            </a:r>
            <a:r>
              <a:rPr lang="es-ES_tradnl" baseline="0" dirty="0" err="1"/>
              <a:t>bones</a:t>
            </a:r>
            <a:r>
              <a:rPr lang="es-ES_tradnl" baseline="0" dirty="0"/>
              <a:t> i males </a:t>
            </a:r>
            <a:r>
              <a:rPr lang="es-ES_tradnl" baseline="0" dirty="0" err="1"/>
              <a:t>pràctiques</a:t>
            </a:r>
            <a:r>
              <a:rPr lang="es-ES_tradnl" baseline="0" dirty="0"/>
              <a:t>, </a:t>
            </a:r>
            <a:r>
              <a:rPr lang="es-ES_tradnl" baseline="0" dirty="0" err="1"/>
              <a:t>exercicis</a:t>
            </a:r>
            <a:r>
              <a:rPr lang="es-ES_tradnl" baseline="0" dirty="0"/>
              <a:t>)</a:t>
            </a:r>
            <a:r>
              <a:rPr lang="es-ES_tradnl" dirty="0"/>
              <a:t>:</a:t>
            </a:r>
            <a:r>
              <a:rPr lang="es-ES_tradnl" baseline="0" dirty="0"/>
              <a:t> https://pixabay.com/es/vectors/icono-ronda-circular-s%C3%ADmbolo-web-3160555/ (</a:t>
            </a:r>
            <a:r>
              <a:rPr lang="es-ES_tradnl" baseline="0" dirty="0" err="1"/>
              <a:t>Pixabay</a:t>
            </a:r>
            <a:r>
              <a:rPr lang="es-ES_tradnl" baseline="0" dirty="0"/>
              <a:t> </a:t>
            </a:r>
            <a:r>
              <a:rPr lang="es-ES_tradnl" baseline="0" dirty="0" err="1"/>
              <a:t>License</a:t>
            </a:r>
            <a:r>
              <a:rPr lang="es-ES_tradnl" baseline="0" dirty="0"/>
              <a:t>)</a:t>
            </a:r>
          </a:p>
          <a:p>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2</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Qüestionari</a:t>
            </a:r>
            <a:r>
              <a:rPr lang="es-ES_tradnl" dirty="0"/>
              <a:t> 1</a:t>
            </a:r>
            <a:r>
              <a:rPr lang="es-ES_tradnl" baseline="0" dirty="0"/>
              <a:t> -</a:t>
            </a:r>
            <a:r>
              <a:rPr lang="es-ES_tradnl" dirty="0"/>
              <a:t> </a:t>
            </a:r>
            <a:r>
              <a:rPr lang="es-ES_tradnl" dirty="0" err="1"/>
              <a:t>Assistents</a:t>
            </a:r>
            <a:endParaRPr lang="ca-ES" sz="1100" b="0" i="0" u="none" strike="noStrike" kern="1200" dirty="0">
              <a:solidFill>
                <a:schemeClr val="tx1"/>
              </a:solidFill>
              <a:effectLst/>
              <a:latin typeface="+mn-lt"/>
              <a:ea typeface="+mn-ea"/>
              <a:cs typeface="+mn-cs"/>
              <a:hlinkClick r:id="rId3"/>
            </a:endParaRPr>
          </a:p>
          <a:p>
            <a:r>
              <a:rPr lang="es-ES" b="0" i="0" u="none" strike="noStrike" dirty="0">
                <a:solidFill>
                  <a:srgbClr val="116699"/>
                </a:solidFill>
                <a:effectLst/>
                <a:latin typeface="Verdana" panose="020B0604030504040204" pitchFamily="34" charset="0"/>
                <a:hlinkClick r:id="rId4"/>
              </a:rPr>
              <a:t>https://forms.office.com/Pages/ResponsePage.aspx?id=KUxRa5EjMUi3dITzXEW_AVRq_xrwhyhPtStmD8mStABUMjNEQldaQUcwTzFQTVpIQzVTVTI3WDBTRy4u</a:t>
            </a:r>
            <a:endParaRPr lang="es-ES" b="0" i="0" u="none" strike="noStrike" dirty="0">
              <a:solidFill>
                <a:srgbClr val="116699"/>
              </a:solidFill>
              <a:effectLst/>
              <a:latin typeface="Verdana" panose="020B0604030504040204" pitchFamily="34" charset="0"/>
            </a:endParaRPr>
          </a:p>
          <a:p>
            <a:endParaRPr lang="es-ES_tradnl" dirty="0"/>
          </a:p>
          <a:p>
            <a:r>
              <a:rPr lang="es-ES_tradnl" dirty="0" err="1"/>
              <a:t>Qüestionari</a:t>
            </a:r>
            <a:r>
              <a:rPr lang="es-ES_tradnl" dirty="0"/>
              <a:t> 1 - Formador (</a:t>
            </a:r>
            <a:r>
              <a:rPr lang="es-ES_tradnl" dirty="0" err="1"/>
              <a:t>amb</a:t>
            </a:r>
            <a:r>
              <a:rPr lang="es-ES_tradnl" dirty="0"/>
              <a:t> permisos per </a:t>
            </a:r>
            <a:r>
              <a:rPr lang="es-ES_tradnl" dirty="0" err="1"/>
              <a:t>veure</a:t>
            </a:r>
            <a:r>
              <a:rPr lang="es-ES_tradnl" dirty="0"/>
              <a:t> i editar)</a:t>
            </a:r>
          </a:p>
          <a:p>
            <a:r>
              <a:rPr lang="es-ES" b="0" i="0" u="none" strike="noStrike" dirty="0">
                <a:solidFill>
                  <a:srgbClr val="116699"/>
                </a:solidFill>
                <a:effectLst/>
                <a:latin typeface="Verdana" panose="020B0604030504040204" pitchFamily="34" charset="0"/>
                <a:hlinkClick r:id="rId5"/>
              </a:rPr>
              <a:t>https://forms.office.com/Pages/DesignPage.aspx?fragment=FormId%3DKUxRa5EjMUi3dITzXEW_AVRq_xrwhyhPtStmD8mStABUMjNEQldaQUcwTzFQTVpIQzVTVTI3WDBTRy4u</a:t>
            </a:r>
            <a:endParaRPr lang="es-ES_tradnl"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13</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La frase es troba al</a:t>
            </a:r>
            <a:r>
              <a:rPr lang="ca-ES" baseline="0" dirty="0"/>
              <a:t> final de la pàg. web</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17</a:t>
            </a:fld>
            <a:endParaRPr lang="en-GB" dirty="0"/>
          </a:p>
        </p:txBody>
      </p:sp>
    </p:spTree>
    <p:extLst>
      <p:ext uri="{BB962C8B-B14F-4D97-AF65-F5344CB8AC3E}">
        <p14:creationId xmlns:p14="http://schemas.microsoft.com/office/powerpoint/2010/main" val="3470280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s-ES" sz="1100" dirty="0">
                <a:solidFill>
                  <a:srgbClr val="000000"/>
                </a:solidFill>
                <a:effectLst/>
                <a:latin typeface="Calibri" panose="020F0502020204030204" pitchFamily="34" charset="0"/>
              </a:rPr>
              <a:t>Mail de </a:t>
            </a:r>
            <a:r>
              <a:rPr lang="es-ES" sz="1100" dirty="0" err="1">
                <a:solidFill>
                  <a:srgbClr val="000000"/>
                </a:solidFill>
                <a:effectLst/>
                <a:latin typeface="Calibri" panose="020F0502020204030204" pitchFamily="34" charset="0"/>
              </a:rPr>
              <a:t>l’Ignasi</a:t>
            </a:r>
            <a:r>
              <a:rPr lang="es-ES" sz="1100" dirty="0">
                <a:solidFill>
                  <a:srgbClr val="000000"/>
                </a:solidFill>
                <a:effectLst/>
                <a:latin typeface="Calibri" panose="020F0502020204030204" pitchFamily="34" charset="0"/>
              </a:rPr>
              <a:t> Labastida de l’1.3.2022 sobre </a:t>
            </a:r>
            <a:r>
              <a:rPr lang="es-ES" sz="1100" dirty="0" err="1">
                <a:solidFill>
                  <a:srgbClr val="000000"/>
                </a:solidFill>
                <a:effectLst/>
                <a:latin typeface="Calibri" panose="020F0502020204030204" pitchFamily="34" charset="0"/>
              </a:rPr>
              <a:t>els</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drets</a:t>
            </a:r>
            <a:r>
              <a:rPr lang="es-ES" sz="1100" dirty="0">
                <a:solidFill>
                  <a:srgbClr val="000000"/>
                </a:solidFill>
                <a:effectLst/>
                <a:latin typeface="Calibri" panose="020F0502020204030204" pitchFamily="34" charset="0"/>
              </a:rPr>
              <a:t> que les </a:t>
            </a:r>
            <a:r>
              <a:rPr lang="es-ES" sz="1100" dirty="0" err="1">
                <a:solidFill>
                  <a:srgbClr val="000000"/>
                </a:solidFill>
                <a:effectLst/>
                <a:latin typeface="Calibri" panose="020F0502020204030204" pitchFamily="34" charset="0"/>
              </a:rPr>
              <a:t>xarxes</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socials</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tenen</a:t>
            </a:r>
            <a:r>
              <a:rPr lang="es-ES" sz="1100" dirty="0">
                <a:solidFill>
                  <a:srgbClr val="000000"/>
                </a:solidFill>
                <a:effectLst/>
                <a:latin typeface="Calibri" panose="020F0502020204030204" pitchFamily="34" charset="0"/>
              </a:rPr>
              <a:t> sobre </a:t>
            </a:r>
            <a:r>
              <a:rPr lang="es-ES" sz="1100" dirty="0" err="1">
                <a:solidFill>
                  <a:srgbClr val="000000"/>
                </a:solidFill>
                <a:effectLst/>
                <a:latin typeface="Calibri" panose="020F0502020204030204" pitchFamily="34" charset="0"/>
              </a:rPr>
              <a:t>els</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continguts</a:t>
            </a:r>
            <a:r>
              <a:rPr lang="es-ES" sz="1100" dirty="0">
                <a:solidFill>
                  <a:srgbClr val="000000"/>
                </a:solidFill>
                <a:effectLst/>
                <a:latin typeface="Calibri" panose="020F0502020204030204" pitchFamily="34" charset="0"/>
              </a:rPr>
              <a:t> que </a:t>
            </a:r>
            <a:r>
              <a:rPr lang="es-ES" sz="1100" dirty="0" err="1">
                <a:solidFill>
                  <a:srgbClr val="000000"/>
                </a:solidFill>
                <a:effectLst/>
                <a:latin typeface="Calibri" panose="020F0502020204030204" pitchFamily="34" charset="0"/>
              </a:rPr>
              <a:t>allotgen</a:t>
            </a:r>
            <a:r>
              <a:rPr lang="es-ES" sz="1100" dirty="0">
                <a:solidFill>
                  <a:srgbClr val="000000"/>
                </a:solidFill>
                <a:effectLst/>
                <a:latin typeface="Calibri" panose="020F0502020204030204" pitchFamily="34" charset="0"/>
              </a:rPr>
              <a:t>:</a:t>
            </a:r>
          </a:p>
          <a:p>
            <a:endParaRPr lang="es-ES" sz="1100" dirty="0">
              <a:solidFill>
                <a:srgbClr val="000000"/>
              </a:solidFill>
              <a:effectLst/>
              <a:latin typeface="Calibri" panose="020F0502020204030204" pitchFamily="34" charset="0"/>
            </a:endParaRPr>
          </a:p>
          <a:p>
            <a:r>
              <a:rPr lang="es-ES" sz="1100" dirty="0">
                <a:solidFill>
                  <a:srgbClr val="000000"/>
                </a:solidFill>
                <a:effectLst/>
                <a:latin typeface="Calibri" panose="020F0502020204030204" pitchFamily="34" charset="0"/>
              </a:rPr>
              <a:t>Agafo per </a:t>
            </a:r>
            <a:r>
              <a:rPr lang="es-ES" sz="1100" dirty="0" err="1">
                <a:solidFill>
                  <a:srgbClr val="000000"/>
                </a:solidFill>
                <a:effectLst/>
                <a:latin typeface="Calibri" panose="020F0502020204030204" pitchFamily="34" charset="0"/>
              </a:rPr>
              <a:t>exemple</a:t>
            </a:r>
            <a:r>
              <a:rPr lang="es-ES" sz="1100" dirty="0">
                <a:solidFill>
                  <a:srgbClr val="000000"/>
                </a:solidFill>
                <a:effectLst/>
                <a:latin typeface="Calibri" panose="020F0502020204030204" pitchFamily="34" charset="0"/>
              </a:rPr>
              <a:t> Twitter:</a:t>
            </a:r>
          </a:p>
          <a:p>
            <a:r>
              <a:rPr lang="es-ES" sz="1100" dirty="0">
                <a:solidFill>
                  <a:srgbClr val="000000"/>
                </a:solidFill>
                <a:effectLst/>
                <a:latin typeface="Calibri" panose="020F0502020204030204" pitchFamily="34" charset="0"/>
                <a:hlinkClick r:id="rId3"/>
              </a:rPr>
              <a:t>https://twitter.com/en/tos#intlTerms</a:t>
            </a:r>
            <a:br>
              <a:rPr lang="es-ES" sz="1100" dirty="0">
                <a:solidFill>
                  <a:srgbClr val="000000"/>
                </a:solidFill>
                <a:effectLst/>
                <a:latin typeface="Calibri" panose="020F0502020204030204" pitchFamily="34" charset="0"/>
              </a:rPr>
            </a:br>
            <a:endParaRPr lang="es-ES" sz="1100" dirty="0">
              <a:solidFill>
                <a:srgbClr val="000000"/>
              </a:solidFill>
              <a:effectLst/>
              <a:latin typeface="Calibri" panose="020F0502020204030204" pitchFamily="34" charset="0"/>
            </a:endParaRPr>
          </a:p>
          <a:p>
            <a:r>
              <a:rPr lang="es-ES" dirty="0" err="1"/>
              <a:t>Your</a:t>
            </a:r>
            <a:r>
              <a:rPr lang="es-ES" dirty="0"/>
              <a:t> </a:t>
            </a:r>
            <a:r>
              <a:rPr lang="es-ES" dirty="0" err="1"/>
              <a:t>Rights</a:t>
            </a:r>
            <a:r>
              <a:rPr lang="es-ES" dirty="0"/>
              <a:t> and Grant of </a:t>
            </a:r>
            <a:r>
              <a:rPr lang="es-ES" dirty="0" err="1"/>
              <a:t>Rights</a:t>
            </a:r>
            <a:r>
              <a:rPr lang="es-ES" dirty="0"/>
              <a:t> in </a:t>
            </a:r>
            <a:r>
              <a:rPr lang="es-ES" dirty="0" err="1"/>
              <a:t>the</a:t>
            </a:r>
            <a:r>
              <a:rPr lang="es-ES" dirty="0"/>
              <a:t> Content</a:t>
            </a:r>
          </a:p>
          <a:p>
            <a:r>
              <a:rPr lang="es-ES" dirty="0" err="1"/>
              <a:t>You</a:t>
            </a:r>
            <a:r>
              <a:rPr lang="es-ES" dirty="0"/>
              <a:t> </a:t>
            </a:r>
            <a:r>
              <a:rPr lang="es-ES" dirty="0" err="1"/>
              <a:t>retain</a:t>
            </a:r>
            <a:r>
              <a:rPr lang="es-ES" dirty="0"/>
              <a:t> </a:t>
            </a:r>
            <a:r>
              <a:rPr lang="es-ES" dirty="0" err="1"/>
              <a:t>your</a:t>
            </a:r>
            <a:r>
              <a:rPr lang="es-ES" dirty="0"/>
              <a:t> </a:t>
            </a:r>
            <a:r>
              <a:rPr lang="es-ES" dirty="0" err="1"/>
              <a:t>rights</a:t>
            </a:r>
            <a:r>
              <a:rPr lang="es-ES" dirty="0"/>
              <a:t> </a:t>
            </a:r>
            <a:r>
              <a:rPr lang="es-ES" dirty="0" err="1"/>
              <a:t>to</a:t>
            </a:r>
            <a:r>
              <a:rPr lang="es-ES" dirty="0"/>
              <a:t> </a:t>
            </a:r>
            <a:r>
              <a:rPr lang="es-ES" dirty="0" err="1"/>
              <a:t>any</a:t>
            </a:r>
            <a:r>
              <a:rPr lang="es-ES" dirty="0"/>
              <a:t> Content </a:t>
            </a:r>
            <a:r>
              <a:rPr lang="es-ES" dirty="0" err="1"/>
              <a:t>you</a:t>
            </a:r>
            <a:r>
              <a:rPr lang="es-ES" dirty="0"/>
              <a:t> </a:t>
            </a:r>
            <a:r>
              <a:rPr lang="es-ES" dirty="0" err="1"/>
              <a:t>submit</a:t>
            </a:r>
            <a:r>
              <a:rPr lang="es-ES" dirty="0"/>
              <a:t>, post </a:t>
            </a:r>
            <a:r>
              <a:rPr lang="es-ES" dirty="0" err="1"/>
              <a:t>or</a:t>
            </a:r>
            <a:r>
              <a:rPr lang="es-ES" dirty="0"/>
              <a:t> </a:t>
            </a:r>
            <a:r>
              <a:rPr lang="es-ES" dirty="0" err="1"/>
              <a:t>display</a:t>
            </a:r>
            <a:r>
              <a:rPr lang="es-ES" dirty="0"/>
              <a:t> </a:t>
            </a:r>
            <a:r>
              <a:rPr lang="es-ES" dirty="0" err="1"/>
              <a:t>on</a:t>
            </a:r>
            <a:r>
              <a:rPr lang="es-ES" dirty="0"/>
              <a:t> </a:t>
            </a:r>
            <a:r>
              <a:rPr lang="es-ES" dirty="0" err="1"/>
              <a:t>or</a:t>
            </a:r>
            <a:r>
              <a:rPr lang="es-ES" dirty="0"/>
              <a:t> </a:t>
            </a:r>
            <a:r>
              <a:rPr lang="es-ES" dirty="0" err="1"/>
              <a:t>through</a:t>
            </a:r>
            <a:r>
              <a:rPr lang="es-ES" dirty="0"/>
              <a:t> </a:t>
            </a:r>
            <a:r>
              <a:rPr lang="es-ES" dirty="0" err="1"/>
              <a:t>the</a:t>
            </a:r>
            <a:r>
              <a:rPr lang="es-ES" dirty="0"/>
              <a:t> </a:t>
            </a:r>
            <a:r>
              <a:rPr lang="es-ES" dirty="0" err="1"/>
              <a:t>Services</a:t>
            </a:r>
            <a:r>
              <a:rPr lang="es-ES" dirty="0"/>
              <a:t>. </a:t>
            </a:r>
            <a:r>
              <a:rPr lang="es-ES" dirty="0" err="1"/>
              <a:t>What’s</a:t>
            </a:r>
            <a:r>
              <a:rPr lang="es-ES" dirty="0"/>
              <a:t> </a:t>
            </a:r>
            <a:r>
              <a:rPr lang="es-ES" dirty="0" err="1"/>
              <a:t>yours</a:t>
            </a:r>
            <a:r>
              <a:rPr lang="es-ES" dirty="0"/>
              <a:t> </a:t>
            </a:r>
            <a:r>
              <a:rPr lang="es-ES" dirty="0" err="1"/>
              <a:t>is</a:t>
            </a:r>
            <a:r>
              <a:rPr lang="es-ES" dirty="0"/>
              <a:t> </a:t>
            </a:r>
            <a:r>
              <a:rPr lang="es-ES" dirty="0" err="1"/>
              <a:t>yours</a:t>
            </a:r>
            <a:r>
              <a:rPr lang="es-ES" dirty="0"/>
              <a:t> — </a:t>
            </a:r>
            <a:r>
              <a:rPr lang="es-ES" dirty="0" err="1"/>
              <a:t>you</a:t>
            </a:r>
            <a:r>
              <a:rPr lang="es-ES" dirty="0"/>
              <a:t> </a:t>
            </a:r>
            <a:r>
              <a:rPr lang="es-ES" dirty="0" err="1"/>
              <a:t>own</a:t>
            </a:r>
            <a:r>
              <a:rPr lang="es-ES" dirty="0"/>
              <a:t> </a:t>
            </a:r>
            <a:r>
              <a:rPr lang="es-ES" dirty="0" err="1"/>
              <a:t>your</a:t>
            </a:r>
            <a:r>
              <a:rPr lang="es-ES" dirty="0"/>
              <a:t> Content (and </a:t>
            </a:r>
            <a:r>
              <a:rPr lang="es-ES" dirty="0" err="1"/>
              <a:t>your</a:t>
            </a:r>
            <a:r>
              <a:rPr lang="es-ES" dirty="0"/>
              <a:t> </a:t>
            </a:r>
            <a:r>
              <a:rPr lang="es-ES" dirty="0" err="1"/>
              <a:t>incorporated</a:t>
            </a:r>
            <a:r>
              <a:rPr lang="es-ES" dirty="0"/>
              <a:t> audio, </a:t>
            </a:r>
            <a:r>
              <a:rPr lang="es-ES" dirty="0" err="1"/>
              <a:t>photos</a:t>
            </a:r>
            <a:r>
              <a:rPr lang="es-ES" dirty="0"/>
              <a:t> and videos are </a:t>
            </a:r>
            <a:r>
              <a:rPr lang="es-ES" dirty="0" err="1"/>
              <a:t>considered</a:t>
            </a:r>
            <a:r>
              <a:rPr lang="es-ES" dirty="0"/>
              <a:t> </a:t>
            </a:r>
            <a:r>
              <a:rPr lang="es-ES" dirty="0" err="1"/>
              <a:t>part</a:t>
            </a:r>
            <a:r>
              <a:rPr lang="es-ES" dirty="0"/>
              <a:t> of </a:t>
            </a:r>
            <a:r>
              <a:rPr lang="es-ES" dirty="0" err="1"/>
              <a:t>the</a:t>
            </a:r>
            <a:r>
              <a:rPr lang="es-ES" dirty="0"/>
              <a:t> Content).</a:t>
            </a:r>
          </a:p>
          <a:p>
            <a:br>
              <a:rPr lang="es-ES" sz="1100" dirty="0">
                <a:solidFill>
                  <a:srgbClr val="000000"/>
                </a:solidFill>
                <a:effectLst/>
                <a:latin typeface="Calibri" panose="020F0502020204030204" pitchFamily="34" charset="0"/>
              </a:rPr>
            </a:br>
            <a:r>
              <a:rPr lang="es-ES" sz="1100" dirty="0">
                <a:solidFill>
                  <a:srgbClr val="000000"/>
                </a:solidFill>
                <a:effectLst/>
                <a:latin typeface="Calibri" panose="020F0502020204030204" pitchFamily="34" charset="0"/>
              </a:rPr>
              <a:t>Queda </a:t>
            </a:r>
            <a:r>
              <a:rPr lang="es-ES" sz="1100" dirty="0" err="1">
                <a:solidFill>
                  <a:srgbClr val="000000"/>
                </a:solidFill>
                <a:effectLst/>
                <a:latin typeface="Calibri" panose="020F0502020204030204" pitchFamily="34" charset="0"/>
              </a:rPr>
              <a:t>clar</a:t>
            </a:r>
            <a:r>
              <a:rPr lang="es-ES" sz="1100" dirty="0">
                <a:solidFill>
                  <a:srgbClr val="000000"/>
                </a:solidFill>
                <a:effectLst/>
                <a:latin typeface="Calibri" panose="020F0502020204030204" pitchFamily="34" charset="0"/>
              </a:rPr>
              <a:t>, tu </a:t>
            </a:r>
            <a:r>
              <a:rPr lang="es-ES" sz="1100" dirty="0" err="1">
                <a:solidFill>
                  <a:srgbClr val="000000"/>
                </a:solidFill>
                <a:effectLst/>
                <a:latin typeface="Calibri" panose="020F0502020204030204" pitchFamily="34" charset="0"/>
              </a:rPr>
              <a:t>mantens</a:t>
            </a:r>
            <a:r>
              <a:rPr lang="es-ES" sz="1100" dirty="0">
                <a:solidFill>
                  <a:srgbClr val="000000"/>
                </a:solidFill>
                <a:effectLst/>
                <a:latin typeface="Calibri" panose="020F0502020204030204" pitchFamily="34" charset="0"/>
              </a:rPr>
              <a:t> la </a:t>
            </a:r>
            <a:r>
              <a:rPr lang="es-ES" sz="1100" dirty="0" err="1">
                <a:solidFill>
                  <a:srgbClr val="000000"/>
                </a:solidFill>
                <a:effectLst/>
                <a:latin typeface="Calibri" panose="020F0502020204030204" pitchFamily="34" charset="0"/>
              </a:rPr>
              <a:t>titularitat</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dels</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drets</a:t>
            </a:r>
            <a:r>
              <a:rPr lang="es-ES" sz="1100" dirty="0">
                <a:solidFill>
                  <a:srgbClr val="000000"/>
                </a:solidFill>
                <a:effectLst/>
                <a:latin typeface="Calibri" panose="020F0502020204030204" pitchFamily="34" charset="0"/>
              </a:rPr>
              <a:t>...</a:t>
            </a:r>
          </a:p>
          <a:p>
            <a:br>
              <a:rPr lang="es-ES" sz="1100" dirty="0">
                <a:solidFill>
                  <a:srgbClr val="000000"/>
                </a:solidFill>
                <a:effectLst/>
                <a:latin typeface="Calibri" panose="020F0502020204030204" pitchFamily="34" charset="0"/>
              </a:rPr>
            </a:br>
            <a:r>
              <a:rPr lang="es-ES" sz="1100" dirty="0" err="1">
                <a:solidFill>
                  <a:srgbClr val="000000"/>
                </a:solidFill>
                <a:effectLst/>
                <a:latin typeface="Calibri" panose="020F0502020204030204" pitchFamily="34" charset="0"/>
              </a:rPr>
              <a:t>Però</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atenció</a:t>
            </a:r>
            <a:r>
              <a:rPr lang="es-ES" sz="1100" dirty="0">
                <a:solidFill>
                  <a:srgbClr val="000000"/>
                </a:solidFill>
                <a:effectLst/>
                <a:latin typeface="Calibri" panose="020F0502020204030204" pitchFamily="34" charset="0"/>
              </a:rPr>
              <a:t>:</a:t>
            </a:r>
          </a:p>
          <a:p>
            <a:r>
              <a:rPr lang="es-ES" sz="1100" dirty="0" err="1">
                <a:solidFill>
                  <a:srgbClr val="14171A"/>
                </a:solidFill>
                <a:effectLst/>
                <a:latin typeface="Calibri" panose="020F0502020204030204" pitchFamily="34" charset="0"/>
              </a:rPr>
              <a:t>By</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submitting</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posting</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or</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displaying</a:t>
            </a:r>
            <a:r>
              <a:rPr lang="es-ES" sz="1100" dirty="0">
                <a:solidFill>
                  <a:srgbClr val="14171A"/>
                </a:solidFill>
                <a:effectLst/>
                <a:latin typeface="Calibri" panose="020F0502020204030204" pitchFamily="34" charset="0"/>
              </a:rPr>
              <a:t> Content </a:t>
            </a:r>
            <a:r>
              <a:rPr lang="es-ES" sz="1100" dirty="0" err="1">
                <a:solidFill>
                  <a:srgbClr val="14171A"/>
                </a:solidFill>
                <a:effectLst/>
                <a:latin typeface="Calibri" panose="020F0502020204030204" pitchFamily="34" charset="0"/>
              </a:rPr>
              <a:t>on</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or</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through</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the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Services</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you</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grant</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us</a:t>
            </a:r>
            <a:r>
              <a:rPr lang="es-ES" sz="1100" dirty="0">
                <a:solidFill>
                  <a:srgbClr val="14171A"/>
                </a:solidFill>
                <a:effectLst/>
                <a:latin typeface="Calibri" panose="020F0502020204030204" pitchFamily="34" charset="0"/>
              </a:rPr>
              <a:t> a </a:t>
            </a:r>
            <a:r>
              <a:rPr lang="es-ES" sz="1100" dirty="0" err="1">
                <a:solidFill>
                  <a:srgbClr val="14171A"/>
                </a:solidFill>
                <a:effectLst/>
                <a:latin typeface="Calibri" panose="020F0502020204030204" pitchFamily="34" charset="0"/>
              </a:rPr>
              <a:t>worldwide</a:t>
            </a:r>
            <a:r>
              <a:rPr lang="es-ES" sz="1100" dirty="0">
                <a:solidFill>
                  <a:srgbClr val="14171A"/>
                </a:solidFill>
                <a:effectLst/>
                <a:latin typeface="Calibri" panose="020F0502020204030204" pitchFamily="34" charset="0"/>
              </a:rPr>
              <a:t>, non-exclusive, royalty-free </a:t>
            </a:r>
            <a:r>
              <a:rPr lang="es-ES" sz="1100" dirty="0" err="1">
                <a:solidFill>
                  <a:srgbClr val="14171A"/>
                </a:solidFill>
                <a:effectLst/>
                <a:latin typeface="Calibri" panose="020F0502020204030204" pitchFamily="34" charset="0"/>
              </a:rPr>
              <a:t>license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with</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the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right</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to</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sublicense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to</a:t>
            </a:r>
            <a:r>
              <a:rPr lang="es-ES" sz="1100" dirty="0">
                <a:solidFill>
                  <a:srgbClr val="14171A"/>
                </a:solidFill>
                <a:effectLst/>
                <a:latin typeface="Calibri" panose="020F0502020204030204" pitchFamily="34" charset="0"/>
              </a:rPr>
              <a:t> use, </a:t>
            </a:r>
            <a:r>
              <a:rPr lang="es-ES" sz="1100" dirty="0" err="1">
                <a:solidFill>
                  <a:srgbClr val="14171A"/>
                </a:solidFill>
                <a:effectLst/>
                <a:latin typeface="Calibri" panose="020F0502020204030204" pitchFamily="34" charset="0"/>
              </a:rPr>
              <a:t>copy</a:t>
            </a:r>
            <a:r>
              <a:rPr lang="es-ES" sz="1100" dirty="0">
                <a:solidFill>
                  <a:srgbClr val="14171A"/>
                </a:solidFill>
                <a:effectLst/>
                <a:latin typeface="Calibri" panose="020F0502020204030204" pitchFamily="34" charset="0"/>
              </a:rPr>
              <a:t>, reproduce, </a:t>
            </a:r>
            <a:r>
              <a:rPr lang="es-ES" sz="1100" dirty="0" err="1">
                <a:solidFill>
                  <a:srgbClr val="14171A"/>
                </a:solidFill>
                <a:effectLst/>
                <a:latin typeface="Calibri" panose="020F0502020204030204" pitchFamily="34" charset="0"/>
              </a:rPr>
              <a:t>process</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adapt</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modify</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publish</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transmit</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display</a:t>
            </a:r>
            <a:r>
              <a:rPr lang="es-ES" sz="1100" dirty="0">
                <a:solidFill>
                  <a:srgbClr val="14171A"/>
                </a:solidFill>
                <a:effectLst/>
                <a:latin typeface="Calibri" panose="020F0502020204030204" pitchFamily="34" charset="0"/>
              </a:rPr>
              <a:t> and </a:t>
            </a:r>
            <a:r>
              <a:rPr lang="es-ES" sz="1100" dirty="0" err="1">
                <a:solidFill>
                  <a:srgbClr val="14171A"/>
                </a:solidFill>
                <a:effectLst/>
                <a:latin typeface="Calibri" panose="020F0502020204030204" pitchFamily="34" charset="0"/>
              </a:rPr>
              <a:t>distribute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such</a:t>
            </a:r>
            <a:r>
              <a:rPr lang="es-ES" sz="1100" dirty="0">
                <a:solidFill>
                  <a:srgbClr val="14171A"/>
                </a:solidFill>
                <a:effectLst/>
                <a:latin typeface="Calibri" panose="020F0502020204030204" pitchFamily="34" charset="0"/>
              </a:rPr>
              <a:t> Content in </a:t>
            </a:r>
            <a:r>
              <a:rPr lang="es-ES" sz="1100" dirty="0" err="1">
                <a:solidFill>
                  <a:srgbClr val="14171A"/>
                </a:solidFill>
                <a:effectLst/>
                <a:latin typeface="Calibri" panose="020F0502020204030204" pitchFamily="34" charset="0"/>
              </a:rPr>
              <a:t>any</a:t>
            </a:r>
            <a:r>
              <a:rPr lang="es-ES" sz="1100" dirty="0">
                <a:solidFill>
                  <a:srgbClr val="14171A"/>
                </a:solidFill>
                <a:effectLst/>
                <a:latin typeface="Calibri" panose="020F0502020204030204" pitchFamily="34" charset="0"/>
              </a:rPr>
              <a:t> and </a:t>
            </a:r>
            <a:r>
              <a:rPr lang="es-ES" sz="1100" dirty="0" err="1">
                <a:solidFill>
                  <a:srgbClr val="14171A"/>
                </a:solidFill>
                <a:effectLst/>
                <a:latin typeface="Calibri" panose="020F0502020204030204" pitchFamily="34" charset="0"/>
              </a:rPr>
              <a:t>all</a:t>
            </a:r>
            <a:r>
              <a:rPr lang="es-ES" sz="1100" dirty="0">
                <a:solidFill>
                  <a:srgbClr val="14171A"/>
                </a:solidFill>
                <a:effectLst/>
                <a:latin typeface="Calibri" panose="020F0502020204030204" pitchFamily="34" charset="0"/>
              </a:rPr>
              <a:t> media </a:t>
            </a:r>
            <a:r>
              <a:rPr lang="es-ES" sz="1100" dirty="0" err="1">
                <a:solidFill>
                  <a:srgbClr val="14171A"/>
                </a:solidFill>
                <a:effectLst/>
                <a:latin typeface="Calibri" panose="020F0502020204030204" pitchFamily="34" charset="0"/>
              </a:rPr>
              <a:t>or</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distribution</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methods</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now</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known</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or</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later</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developed</a:t>
            </a:r>
            <a:r>
              <a:rPr lang="es-ES" sz="1100" dirty="0">
                <a:solidFill>
                  <a:srgbClr val="14171A"/>
                </a:solidFill>
                <a:effectLst/>
                <a:latin typeface="Calibri" panose="020F0502020204030204" pitchFamily="34" charset="0"/>
              </a:rPr>
              <a:t> (for </a:t>
            </a:r>
            <a:r>
              <a:rPr lang="es-ES" sz="1100" dirty="0" err="1">
                <a:solidFill>
                  <a:srgbClr val="14171A"/>
                </a:solidFill>
                <a:effectLst/>
                <a:latin typeface="Calibri" panose="020F0502020204030204" pitchFamily="34" charset="0"/>
              </a:rPr>
              <a:t>clarity</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these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rights</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include</a:t>
            </a:r>
            <a:r>
              <a:rPr lang="es-ES" sz="1100" dirty="0">
                <a:solidFill>
                  <a:srgbClr val="14171A"/>
                </a:solidFill>
                <a:effectLst/>
                <a:latin typeface="Calibri" panose="020F0502020204030204" pitchFamily="34" charset="0"/>
              </a:rPr>
              <a:t>, for </a:t>
            </a:r>
            <a:r>
              <a:rPr lang="es-ES" sz="1100" dirty="0" err="1">
                <a:solidFill>
                  <a:srgbClr val="14171A"/>
                </a:solidFill>
                <a:effectLst/>
                <a:latin typeface="Calibri" panose="020F0502020204030204" pitchFamily="34" charset="0"/>
              </a:rPr>
              <a:t>example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curating</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transforming</a:t>
            </a:r>
            <a:r>
              <a:rPr lang="es-ES" sz="1100" dirty="0">
                <a:solidFill>
                  <a:srgbClr val="14171A"/>
                </a:solidFill>
                <a:effectLst/>
                <a:latin typeface="Calibri" panose="020F0502020204030204" pitchFamily="34" charset="0"/>
              </a:rPr>
              <a:t>, and </a:t>
            </a:r>
            <a:r>
              <a:rPr lang="es-ES" sz="1100" dirty="0" err="1">
                <a:solidFill>
                  <a:srgbClr val="14171A"/>
                </a:solidFill>
                <a:effectLst/>
                <a:latin typeface="Calibri" panose="020F0502020204030204" pitchFamily="34" charset="0"/>
              </a:rPr>
              <a:t>translating</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This</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license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authorizes</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us</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to</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make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your</a:t>
            </a:r>
            <a:r>
              <a:rPr lang="es-ES" sz="1100" dirty="0">
                <a:solidFill>
                  <a:srgbClr val="14171A"/>
                </a:solidFill>
                <a:effectLst/>
                <a:latin typeface="Calibri" panose="020F0502020204030204" pitchFamily="34" charset="0"/>
              </a:rPr>
              <a:t> Content </a:t>
            </a:r>
            <a:r>
              <a:rPr lang="es-ES" sz="1100" dirty="0" err="1">
                <a:solidFill>
                  <a:srgbClr val="14171A"/>
                </a:solidFill>
                <a:effectLst/>
                <a:latin typeface="Calibri" panose="020F0502020204030204" pitchFamily="34" charset="0"/>
              </a:rPr>
              <a:t>available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to</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the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rest</a:t>
            </a:r>
            <a:r>
              <a:rPr lang="es-ES" sz="1100" dirty="0">
                <a:solidFill>
                  <a:srgbClr val="14171A"/>
                </a:solidFill>
                <a:effectLst/>
                <a:latin typeface="Calibri" panose="020F0502020204030204" pitchFamily="34" charset="0"/>
              </a:rPr>
              <a:t> of </a:t>
            </a:r>
            <a:r>
              <a:rPr lang="es-ES" sz="1100" dirty="0" err="1">
                <a:solidFill>
                  <a:srgbClr val="14171A"/>
                </a:solidFill>
                <a:effectLst/>
                <a:latin typeface="Calibri" panose="020F0502020204030204" pitchFamily="34" charset="0"/>
              </a:rPr>
              <a:t>the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world</a:t>
            </a:r>
            <a:r>
              <a:rPr lang="es-ES" sz="1100" dirty="0">
                <a:solidFill>
                  <a:srgbClr val="14171A"/>
                </a:solidFill>
                <a:effectLst/>
                <a:latin typeface="Calibri" panose="020F0502020204030204" pitchFamily="34" charset="0"/>
              </a:rPr>
              <a:t> and </a:t>
            </a:r>
            <a:r>
              <a:rPr lang="es-ES" sz="1100" dirty="0" err="1">
                <a:solidFill>
                  <a:srgbClr val="14171A"/>
                </a:solidFill>
                <a:effectLst/>
                <a:latin typeface="Calibri" panose="020F0502020204030204" pitchFamily="34" charset="0"/>
              </a:rPr>
              <a:t>to</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let</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others</a:t>
            </a:r>
            <a:r>
              <a:rPr lang="es-ES" sz="1100" dirty="0">
                <a:solidFill>
                  <a:srgbClr val="14171A"/>
                </a:solidFill>
                <a:effectLst/>
                <a:latin typeface="Calibri" panose="020F0502020204030204" pitchFamily="34" charset="0"/>
              </a:rPr>
              <a:t> do </a:t>
            </a:r>
            <a:r>
              <a:rPr lang="es-ES" sz="1100" dirty="0" err="1">
                <a:solidFill>
                  <a:srgbClr val="14171A"/>
                </a:solidFill>
                <a:effectLst/>
                <a:latin typeface="Calibri" panose="020F0502020204030204" pitchFamily="34" charset="0"/>
              </a:rPr>
              <a:t>the</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same</a:t>
            </a:r>
            <a:r>
              <a:rPr lang="es-ES" sz="1100" dirty="0">
                <a:solidFill>
                  <a:srgbClr val="14171A"/>
                </a:solidFill>
                <a:effectLst/>
                <a:latin typeface="Calibri" panose="020F0502020204030204" pitchFamily="34" charset="0"/>
              </a:rPr>
              <a:t>.</a:t>
            </a:r>
            <a:br>
              <a:rPr lang="es-ES" sz="1100" dirty="0">
                <a:solidFill>
                  <a:srgbClr val="000000"/>
                </a:solidFill>
                <a:effectLst/>
                <a:latin typeface="Calibri" panose="020F0502020204030204" pitchFamily="34" charset="0"/>
              </a:rPr>
            </a:br>
            <a:endParaRPr lang="es-ES" sz="1100" dirty="0">
              <a:solidFill>
                <a:srgbClr val="000000"/>
              </a:solidFill>
              <a:effectLst/>
              <a:latin typeface="Calibri" panose="020F0502020204030204" pitchFamily="34" charset="0"/>
            </a:endParaRPr>
          </a:p>
          <a:p>
            <a:r>
              <a:rPr lang="es-ES" sz="1100" dirty="0">
                <a:solidFill>
                  <a:srgbClr val="14171A"/>
                </a:solidFill>
                <a:effectLst/>
                <a:latin typeface="Calibri" panose="020F0502020204030204" pitchFamily="34" charset="0"/>
              </a:rPr>
              <a:t>Per </a:t>
            </a:r>
            <a:r>
              <a:rPr lang="es-ES" sz="1100" dirty="0" err="1">
                <a:solidFill>
                  <a:srgbClr val="14171A"/>
                </a:solidFill>
                <a:effectLst/>
                <a:latin typeface="Calibri" panose="020F0502020204030204" pitchFamily="34" charset="0"/>
              </a:rPr>
              <a:t>tant</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ells</a:t>
            </a:r>
            <a:r>
              <a:rPr lang="es-ES" sz="1100" dirty="0">
                <a:solidFill>
                  <a:srgbClr val="14171A"/>
                </a:solidFill>
                <a:effectLst/>
                <a:latin typeface="Calibri" panose="020F0502020204030204" pitchFamily="34" charset="0"/>
              </a:rPr>
              <a:t> poden </a:t>
            </a:r>
            <a:r>
              <a:rPr lang="es-ES" sz="1100" dirty="0" err="1">
                <a:solidFill>
                  <a:srgbClr val="14171A"/>
                </a:solidFill>
                <a:effectLst/>
                <a:latin typeface="Calibri" panose="020F0502020204030204" pitchFamily="34" charset="0"/>
              </a:rPr>
              <a:t>utilitzar-ho</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com</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vulguin</a:t>
            </a:r>
            <a:r>
              <a:rPr lang="es-ES" sz="1100" dirty="0">
                <a:solidFill>
                  <a:srgbClr val="14171A"/>
                </a:solidFill>
                <a:effectLst/>
                <a:latin typeface="Calibri" panose="020F0502020204030204" pitchFamily="34" charset="0"/>
              </a:rPr>
              <a:t> i a </a:t>
            </a:r>
            <a:r>
              <a:rPr lang="es-ES" sz="1100" dirty="0" err="1">
                <a:solidFill>
                  <a:srgbClr val="14171A"/>
                </a:solidFill>
                <a:effectLst/>
                <a:latin typeface="Calibri" panose="020F0502020204030204" pitchFamily="34" charset="0"/>
              </a:rPr>
              <a:t>més</a:t>
            </a:r>
            <a:r>
              <a:rPr lang="es-ES" sz="1100" dirty="0">
                <a:solidFill>
                  <a:srgbClr val="14171A"/>
                </a:solidFill>
                <a:effectLst/>
                <a:latin typeface="Calibri" panose="020F0502020204030204" pitchFamily="34" charset="0"/>
              </a:rPr>
              <a:t> "</a:t>
            </a:r>
            <a:r>
              <a:rPr lang="es-ES" sz="1100" dirty="0" err="1">
                <a:solidFill>
                  <a:srgbClr val="14171A"/>
                </a:solidFill>
                <a:effectLst/>
                <a:latin typeface="Calibri" panose="020F0502020204030204" pitchFamily="34" charset="0"/>
              </a:rPr>
              <a:t>subllicenciar</a:t>
            </a:r>
            <a:r>
              <a:rPr lang="es-ES" sz="1100" dirty="0">
                <a:solidFill>
                  <a:srgbClr val="14171A"/>
                </a:solidFill>
                <a:effectLst/>
                <a:latin typeface="Calibri" panose="020F0502020204030204" pitchFamily="34" charset="0"/>
              </a:rPr>
              <a:t>"</a:t>
            </a:r>
            <a:endParaRPr lang="es-ES" sz="1100" dirty="0">
              <a:solidFill>
                <a:srgbClr val="000000"/>
              </a:solidFill>
              <a:effectLst/>
              <a:latin typeface="Calibri" panose="020F0502020204030204" pitchFamily="34" charset="0"/>
            </a:endParaRPr>
          </a:p>
          <a:p>
            <a:br>
              <a:rPr lang="es-ES" sz="1100" dirty="0">
                <a:solidFill>
                  <a:srgbClr val="14171A"/>
                </a:solidFill>
                <a:effectLst/>
                <a:latin typeface="Calibri" panose="020F0502020204030204" pitchFamily="34" charset="0"/>
              </a:rPr>
            </a:br>
            <a:r>
              <a:rPr lang="es-ES" sz="1100" dirty="0">
                <a:solidFill>
                  <a:srgbClr val="000000"/>
                </a:solidFill>
                <a:effectLst/>
                <a:latin typeface="Calibri" panose="020F0502020204030204" pitchFamily="34" charset="0"/>
              </a:rPr>
              <a:t>I </a:t>
            </a:r>
            <a:r>
              <a:rPr lang="es-ES" sz="1100" dirty="0" err="1">
                <a:solidFill>
                  <a:srgbClr val="000000"/>
                </a:solidFill>
                <a:effectLst/>
                <a:latin typeface="Calibri" panose="020F0502020204030204" pitchFamily="34" charset="0"/>
              </a:rPr>
              <a:t>instagram</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actua</a:t>
            </a:r>
            <a:r>
              <a:rPr lang="es-ES" sz="1100" dirty="0">
                <a:solidFill>
                  <a:srgbClr val="000000"/>
                </a:solidFill>
                <a:effectLst/>
                <a:latin typeface="Calibri" panose="020F0502020204030204" pitchFamily="34" charset="0"/>
              </a:rPr>
              <a:t> de forma similar:</a:t>
            </a:r>
          </a:p>
          <a:p>
            <a:r>
              <a:rPr lang="es-ES" sz="1100" dirty="0">
                <a:solidFill>
                  <a:srgbClr val="000000"/>
                </a:solidFill>
                <a:effectLst/>
                <a:latin typeface="Calibri" panose="020F0502020204030204" pitchFamily="34" charset="0"/>
                <a:hlinkClick r:id="rId4"/>
              </a:rPr>
              <a:t>https://help.instagram.com/581066165581870</a:t>
            </a:r>
            <a:br>
              <a:rPr lang="es-ES" sz="1100" dirty="0">
                <a:solidFill>
                  <a:srgbClr val="000000"/>
                </a:solidFill>
                <a:effectLst/>
                <a:latin typeface="Calibri" panose="020F0502020204030204" pitchFamily="34" charset="0"/>
              </a:rPr>
            </a:br>
            <a:endParaRPr lang="es-ES" sz="1100" dirty="0">
              <a:solidFill>
                <a:srgbClr val="000000"/>
              </a:solidFill>
              <a:effectLst/>
              <a:latin typeface="Calibri" panose="020F0502020204030204" pitchFamily="34" charset="0"/>
            </a:endParaRPr>
          </a:p>
          <a:p>
            <a:pPr>
              <a:buFont typeface="Arial" panose="020B0604020202020204" pitchFamily="34" charset="0"/>
              <a:buChar char="•"/>
            </a:pPr>
            <a:r>
              <a:rPr lang="es-ES" sz="1100" b="1" dirty="0">
                <a:solidFill>
                  <a:srgbClr val="262626"/>
                </a:solidFill>
                <a:effectLst/>
                <a:latin typeface="Segoe UI Historic" panose="020B0502040204020203" pitchFamily="34" charset="0"/>
              </a:rPr>
              <a:t>Permisos que </a:t>
            </a:r>
            <a:r>
              <a:rPr lang="es-ES" sz="1100" b="1" dirty="0" err="1">
                <a:solidFill>
                  <a:srgbClr val="262626"/>
                </a:solidFill>
                <a:effectLst/>
                <a:latin typeface="Segoe UI Historic" panose="020B0502040204020203" pitchFamily="34" charset="0"/>
              </a:rPr>
              <a:t>ens</a:t>
            </a:r>
            <a:r>
              <a:rPr lang="es-ES" sz="1100" b="1" dirty="0">
                <a:solidFill>
                  <a:srgbClr val="262626"/>
                </a:solidFill>
                <a:effectLst/>
                <a:latin typeface="Segoe UI Historic" panose="020B0502040204020203" pitchFamily="34" charset="0"/>
              </a:rPr>
              <a:t> </a:t>
            </a:r>
            <a:r>
              <a:rPr lang="es-ES" sz="1100" b="1" dirty="0" err="1">
                <a:solidFill>
                  <a:srgbClr val="262626"/>
                </a:solidFill>
                <a:effectLst/>
                <a:latin typeface="Segoe UI Historic" panose="020B0502040204020203" pitchFamily="34" charset="0"/>
              </a:rPr>
              <a:t>atorgues</a:t>
            </a:r>
            <a:r>
              <a:rPr lang="es-ES" sz="1100" b="1" dirty="0">
                <a:solidFill>
                  <a:srgbClr val="262626"/>
                </a:solidFill>
                <a:effectLst/>
                <a:latin typeface="Segoe UI Historic" panose="020B0502040204020203" pitchFamily="34" charset="0"/>
              </a:rPr>
              <a:t>.</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Com</a:t>
            </a:r>
            <a:r>
              <a:rPr lang="es-ES" sz="1100" dirty="0">
                <a:solidFill>
                  <a:srgbClr val="262626"/>
                </a:solidFill>
                <a:effectLst/>
                <a:latin typeface="Segoe UI Historic" panose="020B0502040204020203" pitchFamily="34" charset="0"/>
              </a:rPr>
              <a:t> a </a:t>
            </a:r>
            <a:r>
              <a:rPr lang="es-ES" sz="1100" dirty="0" err="1">
                <a:solidFill>
                  <a:srgbClr val="262626"/>
                </a:solidFill>
                <a:effectLst/>
                <a:latin typeface="Segoe UI Historic" panose="020B0502040204020203" pitchFamily="34" charset="0"/>
              </a:rPr>
              <a:t>part</a:t>
            </a:r>
            <a:r>
              <a:rPr lang="es-ES" sz="1100" dirty="0">
                <a:solidFill>
                  <a:srgbClr val="262626"/>
                </a:solidFill>
                <a:effectLst/>
                <a:latin typeface="Segoe UI Historic" panose="020B0502040204020203" pitchFamily="34" charset="0"/>
              </a:rPr>
              <a:t> del </a:t>
            </a:r>
            <a:r>
              <a:rPr lang="es-ES" sz="1100" dirty="0" err="1">
                <a:solidFill>
                  <a:srgbClr val="262626"/>
                </a:solidFill>
                <a:effectLst/>
                <a:latin typeface="Segoe UI Historic" panose="020B0502040204020203" pitchFamily="34" charset="0"/>
              </a:rPr>
              <a:t>nostre</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acord</a:t>
            </a:r>
            <a:r>
              <a:rPr lang="es-ES" sz="1100" dirty="0">
                <a:solidFill>
                  <a:srgbClr val="262626"/>
                </a:solidFill>
                <a:effectLst/>
                <a:latin typeface="Segoe UI Historic" panose="020B0502040204020203" pitchFamily="34" charset="0"/>
              </a:rPr>
              <a:t>, també </a:t>
            </a:r>
            <a:r>
              <a:rPr lang="es-ES" sz="1100" dirty="0" err="1">
                <a:solidFill>
                  <a:srgbClr val="262626"/>
                </a:solidFill>
                <a:effectLst/>
                <a:latin typeface="Segoe UI Historic" panose="020B0502040204020203" pitchFamily="34" charset="0"/>
              </a:rPr>
              <a:t>ens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concedeixes</a:t>
            </a:r>
            <a:r>
              <a:rPr lang="es-ES" sz="1100" dirty="0">
                <a:solidFill>
                  <a:srgbClr val="262626"/>
                </a:solidFill>
                <a:effectLst/>
                <a:latin typeface="Segoe UI Historic" panose="020B0502040204020203" pitchFamily="34" charset="0"/>
              </a:rPr>
              <a:t> permisos que </a:t>
            </a:r>
            <a:r>
              <a:rPr lang="es-ES" sz="1100" dirty="0" err="1">
                <a:solidFill>
                  <a:srgbClr val="262626"/>
                </a:solidFill>
                <a:effectLst/>
                <a:latin typeface="Segoe UI Historic" panose="020B0502040204020203" pitchFamily="34" charset="0"/>
              </a:rPr>
              <a:t>necessitem</a:t>
            </a:r>
            <a:r>
              <a:rPr lang="es-ES" sz="1100" dirty="0">
                <a:solidFill>
                  <a:srgbClr val="262626"/>
                </a:solidFill>
                <a:effectLst/>
                <a:latin typeface="Segoe UI Historic" panose="020B0502040204020203" pitchFamily="34" charset="0"/>
              </a:rPr>
              <a:t> per proporcionar el Servei.</a:t>
            </a:r>
            <a:r>
              <a:rPr lang="es-ES" sz="1100" dirty="0">
                <a:solidFill>
                  <a:srgbClr val="000000"/>
                </a:solidFill>
                <a:effectLst/>
                <a:latin typeface="Calibri" panose="020F0502020204030204" pitchFamily="34" charset="0"/>
              </a:rPr>
              <a:t> </a:t>
            </a:r>
            <a:r>
              <a:rPr lang="es-ES" sz="1100" b="1" dirty="0">
                <a:solidFill>
                  <a:srgbClr val="262626"/>
                </a:solidFill>
                <a:effectLst/>
                <a:latin typeface="Segoe UI Historic" panose="020B0502040204020203" pitchFamily="34" charset="0"/>
              </a:rPr>
              <a:t>No </a:t>
            </a:r>
            <a:r>
              <a:rPr lang="es-ES" sz="1100" b="1" dirty="0" err="1">
                <a:solidFill>
                  <a:srgbClr val="262626"/>
                </a:solidFill>
                <a:effectLst/>
                <a:latin typeface="Segoe UI Historic" panose="020B0502040204020203" pitchFamily="34" charset="0"/>
              </a:rPr>
              <a:t>reclamem</a:t>
            </a:r>
            <a:r>
              <a:rPr lang="es-ES" sz="1100" b="1" dirty="0">
                <a:solidFill>
                  <a:srgbClr val="262626"/>
                </a:solidFill>
                <a:effectLst/>
                <a:latin typeface="Segoe UI Historic" panose="020B0502040204020203" pitchFamily="34" charset="0"/>
              </a:rPr>
              <a:t> la </a:t>
            </a:r>
            <a:r>
              <a:rPr lang="es-ES" sz="1100" b="1" dirty="0" err="1">
                <a:solidFill>
                  <a:srgbClr val="262626"/>
                </a:solidFill>
                <a:effectLst/>
                <a:latin typeface="Segoe UI Historic" panose="020B0502040204020203" pitchFamily="34" charset="0"/>
              </a:rPr>
              <a:t>propietat</a:t>
            </a:r>
            <a:r>
              <a:rPr lang="es-ES" sz="1100" b="1" dirty="0">
                <a:solidFill>
                  <a:srgbClr val="262626"/>
                </a:solidFill>
                <a:effectLst/>
                <a:latin typeface="Segoe UI Historic" panose="020B0502040204020203" pitchFamily="34" charset="0"/>
              </a:rPr>
              <a:t> del </a:t>
            </a:r>
            <a:r>
              <a:rPr lang="es-ES" sz="1100" b="1" dirty="0" err="1">
                <a:solidFill>
                  <a:srgbClr val="262626"/>
                </a:solidFill>
                <a:effectLst/>
                <a:latin typeface="Segoe UI Historic" panose="020B0502040204020203" pitchFamily="34" charset="0"/>
              </a:rPr>
              <a:t>teu</a:t>
            </a:r>
            <a:r>
              <a:rPr lang="es-ES" sz="1100" b="1" dirty="0">
                <a:solidFill>
                  <a:srgbClr val="262626"/>
                </a:solidFill>
                <a:effectLst/>
                <a:latin typeface="Segoe UI Historic" panose="020B0502040204020203" pitchFamily="34" charset="0"/>
              </a:rPr>
              <a:t> </a:t>
            </a:r>
            <a:r>
              <a:rPr lang="es-ES" sz="1100" b="1" dirty="0" err="1">
                <a:solidFill>
                  <a:srgbClr val="262626"/>
                </a:solidFill>
                <a:effectLst/>
                <a:latin typeface="Segoe UI Historic" panose="020B0502040204020203" pitchFamily="34" charset="0"/>
              </a:rPr>
              <a:t>contingut</a:t>
            </a:r>
            <a:r>
              <a:rPr lang="es-ES" sz="1100" b="1" dirty="0">
                <a:solidFill>
                  <a:srgbClr val="262626"/>
                </a:solidFill>
                <a:effectLst/>
                <a:latin typeface="Segoe UI Historic" panose="020B0502040204020203" pitchFamily="34" charset="0"/>
              </a:rPr>
              <a:t>, </a:t>
            </a:r>
            <a:r>
              <a:rPr lang="es-ES" sz="1100" b="1" dirty="0" err="1">
                <a:solidFill>
                  <a:srgbClr val="262626"/>
                </a:solidFill>
                <a:effectLst/>
                <a:latin typeface="Segoe UI Historic" panose="020B0502040204020203" pitchFamily="34" charset="0"/>
              </a:rPr>
              <a:t>però</a:t>
            </a:r>
            <a:r>
              <a:rPr lang="es-ES" sz="1100" b="1" dirty="0">
                <a:solidFill>
                  <a:srgbClr val="262626"/>
                </a:solidFill>
                <a:effectLst/>
                <a:latin typeface="Segoe UI Historic" panose="020B0502040204020203" pitchFamily="34" charset="0"/>
              </a:rPr>
              <a:t> </a:t>
            </a:r>
            <a:r>
              <a:rPr lang="es-ES" sz="1100" b="1" dirty="0" err="1">
                <a:solidFill>
                  <a:srgbClr val="262626"/>
                </a:solidFill>
                <a:effectLst/>
                <a:latin typeface="Segoe UI Historic" panose="020B0502040204020203" pitchFamily="34" charset="0"/>
              </a:rPr>
              <a:t>ens</a:t>
            </a:r>
            <a:r>
              <a:rPr lang="es-ES" sz="1100" b="1" dirty="0">
                <a:solidFill>
                  <a:srgbClr val="262626"/>
                </a:solidFill>
                <a:effectLst/>
                <a:latin typeface="Segoe UI Historic" panose="020B0502040204020203" pitchFamily="34" charset="0"/>
              </a:rPr>
              <a:t> </a:t>
            </a:r>
            <a:r>
              <a:rPr lang="es-ES" sz="1100" b="1" dirty="0" err="1">
                <a:solidFill>
                  <a:srgbClr val="262626"/>
                </a:solidFill>
                <a:effectLst/>
                <a:latin typeface="Segoe UI Historic" panose="020B0502040204020203" pitchFamily="34" charset="0"/>
              </a:rPr>
              <a:t>atorgues</a:t>
            </a:r>
            <a:r>
              <a:rPr lang="es-ES" sz="1100" b="1" dirty="0">
                <a:solidFill>
                  <a:srgbClr val="262626"/>
                </a:solidFill>
                <a:effectLst/>
                <a:latin typeface="Segoe UI Historic" panose="020B0502040204020203" pitchFamily="34" charset="0"/>
              </a:rPr>
              <a:t> una </a:t>
            </a:r>
            <a:r>
              <a:rPr lang="es-ES" sz="1100" b="1" dirty="0" err="1">
                <a:solidFill>
                  <a:srgbClr val="262626"/>
                </a:solidFill>
                <a:effectLst/>
                <a:latin typeface="Segoe UI Historic" panose="020B0502040204020203" pitchFamily="34" charset="0"/>
              </a:rPr>
              <a:t>llicència</a:t>
            </a:r>
            <a:r>
              <a:rPr lang="es-ES" sz="1100" b="1" dirty="0">
                <a:solidFill>
                  <a:srgbClr val="262626"/>
                </a:solidFill>
                <a:effectLst/>
                <a:latin typeface="Segoe UI Historic" panose="020B0502040204020203" pitchFamily="34" charset="0"/>
              </a:rPr>
              <a:t> per </a:t>
            </a:r>
            <a:r>
              <a:rPr lang="es-ES" sz="1100" b="1" dirty="0" err="1">
                <a:solidFill>
                  <a:srgbClr val="262626"/>
                </a:solidFill>
                <a:effectLst/>
                <a:latin typeface="Segoe UI Historic" panose="020B0502040204020203" pitchFamily="34" charset="0"/>
              </a:rPr>
              <a:t>utilitzar</a:t>
            </a:r>
            <a:r>
              <a:rPr lang="es-ES" sz="1100" b="1" dirty="0">
                <a:solidFill>
                  <a:srgbClr val="262626"/>
                </a:solidFill>
                <a:effectLst/>
                <a:latin typeface="Segoe UI Historic" panose="020B0502040204020203" pitchFamily="34" charset="0"/>
              </a:rPr>
              <a:t>-lo.</a:t>
            </a:r>
            <a:br>
              <a:rPr lang="es-ES" sz="1100" dirty="0">
                <a:solidFill>
                  <a:srgbClr val="262626"/>
                </a:solidFill>
                <a:effectLst/>
                <a:latin typeface="Segoe UI Historic" panose="020B0502040204020203" pitchFamily="34" charset="0"/>
              </a:rPr>
            </a:br>
            <a:r>
              <a:rPr lang="es-ES" sz="1100" dirty="0">
                <a:solidFill>
                  <a:srgbClr val="262626"/>
                </a:solidFill>
                <a:effectLst/>
                <a:latin typeface="Segoe UI Historic" panose="020B0502040204020203" pitchFamily="34" charset="0"/>
              </a:rPr>
              <a:t>Res </a:t>
            </a:r>
            <a:r>
              <a:rPr lang="es-ES" sz="1100" dirty="0" err="1">
                <a:solidFill>
                  <a:srgbClr val="262626"/>
                </a:solidFill>
                <a:effectLst/>
                <a:latin typeface="Segoe UI Historic" panose="020B0502040204020203" pitchFamily="34" charset="0"/>
              </a:rPr>
              <a:t>canvia</a:t>
            </a:r>
            <a:r>
              <a:rPr lang="es-ES" sz="1100" dirty="0">
                <a:solidFill>
                  <a:srgbClr val="262626"/>
                </a:solidFill>
                <a:effectLst/>
                <a:latin typeface="Segoe UI Historic" panose="020B0502040204020203" pitchFamily="34" charset="0"/>
              </a:rPr>
              <a:t> en </a:t>
            </a:r>
            <a:r>
              <a:rPr lang="es-ES" sz="1100" dirty="0" err="1">
                <a:solidFill>
                  <a:srgbClr val="262626"/>
                </a:solidFill>
                <a:effectLst/>
                <a:latin typeface="Segoe UI Historic" panose="020B0502040204020203" pitchFamily="34" charset="0"/>
              </a:rPr>
              <a:t>relació</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amb</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els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teus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drets</a:t>
            </a:r>
            <a:r>
              <a:rPr lang="es-ES" sz="1100" dirty="0">
                <a:solidFill>
                  <a:srgbClr val="262626"/>
                </a:solidFill>
                <a:effectLst/>
                <a:latin typeface="Segoe UI Historic" panose="020B0502040204020203" pitchFamily="34" charset="0"/>
              </a:rPr>
              <a:t> en el </a:t>
            </a:r>
            <a:r>
              <a:rPr lang="es-ES" sz="1100" dirty="0" err="1">
                <a:solidFill>
                  <a:srgbClr val="262626"/>
                </a:solidFill>
                <a:effectLst/>
                <a:latin typeface="Segoe UI Historic" panose="020B0502040204020203" pitchFamily="34" charset="0"/>
              </a:rPr>
              <a:t>teu</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contingut</a:t>
            </a:r>
            <a:r>
              <a:rPr lang="es-ES" sz="1100" dirty="0">
                <a:solidFill>
                  <a:srgbClr val="262626"/>
                </a:solidFill>
                <a:effectLst/>
                <a:latin typeface="Segoe UI Historic" panose="020B0502040204020203" pitchFamily="34" charset="0"/>
              </a:rPr>
              <a:t>. No </a:t>
            </a:r>
            <a:r>
              <a:rPr lang="es-ES" sz="1100" dirty="0" err="1">
                <a:solidFill>
                  <a:srgbClr val="262626"/>
                </a:solidFill>
                <a:effectLst/>
                <a:latin typeface="Segoe UI Historic" panose="020B0502040204020203" pitchFamily="34" charset="0"/>
              </a:rPr>
              <a:t>reclamem</a:t>
            </a:r>
            <a:r>
              <a:rPr lang="es-ES" sz="1100" dirty="0">
                <a:solidFill>
                  <a:srgbClr val="262626"/>
                </a:solidFill>
                <a:effectLst/>
                <a:latin typeface="Segoe UI Historic" panose="020B0502040204020203" pitchFamily="34" charset="0"/>
              </a:rPr>
              <a:t> la </a:t>
            </a:r>
            <a:r>
              <a:rPr lang="es-ES" sz="1100" dirty="0" err="1">
                <a:solidFill>
                  <a:srgbClr val="262626"/>
                </a:solidFill>
                <a:effectLst/>
                <a:latin typeface="Segoe UI Historic" panose="020B0502040204020203" pitchFamily="34" charset="0"/>
              </a:rPr>
              <a:t>propietat</a:t>
            </a:r>
            <a:r>
              <a:rPr lang="es-ES" sz="1100" dirty="0">
                <a:solidFill>
                  <a:srgbClr val="262626"/>
                </a:solidFill>
                <a:effectLst/>
                <a:latin typeface="Segoe UI Historic" panose="020B0502040204020203" pitchFamily="34" charset="0"/>
              </a:rPr>
              <a:t> del </a:t>
            </a:r>
            <a:r>
              <a:rPr lang="es-ES" sz="1100" dirty="0" err="1">
                <a:solidFill>
                  <a:srgbClr val="262626"/>
                </a:solidFill>
                <a:effectLst/>
                <a:latin typeface="Segoe UI Historic" panose="020B0502040204020203" pitchFamily="34" charset="0"/>
              </a:rPr>
              <a:t>contingut</a:t>
            </a:r>
            <a:r>
              <a:rPr lang="es-ES" sz="1100" dirty="0">
                <a:solidFill>
                  <a:srgbClr val="262626"/>
                </a:solidFill>
                <a:effectLst/>
                <a:latin typeface="Segoe UI Historic" panose="020B0502040204020203" pitchFamily="34" charset="0"/>
              </a:rPr>
              <a:t> que publiques al Servei o a través </a:t>
            </a:r>
            <a:r>
              <a:rPr lang="es-ES" sz="1100" dirty="0" err="1">
                <a:solidFill>
                  <a:srgbClr val="262626"/>
                </a:solidFill>
                <a:effectLst/>
                <a:latin typeface="Segoe UI Historic" panose="020B0502040204020203" pitchFamily="34" charset="0"/>
              </a:rPr>
              <a:t>d'ell</a:t>
            </a:r>
            <a:r>
              <a:rPr lang="es-ES" sz="1100" dirty="0">
                <a:solidFill>
                  <a:srgbClr val="262626"/>
                </a:solidFill>
                <a:effectLst/>
                <a:latin typeface="Segoe UI Historic" panose="020B0502040204020203" pitchFamily="34" charset="0"/>
              </a:rPr>
              <a:t>, i el </a:t>
            </a:r>
            <a:r>
              <a:rPr lang="es-ES" sz="1100" dirty="0" err="1">
                <a:solidFill>
                  <a:srgbClr val="262626"/>
                </a:solidFill>
                <a:effectLst/>
                <a:latin typeface="Segoe UI Historic" panose="020B0502040204020203" pitchFamily="34" charset="0"/>
              </a:rPr>
              <a:t>pots</a:t>
            </a:r>
            <a:r>
              <a:rPr lang="es-ES" sz="1100" dirty="0">
                <a:solidFill>
                  <a:srgbClr val="262626"/>
                </a:solidFill>
                <a:effectLst/>
                <a:latin typeface="Segoe UI Historic" panose="020B0502040204020203" pitchFamily="34" charset="0"/>
              </a:rPr>
              <a:t> compartir </a:t>
            </a:r>
            <a:r>
              <a:rPr lang="es-ES" sz="1100" dirty="0" err="1">
                <a:solidFill>
                  <a:srgbClr val="262626"/>
                </a:solidFill>
                <a:effectLst/>
                <a:latin typeface="Segoe UI Historic" panose="020B0502040204020203" pitchFamily="34" charset="0"/>
              </a:rPr>
              <a:t>amb</a:t>
            </a:r>
            <a:r>
              <a:rPr lang="es-ES" sz="1100" dirty="0">
                <a:solidFill>
                  <a:srgbClr val="262626"/>
                </a:solidFill>
                <a:effectLst/>
                <a:latin typeface="Segoe UI Historic" panose="020B0502040204020203" pitchFamily="34" charset="0"/>
              </a:rPr>
              <a:t> qui </a:t>
            </a:r>
            <a:r>
              <a:rPr lang="es-ES" sz="1100" dirty="0" err="1">
                <a:solidFill>
                  <a:srgbClr val="262626"/>
                </a:solidFill>
                <a:effectLst/>
                <a:latin typeface="Segoe UI Historic" panose="020B0502040204020203" pitchFamily="34" charset="0"/>
              </a:rPr>
              <a:t>vulguis</a:t>
            </a:r>
            <a:r>
              <a:rPr lang="es-ES" sz="1100" dirty="0">
                <a:solidFill>
                  <a:srgbClr val="262626"/>
                </a:solidFill>
                <a:effectLst/>
                <a:latin typeface="Segoe UI Historic" panose="020B0502040204020203" pitchFamily="34" charset="0"/>
              </a:rPr>
              <a:t> i </a:t>
            </a:r>
            <a:r>
              <a:rPr lang="es-ES" sz="1100" dirty="0" err="1">
                <a:solidFill>
                  <a:srgbClr val="262626"/>
                </a:solidFill>
                <a:effectLst/>
                <a:latin typeface="Segoe UI Historic" panose="020B0502040204020203" pitchFamily="34" charset="0"/>
              </a:rPr>
              <a:t>on</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prefereixis</a:t>
            </a:r>
            <a:r>
              <a:rPr lang="es-ES" sz="1100" dirty="0">
                <a:solidFill>
                  <a:srgbClr val="262626"/>
                </a:solidFill>
                <a:effectLst/>
                <a:latin typeface="Segoe UI Historic" panose="020B0502040204020203" pitchFamily="34" charset="0"/>
              </a:rPr>
              <a:t>. No </a:t>
            </a:r>
            <a:r>
              <a:rPr lang="es-ES" sz="1100" dirty="0" err="1">
                <a:solidFill>
                  <a:srgbClr val="262626"/>
                </a:solidFill>
                <a:effectLst/>
                <a:latin typeface="Segoe UI Historic" panose="020B0502040204020203" pitchFamily="34" charset="0"/>
              </a:rPr>
              <a:t>obstant</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això</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és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necessari</a:t>
            </a:r>
            <a:r>
              <a:rPr lang="es-ES" sz="1100" dirty="0">
                <a:solidFill>
                  <a:srgbClr val="262626"/>
                </a:solidFill>
                <a:effectLst/>
                <a:latin typeface="Segoe UI Historic" panose="020B0502040204020203" pitchFamily="34" charset="0"/>
              </a:rPr>
              <a:t> que </a:t>
            </a:r>
            <a:r>
              <a:rPr lang="es-ES" sz="1100" dirty="0" err="1">
                <a:solidFill>
                  <a:srgbClr val="262626"/>
                </a:solidFill>
                <a:effectLst/>
                <a:latin typeface="Segoe UI Historic" panose="020B0502040204020203" pitchFamily="34" charset="0"/>
              </a:rPr>
              <a:t>ens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atorguis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determinats</a:t>
            </a:r>
            <a:r>
              <a:rPr lang="es-ES" sz="1100" dirty="0">
                <a:solidFill>
                  <a:srgbClr val="262626"/>
                </a:solidFill>
                <a:effectLst/>
                <a:latin typeface="Segoe UI Historic" panose="020B0502040204020203" pitchFamily="34" charset="0"/>
              </a:rPr>
              <a:t> permisos </a:t>
            </a:r>
            <a:r>
              <a:rPr lang="es-ES" sz="1100" dirty="0" err="1">
                <a:solidFill>
                  <a:srgbClr val="262626"/>
                </a:solidFill>
                <a:effectLst/>
                <a:latin typeface="Segoe UI Historic" panose="020B0502040204020203" pitchFamily="34" charset="0"/>
              </a:rPr>
              <a:t>legals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coneguts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com</a:t>
            </a:r>
            <a:r>
              <a:rPr lang="es-ES" sz="1100" dirty="0">
                <a:solidFill>
                  <a:srgbClr val="262626"/>
                </a:solidFill>
                <a:effectLst/>
                <a:latin typeface="Segoe UI Historic" panose="020B0502040204020203" pitchFamily="34" charset="0"/>
              </a:rPr>
              <a:t> a “</a:t>
            </a:r>
            <a:r>
              <a:rPr lang="es-ES" sz="1100" dirty="0" err="1">
                <a:solidFill>
                  <a:srgbClr val="262626"/>
                </a:solidFill>
                <a:effectLst/>
                <a:latin typeface="Segoe UI Historic" panose="020B0502040204020203" pitchFamily="34" charset="0"/>
              </a:rPr>
              <a:t>llicència</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perquè</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puguem</a:t>
            </a:r>
            <a:r>
              <a:rPr lang="es-ES" sz="1100" dirty="0">
                <a:solidFill>
                  <a:srgbClr val="262626"/>
                </a:solidFill>
                <a:effectLst/>
                <a:latin typeface="Segoe UI Historic" panose="020B0502040204020203" pitchFamily="34" charset="0"/>
              </a:rPr>
              <a:t> proporcionar el Servei. </a:t>
            </a:r>
            <a:r>
              <a:rPr lang="es-ES" sz="1100" dirty="0" err="1">
                <a:solidFill>
                  <a:srgbClr val="262626"/>
                </a:solidFill>
                <a:effectLst/>
                <a:latin typeface="Segoe UI Historic" panose="020B0502040204020203" pitchFamily="34" charset="0"/>
              </a:rPr>
              <a:t>Quan</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comparteixes</a:t>
            </a:r>
            <a:r>
              <a:rPr lang="es-ES" sz="1100" dirty="0">
                <a:solidFill>
                  <a:srgbClr val="262626"/>
                </a:solidFill>
                <a:effectLst/>
                <a:latin typeface="Segoe UI Historic" panose="020B0502040204020203" pitchFamily="34" charset="0"/>
              </a:rPr>
              <a:t>, publiques o </a:t>
            </a:r>
            <a:r>
              <a:rPr lang="es-ES" sz="1100" dirty="0" err="1">
                <a:solidFill>
                  <a:srgbClr val="262626"/>
                </a:solidFill>
                <a:effectLst/>
                <a:latin typeface="Segoe UI Historic" panose="020B0502040204020203" pitchFamily="34" charset="0"/>
              </a:rPr>
              <a:t>puges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contingut</a:t>
            </a:r>
            <a:r>
              <a:rPr lang="es-ES" sz="1100" dirty="0">
                <a:solidFill>
                  <a:srgbClr val="262626"/>
                </a:solidFill>
                <a:effectLst/>
                <a:latin typeface="Segoe UI Historic" panose="020B0502040204020203" pitchFamily="34" charset="0"/>
              </a:rPr>
              <a:t> que </a:t>
            </a:r>
            <a:r>
              <a:rPr lang="es-ES" sz="1100" dirty="0" err="1">
                <a:solidFill>
                  <a:srgbClr val="262626"/>
                </a:solidFill>
                <a:effectLst/>
                <a:latin typeface="Segoe UI Historic" panose="020B0502040204020203" pitchFamily="34" charset="0"/>
              </a:rPr>
              <a:t>està</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protegit</a:t>
            </a:r>
            <a:r>
              <a:rPr lang="es-ES" sz="1100" dirty="0">
                <a:solidFill>
                  <a:srgbClr val="262626"/>
                </a:solidFill>
                <a:effectLst/>
                <a:latin typeface="Segoe UI Historic" panose="020B0502040204020203" pitchFamily="34" charset="0"/>
              </a:rPr>
              <a:t> per </a:t>
            </a:r>
            <a:r>
              <a:rPr lang="es-ES" sz="1100" dirty="0" err="1">
                <a:solidFill>
                  <a:srgbClr val="262626"/>
                </a:solidFill>
                <a:effectLst/>
                <a:latin typeface="Segoe UI Historic" panose="020B0502040204020203" pitchFamily="34" charset="0"/>
              </a:rPr>
              <a:t>drets</a:t>
            </a:r>
            <a:r>
              <a:rPr lang="es-ES" sz="1100" dirty="0">
                <a:solidFill>
                  <a:srgbClr val="262626"/>
                </a:solidFill>
                <a:effectLst/>
                <a:latin typeface="Segoe UI Historic" panose="020B0502040204020203" pitchFamily="34" charset="0"/>
              </a:rPr>
              <a:t> de </a:t>
            </a:r>
            <a:r>
              <a:rPr lang="es-ES" sz="1100" dirty="0" err="1">
                <a:solidFill>
                  <a:srgbClr val="262626"/>
                </a:solidFill>
                <a:effectLst/>
                <a:latin typeface="Segoe UI Historic" panose="020B0502040204020203" pitchFamily="34" charset="0"/>
              </a:rPr>
              <a:t>propietat</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intel·lectual</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com</a:t>
            </a:r>
            <a:r>
              <a:rPr lang="es-ES" sz="1100" dirty="0">
                <a:solidFill>
                  <a:srgbClr val="262626"/>
                </a:solidFill>
                <a:effectLst/>
                <a:latin typeface="Segoe UI Historic" panose="020B0502040204020203" pitchFamily="34" charset="0"/>
              </a:rPr>
              <a:t> fotos o vídeos) al </a:t>
            </a:r>
            <a:r>
              <a:rPr lang="es-ES" sz="1100" dirty="0" err="1">
                <a:solidFill>
                  <a:srgbClr val="262626"/>
                </a:solidFill>
                <a:effectLst/>
                <a:latin typeface="Segoe UI Historic" panose="020B0502040204020203" pitchFamily="34" charset="0"/>
              </a:rPr>
              <a:t>nostre</a:t>
            </a:r>
            <a:r>
              <a:rPr lang="es-ES" sz="1100" dirty="0">
                <a:solidFill>
                  <a:srgbClr val="262626"/>
                </a:solidFill>
                <a:effectLst/>
                <a:latin typeface="Segoe UI Historic" panose="020B0502040204020203" pitchFamily="34" charset="0"/>
              </a:rPr>
              <a:t> Servei o en </a:t>
            </a:r>
            <a:r>
              <a:rPr lang="es-ES" sz="1100" dirty="0" err="1">
                <a:solidFill>
                  <a:srgbClr val="262626"/>
                </a:solidFill>
                <a:effectLst/>
                <a:latin typeface="Segoe UI Historic" panose="020B0502040204020203" pitchFamily="34" charset="0"/>
              </a:rPr>
              <a:t>relació</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amb</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aquest</a:t>
            </a:r>
            <a:r>
              <a:rPr lang="es-ES" sz="1100" dirty="0">
                <a:solidFill>
                  <a:srgbClr val="262626"/>
                </a:solidFill>
                <a:effectLst/>
                <a:latin typeface="Segoe UI Historic" panose="020B0502040204020203" pitchFamily="34" charset="0"/>
              </a:rPr>
              <a:t>, per la </a:t>
            </a:r>
            <a:r>
              <a:rPr lang="es-ES" sz="1100" dirty="0" err="1">
                <a:solidFill>
                  <a:srgbClr val="262626"/>
                </a:solidFill>
                <a:effectLst/>
                <a:latin typeface="Segoe UI Historic" panose="020B0502040204020203" pitchFamily="34" charset="0"/>
              </a:rPr>
              <a:t>present</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ens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atorgues</a:t>
            </a:r>
            <a:r>
              <a:rPr lang="es-ES" sz="1100" dirty="0">
                <a:solidFill>
                  <a:srgbClr val="262626"/>
                </a:solidFill>
                <a:effectLst/>
                <a:latin typeface="Segoe UI Historic" panose="020B0502040204020203" pitchFamily="34" charset="0"/>
              </a:rPr>
              <a:t> una </a:t>
            </a:r>
            <a:r>
              <a:rPr lang="es-ES" sz="1100" dirty="0" err="1">
                <a:solidFill>
                  <a:srgbClr val="262626"/>
                </a:solidFill>
                <a:effectLst/>
                <a:latin typeface="Segoe UI Historic" panose="020B0502040204020203" pitchFamily="34" charset="0"/>
              </a:rPr>
              <a:t>llicència</a:t>
            </a:r>
            <a:r>
              <a:rPr lang="es-ES" sz="1100" dirty="0">
                <a:solidFill>
                  <a:srgbClr val="262626"/>
                </a:solidFill>
                <a:effectLst/>
                <a:latin typeface="Segoe UI Historic" panose="020B0502040204020203" pitchFamily="34" charset="0"/>
              </a:rPr>
              <a:t> no exclusiva, </a:t>
            </a:r>
            <a:r>
              <a:rPr lang="es-ES" sz="1100" dirty="0" err="1">
                <a:solidFill>
                  <a:srgbClr val="262626"/>
                </a:solidFill>
                <a:effectLst/>
                <a:latin typeface="Segoe UI Historic" panose="020B0502040204020203" pitchFamily="34" charset="0"/>
              </a:rPr>
              <a:t>sense</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drets</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d'autor</a:t>
            </a:r>
            <a:r>
              <a:rPr lang="es-ES" sz="1100" dirty="0">
                <a:solidFill>
                  <a:srgbClr val="262626"/>
                </a:solidFill>
                <a:effectLst/>
                <a:latin typeface="Segoe UI Historic" panose="020B0502040204020203" pitchFamily="34" charset="0"/>
              </a:rPr>
              <a:t>, transferible, </a:t>
            </a:r>
            <a:r>
              <a:rPr lang="es-ES" sz="1100" dirty="0" err="1">
                <a:solidFill>
                  <a:srgbClr val="262626"/>
                </a:solidFill>
                <a:effectLst/>
                <a:latin typeface="Segoe UI Historic" panose="020B0502040204020203" pitchFamily="34" charset="0"/>
              </a:rPr>
              <a:t>amb</a:t>
            </a:r>
            <a:r>
              <a:rPr lang="es-ES" sz="1100" dirty="0">
                <a:solidFill>
                  <a:srgbClr val="262626"/>
                </a:solidFill>
                <a:effectLst/>
                <a:latin typeface="Segoe UI Historic" panose="020B0502040204020203" pitchFamily="34" charset="0"/>
              </a:rPr>
              <a:t> la </a:t>
            </a:r>
            <a:r>
              <a:rPr lang="es-ES" sz="1100" dirty="0" err="1">
                <a:solidFill>
                  <a:srgbClr val="262626"/>
                </a:solidFill>
                <a:effectLst/>
                <a:latin typeface="Segoe UI Historic" panose="020B0502040204020203" pitchFamily="34" charset="0"/>
              </a:rPr>
              <a:t>possibilitat</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d'atorgar</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subllicències</a:t>
            </a:r>
            <a:r>
              <a:rPr lang="es-ES" sz="1100" dirty="0">
                <a:solidFill>
                  <a:srgbClr val="262626"/>
                </a:solidFill>
                <a:effectLst/>
                <a:latin typeface="Segoe UI Historic" panose="020B0502040204020203" pitchFamily="34" charset="0"/>
              </a:rPr>
              <a:t> i aplicable </a:t>
            </a:r>
            <a:r>
              <a:rPr lang="es-ES" sz="1100" dirty="0" err="1">
                <a:solidFill>
                  <a:srgbClr val="262626"/>
                </a:solidFill>
                <a:effectLst/>
                <a:latin typeface="Segoe UI Historic" panose="020B0502040204020203" pitchFamily="34" charset="0"/>
              </a:rPr>
              <a:t>globalment</a:t>
            </a:r>
            <a:r>
              <a:rPr lang="es-ES" sz="1100" dirty="0">
                <a:solidFill>
                  <a:srgbClr val="262626"/>
                </a:solidFill>
                <a:effectLst/>
                <a:latin typeface="Segoe UI Historic" panose="020B0502040204020203" pitchFamily="34" charset="0"/>
              </a:rPr>
              <a:t> per </a:t>
            </a:r>
            <a:r>
              <a:rPr lang="es-ES" sz="1100" dirty="0" err="1">
                <a:solidFill>
                  <a:srgbClr val="262626"/>
                </a:solidFill>
                <a:effectLst/>
                <a:latin typeface="Segoe UI Historic" panose="020B0502040204020203" pitchFamily="34" charset="0"/>
              </a:rPr>
              <a:t>allotjar</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utilitzar</a:t>
            </a:r>
            <a:r>
              <a:rPr lang="es-ES" sz="1100" dirty="0">
                <a:solidFill>
                  <a:srgbClr val="262626"/>
                </a:solidFill>
                <a:effectLst/>
                <a:latin typeface="Segoe UI Historic" panose="020B0502040204020203" pitchFamily="34" charset="0"/>
              </a:rPr>
              <a:t>, distribuir, modificar, </a:t>
            </a:r>
            <a:r>
              <a:rPr lang="es-ES" sz="1100" dirty="0" err="1">
                <a:solidFill>
                  <a:srgbClr val="262626"/>
                </a:solidFill>
                <a:effectLst/>
                <a:latin typeface="Segoe UI Historic" panose="020B0502040204020203" pitchFamily="34" charset="0"/>
              </a:rPr>
              <a:t>executar</a:t>
            </a:r>
            <a:r>
              <a:rPr lang="es-ES" sz="1100" dirty="0">
                <a:solidFill>
                  <a:srgbClr val="262626"/>
                </a:solidFill>
                <a:effectLst/>
                <a:latin typeface="Segoe UI Historic" panose="020B0502040204020203" pitchFamily="34" charset="0"/>
              </a:rPr>
              <a:t>, copiar, </a:t>
            </a:r>
            <a:r>
              <a:rPr lang="es-ES" sz="1100" dirty="0" err="1">
                <a:solidFill>
                  <a:srgbClr val="262626"/>
                </a:solidFill>
                <a:effectLst/>
                <a:latin typeface="Segoe UI Historic" panose="020B0502040204020203" pitchFamily="34" charset="0"/>
              </a:rPr>
              <a:t>reproduir</a:t>
            </a:r>
            <a:r>
              <a:rPr lang="es-ES" sz="1100" dirty="0">
                <a:solidFill>
                  <a:srgbClr val="262626"/>
                </a:solidFill>
                <a:effectLst/>
                <a:latin typeface="Segoe UI Historic" panose="020B0502040204020203" pitchFamily="34" charset="0"/>
              </a:rPr>
              <a:t> o mostrar </a:t>
            </a:r>
            <a:r>
              <a:rPr lang="es-ES" sz="1100" dirty="0" err="1">
                <a:solidFill>
                  <a:srgbClr val="262626"/>
                </a:solidFill>
                <a:effectLst/>
                <a:latin typeface="Segoe UI Historic" panose="020B0502040204020203" pitchFamily="34" charset="0"/>
              </a:rPr>
              <a:t>públicament</a:t>
            </a:r>
            <a:r>
              <a:rPr lang="es-ES" sz="1100" dirty="0">
                <a:solidFill>
                  <a:srgbClr val="262626"/>
                </a:solidFill>
                <a:effectLst/>
                <a:latin typeface="Segoe UI Historic" panose="020B0502040204020203" pitchFamily="34" charset="0"/>
              </a:rPr>
              <a:t>, i </a:t>
            </a:r>
            <a:r>
              <a:rPr lang="es-ES" sz="1100" dirty="0" err="1">
                <a:solidFill>
                  <a:srgbClr val="262626"/>
                </a:solidFill>
                <a:effectLst/>
                <a:latin typeface="Segoe UI Historic" panose="020B0502040204020203" pitchFamily="34" charset="0"/>
              </a:rPr>
              <a:t>traduir</a:t>
            </a:r>
            <a:r>
              <a:rPr lang="es-ES" sz="1100" dirty="0">
                <a:solidFill>
                  <a:srgbClr val="262626"/>
                </a:solidFill>
                <a:effectLst/>
                <a:latin typeface="Segoe UI Historic" panose="020B0502040204020203" pitchFamily="34" charset="0"/>
              </a:rPr>
              <a:t> el </a:t>
            </a:r>
            <a:r>
              <a:rPr lang="es-ES" sz="1100" dirty="0" err="1">
                <a:solidFill>
                  <a:srgbClr val="262626"/>
                </a:solidFill>
                <a:effectLst/>
                <a:latin typeface="Segoe UI Historic" panose="020B0502040204020203" pitchFamily="34" charset="0"/>
              </a:rPr>
              <a:t>teu</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contingut</a:t>
            </a:r>
            <a:r>
              <a:rPr lang="es-ES" sz="1100" dirty="0">
                <a:solidFill>
                  <a:srgbClr val="262626"/>
                </a:solidFill>
                <a:effectLst/>
                <a:latin typeface="Segoe UI Historic" panose="020B0502040204020203" pitchFamily="34" charset="0"/>
              </a:rPr>
              <a:t> (de </a:t>
            </a:r>
            <a:r>
              <a:rPr lang="es-ES" sz="1100" dirty="0" err="1">
                <a:solidFill>
                  <a:srgbClr val="262626"/>
                </a:solidFill>
                <a:effectLst/>
                <a:latin typeface="Segoe UI Historic" panose="020B0502040204020203" pitchFamily="34" charset="0"/>
              </a:rPr>
              <a:t>conformitat</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amb</a:t>
            </a:r>
            <a:r>
              <a:rPr lang="es-ES" sz="1100" dirty="0">
                <a:solidFill>
                  <a:srgbClr val="262626"/>
                </a:solidFill>
                <a:effectLst/>
                <a:latin typeface="Segoe UI Historic" panose="020B0502040204020203" pitchFamily="34" charset="0"/>
              </a:rPr>
              <a:t> la </a:t>
            </a:r>
            <a:r>
              <a:rPr lang="es-ES" sz="1100" dirty="0" err="1">
                <a:solidFill>
                  <a:srgbClr val="262626"/>
                </a:solidFill>
                <a:effectLst/>
                <a:latin typeface="Segoe UI Historic" panose="020B0502040204020203" pitchFamily="34" charset="0"/>
              </a:rPr>
              <a:t>teva</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configuració</a:t>
            </a:r>
            <a:r>
              <a:rPr lang="es-ES" sz="1100" dirty="0">
                <a:solidFill>
                  <a:srgbClr val="262626"/>
                </a:solidFill>
                <a:effectLst/>
                <a:latin typeface="Segoe UI Historic" panose="020B0502040204020203" pitchFamily="34" charset="0"/>
              </a:rPr>
              <a:t> de la </a:t>
            </a:r>
            <a:r>
              <a:rPr lang="es-ES" sz="1100" dirty="0" err="1">
                <a:solidFill>
                  <a:srgbClr val="262626"/>
                </a:solidFill>
                <a:effectLst/>
                <a:latin typeface="Segoe UI Historic" panose="020B0502040204020203" pitchFamily="34" charset="0"/>
              </a:rPr>
              <a:t>privadesa</a:t>
            </a:r>
            <a:r>
              <a:rPr lang="es-ES" sz="1100" dirty="0">
                <a:solidFill>
                  <a:srgbClr val="262626"/>
                </a:solidFill>
                <a:effectLst/>
                <a:latin typeface="Segoe UI Historic" panose="020B0502040204020203" pitchFamily="34" charset="0"/>
              </a:rPr>
              <a:t> i </a:t>
            </a:r>
            <a:r>
              <a:rPr lang="es-ES" sz="1100" dirty="0" err="1">
                <a:solidFill>
                  <a:srgbClr val="262626"/>
                </a:solidFill>
                <a:effectLst/>
                <a:latin typeface="Segoe UI Historic" panose="020B0502040204020203" pitchFamily="34" charset="0"/>
              </a:rPr>
              <a:t>l'aplicació</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així</a:t>
            </a:r>
            <a:r>
              <a:rPr lang="es-ES" sz="1100" dirty="0">
                <a:solidFill>
                  <a:srgbClr val="262626"/>
                </a:solidFill>
                <a:effectLst/>
                <a:latin typeface="Segoe UI Historic" panose="020B0502040204020203" pitchFamily="34" charset="0"/>
              </a:rPr>
              <a:t> </a:t>
            </a:r>
            <a:r>
              <a:rPr lang="es-ES" sz="1100" dirty="0" err="1">
                <a:solidFill>
                  <a:srgbClr val="262626"/>
                </a:solidFill>
                <a:effectLst/>
                <a:latin typeface="Segoe UI Historic" panose="020B0502040204020203" pitchFamily="34" charset="0"/>
              </a:rPr>
              <a:t>com</a:t>
            </a:r>
            <a:r>
              <a:rPr lang="es-ES" sz="1100" dirty="0">
                <a:solidFill>
                  <a:srgbClr val="262626"/>
                </a:solidFill>
                <a:effectLst/>
                <a:latin typeface="Segoe UI Historic" panose="020B0502040204020203" pitchFamily="34" charset="0"/>
              </a:rPr>
              <a:t> per crear-</a:t>
            </a:r>
            <a:r>
              <a:rPr lang="es-ES" sz="1100" dirty="0" err="1">
                <a:solidFill>
                  <a:srgbClr val="262626"/>
                </a:solidFill>
                <a:effectLst/>
                <a:latin typeface="Segoe UI Historic" panose="020B0502040204020203" pitchFamily="34" charset="0"/>
              </a:rPr>
              <a:t>ne</a:t>
            </a:r>
            <a:r>
              <a:rPr lang="es-ES" sz="1100" dirty="0">
                <a:solidFill>
                  <a:srgbClr val="262626"/>
                </a:solidFill>
                <a:effectLst/>
                <a:latin typeface="Segoe UI Historic" panose="020B0502040204020203" pitchFamily="34" charset="0"/>
              </a:rPr>
              <a:t> obres derivades</a:t>
            </a:r>
          </a:p>
          <a:p>
            <a:endParaRPr lang="es-ES" sz="1100" dirty="0">
              <a:solidFill>
                <a:srgbClr val="000000"/>
              </a:solidFill>
              <a:effectLst/>
              <a:latin typeface="Calibri" panose="020F0502020204030204" pitchFamily="34" charset="0"/>
            </a:endParaRPr>
          </a:p>
          <a:p>
            <a:r>
              <a:rPr lang="es-ES" sz="1100" dirty="0">
                <a:solidFill>
                  <a:srgbClr val="000000"/>
                </a:solidFill>
                <a:effectLst/>
                <a:latin typeface="Calibri" panose="020F0502020204030204" pitchFamily="34" charset="0"/>
              </a:rPr>
              <a:t>Per </a:t>
            </a:r>
            <a:r>
              <a:rPr lang="es-ES" sz="1100" dirty="0" err="1">
                <a:solidFill>
                  <a:srgbClr val="000000"/>
                </a:solidFill>
                <a:effectLst/>
                <a:latin typeface="Calibri" panose="020F0502020204030204" pitchFamily="34" charset="0"/>
              </a:rPr>
              <a:t>tant</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ambdues</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podrien</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subllicenciar</a:t>
            </a:r>
            <a:r>
              <a:rPr lang="es-ES" sz="1100" dirty="0">
                <a:solidFill>
                  <a:srgbClr val="000000"/>
                </a:solidFill>
                <a:effectLst/>
                <a:latin typeface="Calibri" panose="020F0502020204030204" pitchFamily="34" charset="0"/>
              </a:rPr>
              <a:t>" a una </a:t>
            </a:r>
            <a:r>
              <a:rPr lang="es-ES" sz="1100" dirty="0" err="1">
                <a:solidFill>
                  <a:srgbClr val="000000"/>
                </a:solidFill>
                <a:effectLst/>
                <a:latin typeface="Calibri" panose="020F0502020204030204" pitchFamily="34" charset="0"/>
              </a:rPr>
              <a:t>agència</a:t>
            </a:r>
            <a:r>
              <a:rPr lang="es-ES" sz="1100" dirty="0">
                <a:solidFill>
                  <a:srgbClr val="000000"/>
                </a:solidFill>
                <a:effectLst/>
                <a:latin typeface="Calibri" panose="020F0502020204030204" pitchFamily="34" charset="0"/>
              </a:rPr>
              <a:t> de </a:t>
            </a:r>
            <a:r>
              <a:rPr lang="es-ES" sz="1100" dirty="0" err="1">
                <a:solidFill>
                  <a:srgbClr val="000000"/>
                </a:solidFill>
                <a:effectLst/>
                <a:latin typeface="Calibri" panose="020F0502020204030204" pitchFamily="34" charset="0"/>
              </a:rPr>
              <a:t>notícies</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com</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deia</a:t>
            </a:r>
            <a:r>
              <a:rPr lang="es-ES" sz="1100" dirty="0">
                <a:solidFill>
                  <a:srgbClr val="000000"/>
                </a:solidFill>
                <a:effectLst/>
                <a:latin typeface="Calibri" panose="020F0502020204030204" pitchFamily="34" charset="0"/>
              </a:rPr>
              <a:t> France </a:t>
            </a:r>
            <a:r>
              <a:rPr lang="es-ES" sz="1100" dirty="0" err="1">
                <a:solidFill>
                  <a:srgbClr val="000000"/>
                </a:solidFill>
                <a:effectLst/>
                <a:latin typeface="Calibri" panose="020F0502020204030204" pitchFamily="34" charset="0"/>
              </a:rPr>
              <a:t>Press</a:t>
            </a:r>
            <a:r>
              <a:rPr lang="es-ES" sz="1100" dirty="0">
                <a:solidFill>
                  <a:srgbClr val="000000"/>
                </a:solidFill>
                <a:effectLst/>
                <a:latin typeface="Calibri" panose="020F0502020204030204" pitchFamily="34" charset="0"/>
              </a:rPr>
              <a:t> en una </a:t>
            </a:r>
            <a:r>
              <a:rPr lang="es-ES" sz="1100" dirty="0" err="1">
                <a:solidFill>
                  <a:srgbClr val="000000"/>
                </a:solidFill>
                <a:effectLst/>
                <a:latin typeface="Calibri" panose="020F0502020204030204" pitchFamily="34" charset="0"/>
              </a:rPr>
              <a:t>justificació</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d'ús</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d'una</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imatge</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apareguda</a:t>
            </a:r>
            <a:r>
              <a:rPr lang="es-ES" sz="1100" dirty="0">
                <a:solidFill>
                  <a:srgbClr val="000000"/>
                </a:solidFill>
                <a:effectLst/>
                <a:latin typeface="Calibri" panose="020F0502020204030204" pitchFamily="34" charset="0"/>
              </a:rPr>
              <a:t> a Twitter. No sé si era </a:t>
            </a:r>
            <a:r>
              <a:rPr lang="es-ES" sz="1100" dirty="0" err="1">
                <a:solidFill>
                  <a:srgbClr val="000000"/>
                </a:solidFill>
                <a:effectLst/>
                <a:latin typeface="Calibri" panose="020F0502020204030204" pitchFamily="34" charset="0"/>
              </a:rPr>
              <a:t>cert</a:t>
            </a:r>
            <a:r>
              <a:rPr lang="es-ES" sz="1100" dirty="0">
                <a:solidFill>
                  <a:srgbClr val="000000"/>
                </a:solidFill>
                <a:effectLst/>
                <a:latin typeface="Calibri" panose="020F0502020204030204" pitchFamily="34" charset="0"/>
              </a:rPr>
              <a:t> que </a:t>
            </a:r>
            <a:r>
              <a:rPr lang="es-ES" sz="1100" dirty="0" err="1">
                <a:solidFill>
                  <a:srgbClr val="000000"/>
                </a:solidFill>
                <a:effectLst/>
                <a:latin typeface="Calibri" panose="020F0502020204030204" pitchFamily="34" charset="0"/>
              </a:rPr>
              <a:t>existia</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aquest</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acord</a:t>
            </a:r>
            <a:r>
              <a:rPr lang="es-ES" sz="1100" dirty="0">
                <a:solidFill>
                  <a:srgbClr val="000000"/>
                </a:solidFill>
                <a:effectLst/>
                <a:latin typeface="Calibri" panose="020F0502020204030204" pitchFamily="34" charset="0"/>
              </a:rPr>
              <a:t> </a:t>
            </a:r>
            <a:r>
              <a:rPr lang="es-ES" sz="1100" dirty="0" err="1">
                <a:solidFill>
                  <a:srgbClr val="000000"/>
                </a:solidFill>
                <a:effectLst/>
                <a:latin typeface="Calibri" panose="020F0502020204030204" pitchFamily="34" charset="0"/>
              </a:rPr>
              <a:t>però</a:t>
            </a:r>
            <a:r>
              <a:rPr lang="es-ES" sz="1100" dirty="0">
                <a:solidFill>
                  <a:srgbClr val="000000"/>
                </a:solidFill>
                <a:effectLst/>
                <a:latin typeface="Calibri" panose="020F0502020204030204" pitchFamily="34" charset="0"/>
              </a:rPr>
              <a:t> era un bon </a:t>
            </a:r>
            <a:r>
              <a:rPr lang="es-ES" sz="1100" dirty="0" err="1">
                <a:solidFill>
                  <a:srgbClr val="000000"/>
                </a:solidFill>
                <a:effectLst/>
                <a:latin typeface="Calibri" panose="020F0502020204030204" pitchFamily="34" charset="0"/>
              </a:rPr>
              <a:t>argument</a:t>
            </a:r>
            <a:r>
              <a:rPr lang="es-ES" sz="1100" dirty="0">
                <a:solidFill>
                  <a:srgbClr val="000000"/>
                </a:solidFill>
                <a:effectLst/>
                <a:latin typeface="Calibri" panose="020F0502020204030204" pitchFamily="34" charset="0"/>
              </a:rPr>
              <a:t> per justificar-se</a:t>
            </a:r>
          </a:p>
          <a:p>
            <a:endParaRPr lang="es-ES" dirty="0"/>
          </a:p>
        </p:txBody>
      </p:sp>
      <p:sp>
        <p:nvSpPr>
          <p:cNvPr id="4" name="Contenidor de número de diapositiva 3"/>
          <p:cNvSpPr>
            <a:spLocks noGrp="1"/>
          </p:cNvSpPr>
          <p:nvPr>
            <p:ph type="sldNum" sz="quarter" idx="5"/>
          </p:nvPr>
        </p:nvSpPr>
        <p:spPr/>
        <p:txBody>
          <a:bodyPr/>
          <a:lstStyle/>
          <a:p>
            <a:fld id="{F6DE8F2A-B3D4-43F2-B39B-CD77F64A1950}" type="slidenum">
              <a:rPr lang="en-GB" smtClean="0"/>
              <a:t>25</a:t>
            </a:fld>
            <a:endParaRPr lang="en-GB" dirty="0"/>
          </a:p>
        </p:txBody>
      </p:sp>
    </p:spTree>
    <p:extLst>
      <p:ext uri="{BB962C8B-B14F-4D97-AF65-F5344CB8AC3E}">
        <p14:creationId xmlns:p14="http://schemas.microsoft.com/office/powerpoint/2010/main" val="3050725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Model disponible</a:t>
            </a:r>
            <a:r>
              <a:rPr lang="ca-ES" baseline="0" dirty="0"/>
              <a:t> </a:t>
            </a:r>
            <a:r>
              <a:rPr lang="ca-ES" dirty="0"/>
              <a:t>al </a:t>
            </a:r>
            <a:r>
              <a:rPr lang="ca-ES" baseline="0" dirty="0"/>
              <a:t>web PIAO en tres idiomes: català, castellà i anglès</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29</a:t>
            </a:fld>
            <a:endParaRPr lang="en-GB" dirty="0"/>
          </a:p>
        </p:txBody>
      </p:sp>
    </p:spTree>
    <p:extLst>
      <p:ext uri="{BB962C8B-B14F-4D97-AF65-F5344CB8AC3E}">
        <p14:creationId xmlns:p14="http://schemas.microsoft.com/office/powerpoint/2010/main" val="3296763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816214" rtl="0" eaLnBrk="1" fontAlgn="auto" latinLnBrk="0" hangingPunct="1">
              <a:lnSpc>
                <a:spcPct val="100000"/>
              </a:lnSpc>
              <a:spcBef>
                <a:spcPts val="0"/>
              </a:spcBef>
              <a:spcAft>
                <a:spcPts val="0"/>
              </a:spcAft>
              <a:buClrTx/>
              <a:buSzTx/>
              <a:buFontTx/>
              <a:buNone/>
              <a:tabLst/>
              <a:defRPr/>
            </a:pPr>
            <a:r>
              <a:rPr lang="ca-ES" dirty="0"/>
              <a:t>Model disponible</a:t>
            </a:r>
            <a:r>
              <a:rPr lang="ca-ES" baseline="0" dirty="0"/>
              <a:t> </a:t>
            </a:r>
            <a:r>
              <a:rPr lang="ca-ES" dirty="0"/>
              <a:t>al </a:t>
            </a:r>
            <a:r>
              <a:rPr lang="ca-ES" baseline="0" dirty="0"/>
              <a:t>web PIAO en tres idiomes: català, castellà i anglès</a:t>
            </a:r>
            <a:endParaRPr lang="ca-ES" dirty="0"/>
          </a:p>
          <a:p>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30</a:t>
            </a:fld>
            <a:endParaRPr lang="en-GB" dirty="0"/>
          </a:p>
        </p:txBody>
      </p:sp>
    </p:spTree>
    <p:extLst>
      <p:ext uri="{BB962C8B-B14F-4D97-AF65-F5344CB8AC3E}">
        <p14:creationId xmlns:p14="http://schemas.microsoft.com/office/powerpoint/2010/main" val="879396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_tradnl" dirty="0" err="1"/>
              <a:t>Qüestionari</a:t>
            </a:r>
            <a:r>
              <a:rPr lang="es-ES_tradnl" dirty="0"/>
              <a:t> 2</a:t>
            </a:r>
            <a:r>
              <a:rPr lang="es-ES_tradnl" baseline="0" dirty="0"/>
              <a:t> – </a:t>
            </a:r>
            <a:r>
              <a:rPr lang="es-ES_tradnl" baseline="0" dirty="0" err="1"/>
              <a:t>Assistents</a:t>
            </a:r>
            <a:endParaRPr lang="es-ES_tradnl" baseline="0" dirty="0"/>
          </a:p>
          <a:p>
            <a:pPr marL="0" marR="0" indent="0" algn="l" defTabSz="816214" rtl="0" eaLnBrk="1" fontAlgn="auto" latinLnBrk="0" hangingPunct="1">
              <a:lnSpc>
                <a:spcPct val="100000"/>
              </a:lnSpc>
              <a:spcBef>
                <a:spcPts val="0"/>
              </a:spcBef>
              <a:spcAft>
                <a:spcPts val="0"/>
              </a:spcAft>
              <a:buClrTx/>
              <a:buSzTx/>
              <a:buFontTx/>
              <a:buNone/>
              <a:tabLst/>
              <a:defRPr/>
            </a:pPr>
            <a:r>
              <a:rPr lang="es-ES" b="0" i="0" u="none" strike="noStrike" dirty="0">
                <a:solidFill>
                  <a:srgbClr val="116699"/>
                </a:solidFill>
                <a:effectLst/>
                <a:latin typeface="Verdana" panose="020B0604030504040204" pitchFamily="34" charset="0"/>
                <a:hlinkClick r:id="rId3"/>
              </a:rPr>
              <a:t>https://forms.office.com/Pages/ResponsePage.aspx?id=KUxRa5EjMUi3dITzXEW_AVRq_xrwhyhPtStmD8mStABUMUY3MkRUVzJFNFNOM1pYNTRMSzVTSkRPVy4u</a:t>
            </a:r>
            <a:endParaRPr lang="es-ES" b="0" i="0" u="none" strike="noStrike" dirty="0">
              <a:solidFill>
                <a:srgbClr val="116699"/>
              </a:solidFill>
              <a:effectLst/>
              <a:latin typeface="Verdana" panose="020B0604030504040204" pitchFamily="34" charset="0"/>
            </a:endParaRPr>
          </a:p>
          <a:p>
            <a:pPr marL="0" marR="0" indent="0" algn="l" defTabSz="816214" rtl="0" eaLnBrk="1" fontAlgn="auto" latinLnBrk="0" hangingPunct="1">
              <a:lnSpc>
                <a:spcPct val="100000"/>
              </a:lnSpc>
              <a:spcBef>
                <a:spcPts val="0"/>
              </a:spcBef>
              <a:spcAft>
                <a:spcPts val="0"/>
              </a:spcAft>
              <a:buClrTx/>
              <a:buSzTx/>
              <a:buFontTx/>
              <a:buNone/>
              <a:tabLst/>
              <a:defRPr/>
            </a:pPr>
            <a:endParaRPr lang="es-ES_tradnl" dirty="0"/>
          </a:p>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Qüestionari</a:t>
            </a:r>
            <a:r>
              <a:rPr lang="es-ES_tradnl" dirty="0"/>
              <a:t> 2 - Formador (</a:t>
            </a:r>
            <a:r>
              <a:rPr lang="es-ES_tradnl" dirty="0" err="1"/>
              <a:t>amb</a:t>
            </a:r>
            <a:r>
              <a:rPr lang="es-ES_tradnl" dirty="0"/>
              <a:t> permisos per </a:t>
            </a:r>
            <a:r>
              <a:rPr lang="es-ES_tradnl" dirty="0" err="1"/>
              <a:t>veure</a:t>
            </a:r>
            <a:r>
              <a:rPr lang="es-ES_tradnl" dirty="0"/>
              <a:t> i editar)</a:t>
            </a:r>
          </a:p>
          <a:p>
            <a:r>
              <a:rPr lang="es-ES" b="0" i="0" u="sng">
                <a:solidFill>
                  <a:srgbClr val="C61A1A"/>
                </a:solidFill>
                <a:effectLst/>
                <a:latin typeface="Verdana" panose="020B0604030504040204" pitchFamily="34" charset="0"/>
                <a:hlinkClick r:id="rId4"/>
              </a:rPr>
              <a:t>https://forms.office.com/Pages/DesignPage.aspx?fragment=FormId%3DKUxRa5EjMUi3dITzXEW_AVRq_xrwhyhPtStmD8mStABUMUY3MkRUVzJFNFNOM1pYNTRMSzVTSkRPVy4u</a:t>
            </a:r>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31</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fr-FR" sz="1100" b="0" i="0" kern="1200" dirty="0">
                <a:solidFill>
                  <a:schemeClr val="tx1"/>
                </a:solidFill>
                <a:effectLst/>
                <a:latin typeface="+mn-lt"/>
                <a:ea typeface="+mn-ea"/>
                <a:cs typeface="+mn-cs"/>
              </a:rPr>
              <a:t>OA Policy of</a:t>
            </a:r>
            <a:r>
              <a:rPr lang="fr-FR" sz="1100" b="0" i="0" kern="1200" baseline="0" dirty="0">
                <a:solidFill>
                  <a:schemeClr val="tx1"/>
                </a:solidFill>
                <a:effectLst/>
                <a:latin typeface="+mn-lt"/>
                <a:ea typeface="+mn-ea"/>
                <a:cs typeface="+mn-cs"/>
              </a:rPr>
              <a:t> the UAB: </a:t>
            </a:r>
            <a:r>
              <a:rPr lang="en-US" sz="1100" b="0" i="0" kern="1200" dirty="0">
                <a:solidFill>
                  <a:schemeClr val="tx1"/>
                </a:solidFill>
                <a:effectLst/>
                <a:latin typeface="+mn-lt"/>
                <a:ea typeface="+mn-ea"/>
                <a:cs typeface="+mn-cs"/>
              </a:rPr>
              <a:t>Always respecting the conditions stated by publishers related to storage of documents in open-access digital repositories.</a:t>
            </a:r>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34</a:t>
            </a:fld>
            <a:endParaRPr lang="en-GB" dirty="0"/>
          </a:p>
        </p:txBody>
      </p:sp>
    </p:spTree>
    <p:extLst>
      <p:ext uri="{BB962C8B-B14F-4D97-AF65-F5344CB8AC3E}">
        <p14:creationId xmlns:p14="http://schemas.microsoft.com/office/powerpoint/2010/main" val="2778480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36" name="Picture Placeholder 35">
            <a:extLst>
              <a:ext uri="{FF2B5EF4-FFF2-40B4-BE49-F238E27FC236}">
                <a16:creationId xmlns:a16="http://schemas.microsoft.com/office/drawing/2014/main" id="{8B934246-87B1-4444-9DCA-06622CAD5507}"/>
              </a:ext>
            </a:extLst>
          </p:cNvPr>
          <p:cNvSpPr>
            <a:spLocks noGrp="1"/>
          </p:cNvSpPr>
          <p:nvPr>
            <p:ph type="pic" sz="quarter" idx="10" hasCustomPrompt="1"/>
          </p:nvPr>
        </p:nvSpPr>
        <p:spPr>
          <a:xfrm>
            <a:off x="92994" y="93717"/>
            <a:ext cx="8958010" cy="3279290"/>
          </a:xfrm>
          <a:custGeom>
            <a:avLst/>
            <a:gdLst>
              <a:gd name="connsiteX0" fmla="*/ 0 w 11944014"/>
              <a:gd name="connsiteY0" fmla="*/ 0 h 4372387"/>
              <a:gd name="connsiteX1" fmla="*/ 11944014 w 11944014"/>
              <a:gd name="connsiteY1" fmla="*/ 0 h 4372387"/>
              <a:gd name="connsiteX2" fmla="*/ 11944014 w 11944014"/>
              <a:gd name="connsiteY2" fmla="*/ 4064314 h 4372387"/>
              <a:gd name="connsiteX3" fmla="*/ 11419539 w 11944014"/>
              <a:gd name="connsiteY3" fmla="*/ 4152711 h 4372387"/>
              <a:gd name="connsiteX4" fmla="*/ 4857299 w 11944014"/>
              <a:gd name="connsiteY4" fmla="*/ 3772522 h 4372387"/>
              <a:gd name="connsiteX5" fmla="*/ 510557 w 11944014"/>
              <a:gd name="connsiteY5" fmla="*/ 3115117 h 4372387"/>
              <a:gd name="connsiteX6" fmla="*/ 0 w 11944014"/>
              <a:gd name="connsiteY6" fmla="*/ 3085767 h 437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014" h="4372387">
                <a:moveTo>
                  <a:pt x="0" y="0"/>
                </a:moveTo>
                <a:lnTo>
                  <a:pt x="11944014" y="0"/>
                </a:lnTo>
                <a:lnTo>
                  <a:pt x="11944014" y="4064314"/>
                </a:lnTo>
                <a:lnTo>
                  <a:pt x="11419539" y="4152711"/>
                </a:lnTo>
                <a:cubicBezTo>
                  <a:pt x="10120431" y="4379826"/>
                  <a:pt x="8581267" y="4634432"/>
                  <a:pt x="4857299" y="3772522"/>
                </a:cubicBezTo>
                <a:cubicBezTo>
                  <a:pt x="3261016" y="3403063"/>
                  <a:pt x="1951876" y="3212078"/>
                  <a:pt x="510557" y="3115117"/>
                </a:cubicBezTo>
                <a:lnTo>
                  <a:pt x="0" y="3085767"/>
                </a:lnTo>
                <a:close/>
              </a:path>
            </a:pathLst>
          </a:custGeo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8" name="Freeform: Shape 7">
            <a:extLst>
              <a:ext uri="{FF2B5EF4-FFF2-40B4-BE49-F238E27FC236}">
                <a16:creationId xmlns:a16="http://schemas.microsoft.com/office/drawing/2014/main" id="{1E99C6B2-05CE-48A7-8696-CEC64BE74DF5}"/>
              </a:ext>
            </a:extLst>
          </p:cNvPr>
          <p:cNvSpPr/>
          <p:nvPr userDrawn="1"/>
        </p:nvSpPr>
        <p:spPr>
          <a:xfrm>
            <a:off x="-1" y="0"/>
            <a:ext cx="9144001" cy="5143500"/>
          </a:xfrm>
          <a:custGeom>
            <a:avLst/>
            <a:gdLst>
              <a:gd name="connsiteX0" fmla="*/ 123993 w 12192001"/>
              <a:gd name="connsiteY0" fmla="*/ 123993 h 6858000"/>
              <a:gd name="connsiteX1" fmla="*/ 123993 w 12192001"/>
              <a:gd name="connsiteY1" fmla="*/ 3209760 h 6858000"/>
              <a:gd name="connsiteX2" fmla="*/ 634550 w 12192001"/>
              <a:gd name="connsiteY2" fmla="*/ 3239110 h 6858000"/>
              <a:gd name="connsiteX3" fmla="*/ 4981292 w 12192001"/>
              <a:gd name="connsiteY3" fmla="*/ 3896515 h 6858000"/>
              <a:gd name="connsiteX4" fmla="*/ 11543532 w 12192001"/>
              <a:gd name="connsiteY4" fmla="*/ 4276704 h 6858000"/>
              <a:gd name="connsiteX5" fmla="*/ 12068007 w 12192001"/>
              <a:gd name="connsiteY5" fmla="*/ 4188307 h 6858000"/>
              <a:gd name="connsiteX6" fmla="*/ 12068007 w 12192001"/>
              <a:gd name="connsiteY6" fmla="*/ 123993 h 6858000"/>
              <a:gd name="connsiteX7" fmla="*/ 0 w 12192001"/>
              <a:gd name="connsiteY7" fmla="*/ 0 h 6858000"/>
              <a:gd name="connsiteX8" fmla="*/ 12192000 w 12192001"/>
              <a:gd name="connsiteY8" fmla="*/ 0 h 6858000"/>
              <a:gd name="connsiteX9" fmla="*/ 12192000 w 12192001"/>
              <a:gd name="connsiteY9" fmla="*/ 4167393 h 6858000"/>
              <a:gd name="connsiteX10" fmla="*/ 12192001 w 12192001"/>
              <a:gd name="connsiteY10" fmla="*/ 4167393 h 6858000"/>
              <a:gd name="connsiteX11" fmla="*/ 12192001 w 12192001"/>
              <a:gd name="connsiteY11" fmla="*/ 4799849 h 6858000"/>
              <a:gd name="connsiteX12" fmla="*/ 12192001 w 12192001"/>
              <a:gd name="connsiteY12" fmla="*/ 4950491 h 6858000"/>
              <a:gd name="connsiteX13" fmla="*/ 12192001 w 12192001"/>
              <a:gd name="connsiteY13" fmla="*/ 6858000 h 6858000"/>
              <a:gd name="connsiteX14" fmla="*/ 12192000 w 12192001"/>
              <a:gd name="connsiteY14" fmla="*/ 6858000 h 6858000"/>
              <a:gd name="connsiteX15" fmla="*/ 1 w 12192001"/>
              <a:gd name="connsiteY15" fmla="*/ 6858000 h 6858000"/>
              <a:gd name="connsiteX16" fmla="*/ 0 w 12192001"/>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6858000">
                <a:moveTo>
                  <a:pt x="123993" y="123993"/>
                </a:moveTo>
                <a:lnTo>
                  <a:pt x="123993" y="3209760"/>
                </a:lnTo>
                <a:lnTo>
                  <a:pt x="634550" y="3239110"/>
                </a:lnTo>
                <a:cubicBezTo>
                  <a:pt x="2075869" y="3336071"/>
                  <a:pt x="3385009" y="3527056"/>
                  <a:pt x="4981292" y="3896515"/>
                </a:cubicBezTo>
                <a:cubicBezTo>
                  <a:pt x="8705260" y="4758425"/>
                  <a:pt x="10244424" y="4503819"/>
                  <a:pt x="11543532" y="4276704"/>
                </a:cubicBezTo>
                <a:lnTo>
                  <a:pt x="12068007" y="4188307"/>
                </a:lnTo>
                <a:lnTo>
                  <a:pt x="12068007" y="123993"/>
                </a:lnTo>
                <a:close/>
                <a:moveTo>
                  <a:pt x="0" y="0"/>
                </a:moveTo>
                <a:lnTo>
                  <a:pt x="12192000" y="0"/>
                </a:lnTo>
                <a:lnTo>
                  <a:pt x="12192000" y="4167393"/>
                </a:lnTo>
                <a:lnTo>
                  <a:pt x="12192001" y="4167393"/>
                </a:lnTo>
                <a:lnTo>
                  <a:pt x="12192001" y="4799849"/>
                </a:lnTo>
                <a:lnTo>
                  <a:pt x="12192001" y="4950491"/>
                </a:lnTo>
                <a:lnTo>
                  <a:pt x="12192001" y="6858000"/>
                </a:lnTo>
                <a:lnTo>
                  <a:pt x="12192000" y="6858000"/>
                </a:lnTo>
                <a:lnTo>
                  <a:pt x="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2">
                    <a:lumMod val="50000"/>
                  </a:schemeClr>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Tree>
    <p:extLst>
      <p:ext uri="{BB962C8B-B14F-4D97-AF65-F5344CB8AC3E}">
        <p14:creationId xmlns:p14="http://schemas.microsoft.com/office/powerpoint/2010/main" val="1170484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333956"/>
            <a:ext cx="8380640" cy="525617"/>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1" y="936658"/>
            <a:ext cx="9144000" cy="1589485"/>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551431" y="2851550"/>
            <a:ext cx="7338060"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551431" y="3220727"/>
            <a:ext cx="7338060" cy="1303020"/>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15" name="Rectangle 14">
            <a:extLst>
              <a:ext uri="{FF2B5EF4-FFF2-40B4-BE49-F238E27FC236}">
                <a16:creationId xmlns:a16="http://schemas.microsoft.com/office/drawing/2014/main" id="{05951AB2-D568-4A7E-9408-FADC8BED4119}"/>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Tree>
    <p:extLst>
      <p:ext uri="{BB962C8B-B14F-4D97-AF65-F5344CB8AC3E}">
        <p14:creationId xmlns:p14="http://schemas.microsoft.com/office/powerpoint/2010/main" val="1424147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 Three Se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1" y="936658"/>
            <a:ext cx="9144000" cy="1589485"/>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551432" y="2851550"/>
            <a:ext cx="2115572" cy="250881"/>
          </a:xfrm>
        </p:spPr>
        <p:txBody>
          <a:bodyPr>
            <a:noAutofit/>
          </a:bodyPr>
          <a:lstStyle>
            <a:lvl1pPr marL="0" indent="0" algn="ctr">
              <a:buNone/>
              <a:defRPr sz="1400" b="1">
                <a:solidFill>
                  <a:schemeClr val="accent6"/>
                </a:solidFill>
                <a:latin typeface="+mn-lt"/>
              </a:defRPr>
            </a:lvl1pPr>
          </a:lstStyle>
          <a:p>
            <a:pPr lvl="0"/>
            <a:r>
              <a:rPr lang="ca-ES"/>
              <a:t>Feu clic aquí per editar estils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p:nvPr>
        </p:nvSpPr>
        <p:spPr>
          <a:xfrm>
            <a:off x="3467270" y="2851550"/>
            <a:ext cx="2115572" cy="250881"/>
          </a:xfrm>
        </p:spPr>
        <p:txBody>
          <a:bodyPr>
            <a:noAutofit/>
          </a:bodyPr>
          <a:lstStyle>
            <a:lvl1pPr marL="0" indent="0" algn="ctr">
              <a:buNone/>
              <a:defRPr sz="1400" b="1">
                <a:solidFill>
                  <a:schemeClr val="accent3"/>
                </a:solidFill>
                <a:latin typeface="+mn-lt"/>
              </a:defRPr>
            </a:lvl1pPr>
          </a:lstStyle>
          <a:p>
            <a:pPr lvl="0"/>
            <a:r>
              <a:rPr lang="ca-ES"/>
              <a:t>Feu clic aquí per editar estils</a:t>
            </a:r>
          </a:p>
        </p:txBody>
      </p:sp>
      <p:sp>
        <p:nvSpPr>
          <p:cNvPr id="11" name="Text Placeholder 8">
            <a:extLst>
              <a:ext uri="{FF2B5EF4-FFF2-40B4-BE49-F238E27FC236}">
                <a16:creationId xmlns:a16="http://schemas.microsoft.com/office/drawing/2014/main" id="{08664829-F6FB-4E31-BF5C-C895ADF2BA7F}"/>
              </a:ext>
            </a:extLst>
          </p:cNvPr>
          <p:cNvSpPr>
            <a:spLocks noGrp="1"/>
          </p:cNvSpPr>
          <p:nvPr>
            <p:ph type="body" sz="quarter" idx="16"/>
          </p:nvPr>
        </p:nvSpPr>
        <p:spPr>
          <a:xfrm>
            <a:off x="6477000" y="2851550"/>
            <a:ext cx="2115572" cy="250881"/>
          </a:xfrm>
        </p:spPr>
        <p:txBody>
          <a:bodyPr>
            <a:noAutofit/>
          </a:bodyPr>
          <a:lstStyle>
            <a:lvl1pPr marL="0" indent="0" algn="ctr">
              <a:buNone/>
              <a:defRPr sz="1400" b="1">
                <a:solidFill>
                  <a:schemeClr val="accent5">
                    <a:lumMod val="75000"/>
                  </a:schemeClr>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551432"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p:nvPr>
        </p:nvSpPr>
        <p:spPr>
          <a:xfrm>
            <a:off x="3467270"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14" name="Text Placeholder 8">
            <a:extLst>
              <a:ext uri="{FF2B5EF4-FFF2-40B4-BE49-F238E27FC236}">
                <a16:creationId xmlns:a16="http://schemas.microsoft.com/office/drawing/2014/main" id="{7E9E558E-F7EF-4347-AD3C-FDB2A9BCF618}"/>
              </a:ext>
            </a:extLst>
          </p:cNvPr>
          <p:cNvSpPr>
            <a:spLocks noGrp="1"/>
          </p:cNvSpPr>
          <p:nvPr>
            <p:ph type="body" sz="quarter" idx="19"/>
          </p:nvPr>
        </p:nvSpPr>
        <p:spPr>
          <a:xfrm>
            <a:off x="6477000"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3" name="Title 2">
            <a:extLst>
              <a:ext uri="{FF2B5EF4-FFF2-40B4-BE49-F238E27FC236}">
                <a16:creationId xmlns:a16="http://schemas.microsoft.com/office/drawing/2014/main" id="{B9AD2AC4-32E8-BC46-848C-BEA37118CB63}"/>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554481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Page Photo + Text">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679784BB-7CDD-484B-8F47-9CF1D79993F5}"/>
              </a:ext>
            </a:extLst>
          </p:cNvPr>
          <p:cNvSpPr>
            <a:spLocks noGrp="1"/>
          </p:cNvSpPr>
          <p:nvPr>
            <p:ph type="pic" sz="quarter" idx="13" hasCustomPrompt="1"/>
          </p:nvPr>
        </p:nvSpPr>
        <p:spPr>
          <a:xfrm>
            <a:off x="4724400" y="0"/>
            <a:ext cx="4419600"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294500"/>
            <a:ext cx="3878037" cy="968816"/>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428624" y="1545875"/>
            <a:ext cx="3784147"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428624" y="2031173"/>
            <a:ext cx="3784147"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8" name="Rectangle 7">
            <a:extLst>
              <a:ext uri="{FF2B5EF4-FFF2-40B4-BE49-F238E27FC236}">
                <a16:creationId xmlns:a16="http://schemas.microsoft.com/office/drawing/2014/main" id="{1E6A75B6-7B4E-496F-A846-0FFBB6E1D164}"/>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0" name="Slide Number Placeholder 5">
            <a:extLst>
              <a:ext uri="{FF2B5EF4-FFF2-40B4-BE49-F238E27FC236}">
                <a16:creationId xmlns:a16="http://schemas.microsoft.com/office/drawing/2014/main" id="{7648ACB4-9C22-4636-800F-578055A5BC10}"/>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2043872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ol">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D5C833BC-89A8-4D28-9D63-F45F14D694BF}"/>
              </a:ext>
            </a:extLst>
          </p:cNvPr>
          <p:cNvSpPr/>
          <p:nvPr userDrawn="1"/>
        </p:nvSpPr>
        <p:spPr>
          <a:xfrm flipH="1">
            <a:off x="92991" y="93717"/>
            <a:ext cx="8965062" cy="330600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7" h="24785">
                <a:moveTo>
                  <a:pt x="17" y="0"/>
                </a:moveTo>
                <a:lnTo>
                  <a:pt x="21617" y="0"/>
                </a:lnTo>
                <a:lnTo>
                  <a:pt x="21617" y="17322"/>
                </a:lnTo>
                <a:cubicBezTo>
                  <a:pt x="10919" y="19230"/>
                  <a:pt x="10221" y="28798"/>
                  <a:pt x="0" y="22875"/>
                </a:cubicBezTo>
                <a:cubicBezTo>
                  <a:pt x="6" y="15250"/>
                  <a:pt x="11" y="7625"/>
                  <a:pt x="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2">
                    <a:lumMod val="50000"/>
                  </a:schemeClr>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326573" y="3544839"/>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Tree>
    <p:extLst>
      <p:ext uri="{BB962C8B-B14F-4D97-AF65-F5344CB8AC3E}">
        <p14:creationId xmlns:p14="http://schemas.microsoft.com/office/powerpoint/2010/main" val="3582240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pçalera de la secció">
    <p:spTree>
      <p:nvGrpSpPr>
        <p:cNvPr id="1" name=""/>
        <p:cNvGrpSpPr/>
        <p:nvPr/>
      </p:nvGrpSpPr>
      <p:grpSpPr>
        <a:xfrm>
          <a:off x="0" y="0"/>
          <a:ext cx="0" cy="0"/>
          <a:chOff x="0" y="0"/>
          <a:chExt cx="0" cy="0"/>
        </a:xfrm>
      </p:grpSpPr>
      <p:sp>
        <p:nvSpPr>
          <p:cNvPr id="14" name="Flowchart: Document 3">
            <a:extLst>
              <a:ext uri="{FF2B5EF4-FFF2-40B4-BE49-F238E27FC236}">
                <a16:creationId xmlns:a16="http://schemas.microsoft.com/office/drawing/2014/main" id="{7F75D8AF-79DE-4E2B-A15F-8EC66948BC31}"/>
              </a:ext>
            </a:extLst>
          </p:cNvPr>
          <p:cNvSpPr/>
          <p:nvPr userDrawn="1"/>
        </p:nvSpPr>
        <p:spPr>
          <a:xfrm flipH="1" flipV="1">
            <a:off x="85946" y="3436122"/>
            <a:ext cx="8972111" cy="1614511"/>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 name="connsiteX0" fmla="*/ 34 w 21634"/>
              <a:gd name="connsiteY0" fmla="*/ 0 h 36778"/>
              <a:gd name="connsiteX1" fmla="*/ 21634 w 21634"/>
              <a:gd name="connsiteY1" fmla="*/ 0 h 36778"/>
              <a:gd name="connsiteX2" fmla="*/ 21634 w 21634"/>
              <a:gd name="connsiteY2" fmla="*/ 17322 h 36778"/>
              <a:gd name="connsiteX3" fmla="*/ 0 w 21634"/>
              <a:gd name="connsiteY3" fmla="*/ 35787 h 36778"/>
              <a:gd name="connsiteX4" fmla="*/ 34 w 21634"/>
              <a:gd name="connsiteY4" fmla="*/ 0 h 36778"/>
              <a:gd name="connsiteX0" fmla="*/ 34 w 21634"/>
              <a:gd name="connsiteY0" fmla="*/ 0 h 41874"/>
              <a:gd name="connsiteX1" fmla="*/ 21634 w 21634"/>
              <a:gd name="connsiteY1" fmla="*/ 0 h 41874"/>
              <a:gd name="connsiteX2" fmla="*/ 21634 w 21634"/>
              <a:gd name="connsiteY2" fmla="*/ 17322 h 41874"/>
              <a:gd name="connsiteX3" fmla="*/ 0 w 21634"/>
              <a:gd name="connsiteY3" fmla="*/ 35787 h 41874"/>
              <a:gd name="connsiteX4" fmla="*/ 34 w 21634"/>
              <a:gd name="connsiteY4" fmla="*/ 0 h 41874"/>
              <a:gd name="connsiteX0" fmla="*/ 34 w 21634"/>
              <a:gd name="connsiteY0" fmla="*/ 0 h 42123"/>
              <a:gd name="connsiteX1" fmla="*/ 21634 w 21634"/>
              <a:gd name="connsiteY1" fmla="*/ 0 h 42123"/>
              <a:gd name="connsiteX2" fmla="*/ 21634 w 21634"/>
              <a:gd name="connsiteY2" fmla="*/ 17322 h 42123"/>
              <a:gd name="connsiteX3" fmla="*/ 0 w 21634"/>
              <a:gd name="connsiteY3" fmla="*/ 35787 h 42123"/>
              <a:gd name="connsiteX4" fmla="*/ 34 w 21634"/>
              <a:gd name="connsiteY4" fmla="*/ 0 h 4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4" h="42123">
                <a:moveTo>
                  <a:pt x="34" y="0"/>
                </a:moveTo>
                <a:lnTo>
                  <a:pt x="21634" y="0"/>
                </a:lnTo>
                <a:lnTo>
                  <a:pt x="21634" y="17322"/>
                </a:lnTo>
                <a:cubicBezTo>
                  <a:pt x="10970" y="21444"/>
                  <a:pt x="9198" y="56098"/>
                  <a:pt x="0" y="35787"/>
                </a:cubicBezTo>
                <a:cubicBezTo>
                  <a:pt x="6" y="28162"/>
                  <a:pt x="28" y="7625"/>
                  <a:pt x="3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1208538"/>
            <a:ext cx="7249885" cy="560135"/>
          </a:xfrm>
        </p:spPr>
        <p:txBody>
          <a:bodyPr anchor="t">
            <a:noAutofit/>
          </a:bodyPr>
          <a:lstStyle>
            <a:lvl1pPr>
              <a:defRPr sz="4300" spc="-134">
                <a:solidFill>
                  <a:schemeClr val="tx1">
                    <a:lumMod val="75000"/>
                    <a:lumOff val="25000"/>
                  </a:schemeClr>
                </a:solidFill>
              </a:defRPr>
            </a:lvl1pPr>
          </a:lstStyle>
          <a:p>
            <a:r>
              <a:rPr lang="en-US" dirty="0"/>
              <a:t>Section Header 1</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1848321"/>
            <a:ext cx="7249885" cy="193899"/>
          </a:xfrm>
        </p:spPr>
        <p:txBody>
          <a:bodyPr tIns="0" bIns="0">
            <a:spAutoFit/>
          </a:bodyPr>
          <a:lstStyle>
            <a:lvl1pPr marL="0" indent="0">
              <a:buNone/>
              <a:defRPr sz="1400">
                <a:solidFill>
                  <a:schemeClr val="accent3"/>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326573" y="1149037"/>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8520012" y="4776789"/>
            <a:ext cx="251932" cy="273844"/>
          </a:xfrm>
          <a:prstGeom prst="rect">
            <a:avLst/>
          </a:prstGeom>
          <a:solidFill>
            <a:schemeClr val="bg1">
              <a:lumMod val="85000"/>
            </a:schemeClr>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tx1"/>
                </a:solidFill>
              </a:rPr>
              <a:pPr/>
              <a:t>‹Nº›</a:t>
            </a:fld>
            <a:endParaRPr lang="en-GB" b="1" dirty="0">
              <a:solidFill>
                <a:schemeClr val="tx1"/>
              </a:solidFill>
            </a:endParaRPr>
          </a:p>
        </p:txBody>
      </p:sp>
    </p:spTree>
    <p:extLst>
      <p:ext uri="{BB962C8B-B14F-4D97-AF65-F5344CB8AC3E}">
        <p14:creationId xmlns:p14="http://schemas.microsoft.com/office/powerpoint/2010/main" val="2367219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os objectes">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1" name="Content Placeholder 2">
            <a:extLst>
              <a:ext uri="{FF2B5EF4-FFF2-40B4-BE49-F238E27FC236}">
                <a16:creationId xmlns:a16="http://schemas.microsoft.com/office/drawing/2014/main" id="{758E3AAF-44AA-41E0-AE18-8B461598AD07}"/>
              </a:ext>
            </a:extLst>
          </p:cNvPr>
          <p:cNvSpPr>
            <a:spLocks noGrp="1"/>
          </p:cNvSpPr>
          <p:nvPr>
            <p:ph sz="half" idx="1"/>
          </p:nvPr>
        </p:nvSpPr>
        <p:spPr>
          <a:xfrm>
            <a:off x="334736" y="1369219"/>
            <a:ext cx="3980090" cy="3263504"/>
          </a:xfrm>
        </p:spPr>
        <p:txBody>
          <a:bodyPr>
            <a:normAutofit/>
          </a:bodyPr>
          <a:lstStyle>
            <a:lvl1pPr>
              <a:defRPr sz="1800"/>
            </a:lvl1pPr>
            <a:lvl2pPr>
              <a:defRPr sz="1600"/>
            </a:lvl2pPr>
            <a:lvl3pPr>
              <a:defRPr sz="14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
        <p:nvSpPr>
          <p:cNvPr id="13" name="Content Placeholder 3">
            <a:extLst>
              <a:ext uri="{FF2B5EF4-FFF2-40B4-BE49-F238E27FC236}">
                <a16:creationId xmlns:a16="http://schemas.microsoft.com/office/drawing/2014/main" id="{FC1B8B60-5429-4EF9-93D0-2CCCF562B916}"/>
              </a:ext>
            </a:extLst>
          </p:cNvPr>
          <p:cNvSpPr>
            <a:spLocks noGrp="1"/>
          </p:cNvSpPr>
          <p:nvPr>
            <p:ph sz="half" idx="2"/>
          </p:nvPr>
        </p:nvSpPr>
        <p:spPr>
          <a:xfrm>
            <a:off x="4829177" y="1369219"/>
            <a:ext cx="3886200" cy="3263504"/>
          </a:xfrm>
        </p:spPr>
        <p:txBody>
          <a:bodyPr>
            <a:normAutofit/>
          </a:bodyPr>
          <a:lstStyle>
            <a:lvl1pPr>
              <a:defRPr sz="1800"/>
            </a:lvl1pPr>
            <a:lvl2pPr>
              <a:defRPr sz="1600"/>
            </a:lvl2pPr>
            <a:lvl3pPr>
              <a:defRPr sz="14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a:p>
        </p:txBody>
      </p:sp>
    </p:spTree>
    <p:extLst>
      <p:ext uri="{BB962C8B-B14F-4D97-AF65-F5344CB8AC3E}">
        <p14:creationId xmlns:p14="http://schemas.microsoft.com/office/powerpoint/2010/main" val="3694700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ingut amb llegenda">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629842" y="253101"/>
            <a:ext cx="2949178" cy="1412014"/>
          </a:xfrm>
        </p:spPr>
        <p:txBody>
          <a:bodyPr/>
          <a:lstStyle/>
          <a:p>
            <a:r>
              <a:rPr lang="ca-ES"/>
              <a:t>Feu clic aquí per editar l'estil</a:t>
            </a:r>
            <a:endParaRPr lang="en-US"/>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p:nvPr>
        </p:nvSpPr>
        <p:spPr>
          <a:xfrm>
            <a:off x="629842" y="1543051"/>
            <a:ext cx="2949178" cy="2858691"/>
          </a:xfrm>
        </p:spPr>
        <p:txBody>
          <a:bodyPr/>
          <a:lstStyle>
            <a:lvl1pPr marL="0" indent="0">
              <a:buNone/>
              <a:defRPr sz="1400"/>
            </a:lvl1pPr>
            <a:lvl2pPr marL="408107" indent="0">
              <a:buNone/>
              <a:defRPr sz="1200"/>
            </a:lvl2pPr>
            <a:lvl3pPr marL="816214" indent="0">
              <a:buNone/>
              <a:defRPr sz="1100"/>
            </a:lvl3pPr>
            <a:lvl4pPr marL="1224321" indent="0">
              <a:buNone/>
              <a:defRPr sz="900"/>
            </a:lvl4pPr>
            <a:lvl5pPr marL="1632429" indent="0">
              <a:buNone/>
              <a:defRPr sz="900"/>
            </a:lvl5pPr>
            <a:lvl6pPr marL="2040535" indent="0">
              <a:buNone/>
              <a:defRPr sz="900"/>
            </a:lvl6pPr>
            <a:lvl7pPr marL="2448642" indent="0">
              <a:buNone/>
              <a:defRPr sz="900"/>
            </a:lvl7pPr>
            <a:lvl8pPr marL="2856749" indent="0">
              <a:buNone/>
              <a:defRPr sz="900"/>
            </a:lvl8pPr>
            <a:lvl9pPr marL="3264857" indent="0">
              <a:buNone/>
              <a:defRPr sz="900"/>
            </a:lvl9pPr>
          </a:lstStyle>
          <a:p>
            <a:pPr lvl="0"/>
            <a:r>
              <a:rPr lang="ca-ES"/>
              <a:t>Feu clic aquí per editar estils</a:t>
            </a:r>
          </a:p>
        </p:txBody>
      </p:sp>
      <p:sp>
        <p:nvSpPr>
          <p:cNvPr id="16" name="Content Placeholder 2">
            <a:extLst>
              <a:ext uri="{FF2B5EF4-FFF2-40B4-BE49-F238E27FC236}">
                <a16:creationId xmlns:a16="http://schemas.microsoft.com/office/drawing/2014/main" id="{B43535EE-90E2-422C-B7AC-4D346E8D6E04}"/>
              </a:ext>
            </a:extLst>
          </p:cNvPr>
          <p:cNvSpPr>
            <a:spLocks noGrp="1"/>
          </p:cNvSpPr>
          <p:nvPr>
            <p:ph idx="1"/>
          </p:nvPr>
        </p:nvSpPr>
        <p:spPr>
          <a:xfrm>
            <a:off x="3887392" y="375164"/>
            <a:ext cx="4629150" cy="4026580"/>
          </a:xfrm>
        </p:spPr>
        <p:txBody>
          <a:bodyPr>
            <a:normAutofit/>
          </a:bodyPr>
          <a:lstStyle>
            <a:lvl1pPr>
              <a:defRPr sz="21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a:p>
        </p:txBody>
      </p:sp>
    </p:spTree>
    <p:extLst>
      <p:ext uri="{BB962C8B-B14F-4D97-AF65-F5344CB8AC3E}">
        <p14:creationId xmlns:p14="http://schemas.microsoft.com/office/powerpoint/2010/main" val="4176424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tge amb llegenda">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629842" y="253101"/>
            <a:ext cx="2949178" cy="1412014"/>
          </a:xfrm>
        </p:spPr>
        <p:txBody>
          <a:bodyPr/>
          <a:lstStyle/>
          <a:p>
            <a:r>
              <a:rPr lang="ca-ES"/>
              <a:t>Feu clic aquí per editar l'estil</a:t>
            </a:r>
            <a:endParaRPr lang="en-US"/>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p:nvPr>
        </p:nvSpPr>
        <p:spPr>
          <a:xfrm>
            <a:off x="629842" y="1543051"/>
            <a:ext cx="2949178" cy="2858691"/>
          </a:xfrm>
        </p:spPr>
        <p:txBody>
          <a:bodyPr/>
          <a:lstStyle>
            <a:lvl1pPr marL="0" indent="0">
              <a:buNone/>
              <a:defRPr sz="1400"/>
            </a:lvl1pPr>
            <a:lvl2pPr marL="408107" indent="0">
              <a:buNone/>
              <a:defRPr sz="1200"/>
            </a:lvl2pPr>
            <a:lvl3pPr marL="816214" indent="0">
              <a:buNone/>
              <a:defRPr sz="1100"/>
            </a:lvl3pPr>
            <a:lvl4pPr marL="1224321" indent="0">
              <a:buNone/>
              <a:defRPr sz="900"/>
            </a:lvl4pPr>
            <a:lvl5pPr marL="1632429" indent="0">
              <a:buNone/>
              <a:defRPr sz="900"/>
            </a:lvl5pPr>
            <a:lvl6pPr marL="2040535" indent="0">
              <a:buNone/>
              <a:defRPr sz="900"/>
            </a:lvl6pPr>
            <a:lvl7pPr marL="2448642" indent="0">
              <a:buNone/>
              <a:defRPr sz="900"/>
            </a:lvl7pPr>
            <a:lvl8pPr marL="2856749" indent="0">
              <a:buNone/>
              <a:defRPr sz="900"/>
            </a:lvl8pPr>
            <a:lvl9pPr marL="3264857" indent="0">
              <a:buNone/>
              <a:defRPr sz="900"/>
            </a:lvl9pPr>
          </a:lstStyle>
          <a:p>
            <a:pPr lvl="0"/>
            <a:r>
              <a:rPr lang="ca-ES"/>
              <a:t>Feu clic aquí per editar estils</a:t>
            </a:r>
          </a:p>
        </p:txBody>
      </p:sp>
      <p:sp>
        <p:nvSpPr>
          <p:cNvPr id="11" name="Picture Placeholder 2">
            <a:extLst>
              <a:ext uri="{FF2B5EF4-FFF2-40B4-BE49-F238E27FC236}">
                <a16:creationId xmlns:a16="http://schemas.microsoft.com/office/drawing/2014/main" id="{131CB29F-0BE0-476F-B57A-7638E9BFAE76}"/>
              </a:ext>
            </a:extLst>
          </p:cNvPr>
          <p:cNvSpPr>
            <a:spLocks noGrp="1"/>
          </p:cNvSpPr>
          <p:nvPr>
            <p:ph type="pic" idx="1"/>
          </p:nvPr>
        </p:nvSpPr>
        <p:spPr>
          <a:xfrm>
            <a:off x="3887392" y="375164"/>
            <a:ext cx="4629150" cy="4026580"/>
          </a:xfrm>
        </p:spPr>
        <p:txBody>
          <a:bodyPr/>
          <a:lstStyle>
            <a:lvl1pPr marL="0" indent="0">
              <a:buNone/>
              <a:defRPr sz="2900"/>
            </a:lvl1pPr>
            <a:lvl2pPr marL="408107" indent="0">
              <a:buNone/>
              <a:defRPr sz="2500"/>
            </a:lvl2pPr>
            <a:lvl3pPr marL="816214" indent="0">
              <a:buNone/>
              <a:defRPr sz="2100"/>
            </a:lvl3pPr>
            <a:lvl4pPr marL="1224321" indent="0">
              <a:buNone/>
              <a:defRPr sz="1800"/>
            </a:lvl4pPr>
            <a:lvl5pPr marL="1632429" indent="0">
              <a:buNone/>
              <a:defRPr sz="1800"/>
            </a:lvl5pPr>
            <a:lvl6pPr marL="2040535" indent="0">
              <a:buNone/>
              <a:defRPr sz="1800"/>
            </a:lvl6pPr>
            <a:lvl7pPr marL="2448642" indent="0">
              <a:buNone/>
              <a:defRPr sz="1800"/>
            </a:lvl7pPr>
            <a:lvl8pPr marL="2856749" indent="0">
              <a:buNone/>
              <a:defRPr sz="1800"/>
            </a:lvl8pPr>
            <a:lvl9pPr marL="3264857" indent="0">
              <a:buNone/>
              <a:defRPr sz="1800"/>
            </a:lvl9pPr>
          </a:lstStyle>
          <a:p>
            <a:r>
              <a:rPr lang="ca-ES"/>
              <a:t>Feu clic a la icona per afegir una imatge</a:t>
            </a:r>
            <a:endParaRPr lang="en-US" dirty="0"/>
          </a:p>
        </p:txBody>
      </p:sp>
    </p:spTree>
    <p:extLst>
      <p:ext uri="{BB962C8B-B14F-4D97-AF65-F5344CB8AC3E}">
        <p14:creationId xmlns:p14="http://schemas.microsoft.com/office/powerpoint/2010/main" val="1640996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 blanc">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43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E46C0F6-F728-4FF0-A7F3-F6AECCD35B33}"/>
              </a:ext>
            </a:extLst>
          </p:cNvPr>
          <p:cNvSpPr>
            <a:spLocks noGrp="1"/>
          </p:cNvSpPr>
          <p:nvPr>
            <p:ph type="pic" sz="quarter" idx="13" hasCustomPrompt="1"/>
          </p:nvPr>
        </p:nvSpPr>
        <p:spPr>
          <a:xfrm>
            <a:off x="90488" y="102395"/>
            <a:ext cx="8963025" cy="4938713"/>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7" name="Text Placeholder 6">
            <a:extLst>
              <a:ext uri="{FF2B5EF4-FFF2-40B4-BE49-F238E27FC236}">
                <a16:creationId xmlns:a16="http://schemas.microsoft.com/office/drawing/2014/main" id="{E4DAD220-8CE3-4FF4-957A-1E24442C6565}"/>
              </a:ext>
            </a:extLst>
          </p:cNvPr>
          <p:cNvSpPr>
            <a:spLocks noGrp="1"/>
          </p:cNvSpPr>
          <p:nvPr>
            <p:ph type="body" sz="quarter" idx="14"/>
          </p:nvPr>
        </p:nvSpPr>
        <p:spPr>
          <a:xfrm>
            <a:off x="1190627" y="2939195"/>
            <a:ext cx="7524750" cy="1082877"/>
          </a:xfrm>
          <a:solidFill>
            <a:schemeClr val="tx1">
              <a:alpha val="68000"/>
            </a:schemeClr>
          </a:solidFill>
        </p:spPr>
        <p:txBody>
          <a:bodyPr lIns="244864" tIns="244864" rIns="244864" bIns="244864" anchor="ctr">
            <a:spAutoFit/>
          </a:bodyPr>
          <a:lstStyle>
            <a:lvl1pPr marL="0" indent="0">
              <a:lnSpc>
                <a:spcPct val="100000"/>
              </a:lnSpc>
              <a:buNone/>
              <a:defRPr sz="1600" b="0">
                <a:solidFill>
                  <a:schemeClr val="bg1"/>
                </a:solidFill>
              </a:defRPr>
            </a:lvl1pPr>
          </a:lstStyle>
          <a:p>
            <a:pPr lvl="0"/>
            <a:r>
              <a:rPr lang="ca-ES"/>
              <a:t>Feu clic aquí per editar estils</a:t>
            </a:r>
          </a:p>
          <a:p>
            <a:pPr lvl="1"/>
            <a:r>
              <a:rPr lang="ca-ES"/>
              <a:t>Segon nivell</a:t>
            </a:r>
          </a:p>
        </p:txBody>
      </p:sp>
      <p:sp>
        <p:nvSpPr>
          <p:cNvPr id="8" name="Text Placeholder 6">
            <a:extLst>
              <a:ext uri="{FF2B5EF4-FFF2-40B4-BE49-F238E27FC236}">
                <a16:creationId xmlns:a16="http://schemas.microsoft.com/office/drawing/2014/main" id="{58FDDD78-44AA-4B92-90B8-DFC56D688C50}"/>
              </a:ext>
            </a:extLst>
          </p:cNvPr>
          <p:cNvSpPr>
            <a:spLocks noGrp="1"/>
          </p:cNvSpPr>
          <p:nvPr>
            <p:ph type="body" sz="quarter" idx="15" hasCustomPrompt="1"/>
          </p:nvPr>
        </p:nvSpPr>
        <p:spPr>
          <a:xfrm>
            <a:off x="252414" y="2452006"/>
            <a:ext cx="866525" cy="2297047"/>
          </a:xfrm>
          <a:noFill/>
        </p:spPr>
        <p:txBody>
          <a:bodyPr wrap="square" lIns="163243" tIns="163243" rIns="163243" bIns="81621">
            <a:spAutoFit/>
          </a:bodyPr>
          <a:lstStyle>
            <a:lvl1pPr marL="0" indent="0">
              <a:buNone/>
              <a:defRPr sz="14800" b="1">
                <a:solidFill>
                  <a:schemeClr val="bg1"/>
                </a:solidFill>
                <a:latin typeface="Arial" panose="020B0604020202020204" pitchFamily="34" charset="0"/>
                <a:cs typeface="Arial" panose="020B0604020202020204" pitchFamily="34" charset="0"/>
              </a:defRPr>
            </a:lvl1pPr>
          </a:lstStyle>
          <a:p>
            <a:pPr lvl="0"/>
            <a:r>
              <a:rPr lang="en-US" dirty="0"/>
              <a:t>“</a:t>
            </a:r>
          </a:p>
        </p:txBody>
      </p:sp>
      <p:sp>
        <p:nvSpPr>
          <p:cNvPr id="9" name="Frame 8">
            <a:extLst>
              <a:ext uri="{FF2B5EF4-FFF2-40B4-BE49-F238E27FC236}">
                <a16:creationId xmlns:a16="http://schemas.microsoft.com/office/drawing/2014/main" id="{0283712C-6C33-4303-985C-6493AAFAF40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0" name="Rectangle 9">
            <a:extLst>
              <a:ext uri="{FF2B5EF4-FFF2-40B4-BE49-F238E27FC236}">
                <a16:creationId xmlns:a16="http://schemas.microsoft.com/office/drawing/2014/main" id="{5793B617-BDEC-4471-BF16-3ADF8D92DD69}"/>
              </a:ext>
            </a:extLst>
          </p:cNvPr>
          <p:cNvSpPr/>
          <p:nvPr userDrawn="1"/>
        </p:nvSpPr>
        <p:spPr>
          <a:xfrm>
            <a:off x="8520012" y="4776788"/>
            <a:ext cx="251932" cy="36671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1" name="Slide Number Placeholder 5">
            <a:extLst>
              <a:ext uri="{FF2B5EF4-FFF2-40B4-BE49-F238E27FC236}">
                <a16:creationId xmlns:a16="http://schemas.microsoft.com/office/drawing/2014/main" id="{33D238BD-C38B-4BEB-92A5-657AAB9C5351}"/>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2" name="Title 1">
            <a:extLst>
              <a:ext uri="{FF2B5EF4-FFF2-40B4-BE49-F238E27FC236}">
                <a16:creationId xmlns:a16="http://schemas.microsoft.com/office/drawing/2014/main" id="{50E81040-AE93-4763-96F3-062F0F2D8F14}"/>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07014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wi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314F9CD-0693-4A94-A67A-F71413300A64}"/>
              </a:ext>
            </a:extLst>
          </p:cNvPr>
          <p:cNvSpPr>
            <a:spLocks noGrp="1"/>
          </p:cNvSpPr>
          <p:nvPr>
            <p:ph type="pic" sz="quarter" idx="11" hasCustomPrompt="1"/>
          </p:nvPr>
        </p:nvSpPr>
        <p:spPr>
          <a:xfrm>
            <a:off x="2" y="0"/>
            <a:ext cx="9143999" cy="2971800"/>
          </a:xfr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3"/>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326573" y="3544839"/>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4" name="Rectangle 3">
            <a:extLst>
              <a:ext uri="{FF2B5EF4-FFF2-40B4-BE49-F238E27FC236}">
                <a16:creationId xmlns:a16="http://schemas.microsoft.com/office/drawing/2014/main" id="{7B386286-CEE2-E94A-BBC0-0A3723EB14DE}"/>
              </a:ext>
            </a:extLst>
          </p:cNvPr>
          <p:cNvSpPr/>
          <p:nvPr userDrawn="1"/>
        </p:nvSpPr>
        <p:spPr>
          <a:xfrm>
            <a:off x="8256674" y="4665244"/>
            <a:ext cx="649704" cy="478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dirty="0">
              <a:solidFill>
                <a:schemeClr val="tx1"/>
              </a:solidFill>
            </a:endParaRPr>
          </a:p>
        </p:txBody>
      </p:sp>
    </p:spTree>
    <p:extLst>
      <p:ext uri="{BB962C8B-B14F-4D97-AF65-F5344CB8AC3E}">
        <p14:creationId xmlns:p14="http://schemas.microsoft.com/office/powerpoint/2010/main" val="3539757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9" name="Picture Placeholder 3">
            <a:extLst>
              <a:ext uri="{FF2B5EF4-FFF2-40B4-BE49-F238E27FC236}">
                <a16:creationId xmlns:a16="http://schemas.microsoft.com/office/drawing/2014/main" id="{7C719AD2-39D2-425C-90E5-8FD2D783ADDF}"/>
              </a:ext>
            </a:extLst>
          </p:cNvPr>
          <p:cNvSpPr>
            <a:spLocks noGrp="1"/>
          </p:cNvSpPr>
          <p:nvPr>
            <p:ph type="pic" sz="quarter" idx="13" hasCustomPrompt="1"/>
          </p:nvPr>
        </p:nvSpPr>
        <p:spPr>
          <a:xfrm>
            <a:off x="1" y="0"/>
            <a:ext cx="9144000"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5" y="3579822"/>
            <a:ext cx="3680732" cy="622567"/>
          </a:xfrm>
        </p:spPr>
        <p:txBody>
          <a:bodyPr vert="horz" wrap="square" lIns="81621" tIns="40811" rIns="81621" bIns="40811" rtlCol="0" anchor="b">
            <a:spAutoFit/>
          </a:bodyPr>
          <a:lstStyle>
            <a:lvl1pPr>
              <a:defRPr lang="en-GB" sz="3900" b="1" spc="-134" dirty="0">
                <a:solidFill>
                  <a:schemeClr val="bg1"/>
                </a:solidFill>
                <a:latin typeface="+mj-lt"/>
              </a:defRPr>
            </a:lvl1pPr>
          </a:lstStyle>
          <a:p>
            <a:pPr marL="0" lvl="0"/>
            <a:r>
              <a:rPr lang="en-US" dirty="0"/>
              <a:t>Thank You</a:t>
            </a:r>
            <a:endParaRPr lang="en-GB" dirty="0"/>
          </a:p>
        </p:txBody>
      </p:sp>
    </p:spTree>
    <p:extLst>
      <p:ext uri="{BB962C8B-B14F-4D97-AF65-F5344CB8AC3E}">
        <p14:creationId xmlns:p14="http://schemas.microsoft.com/office/powerpoint/2010/main" val="7341928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ítol i objectes">
  <p:cSld name="1_Títol i objectes">
    <p:bg>
      <p:bgPr>
        <a:solidFill>
          <a:srgbClr val="F2F2F2"/>
        </a:solidFill>
        <a:effectLst/>
      </p:bgPr>
    </p:bg>
    <p:spTree>
      <p:nvGrpSpPr>
        <p:cNvPr id="1" name="Shape 38"/>
        <p:cNvGrpSpPr/>
        <p:nvPr/>
      </p:nvGrpSpPr>
      <p:grpSpPr>
        <a:xfrm>
          <a:off x="0" y="0"/>
          <a:ext cx="0" cy="0"/>
          <a:chOff x="0" y="0"/>
          <a:chExt cx="0" cy="0"/>
        </a:xfrm>
      </p:grpSpPr>
      <p:sp>
        <p:nvSpPr>
          <p:cNvPr id="39" name="Google Shape;39;p6"/>
          <p:cNvSpPr/>
          <p:nvPr/>
        </p:nvSpPr>
        <p:spPr>
          <a:xfrm>
            <a:off x="-1" y="0"/>
            <a:ext cx="9144000" cy="5143500"/>
          </a:xfrm>
          <a:prstGeom prst="frame">
            <a:avLst>
              <a:gd name="adj1" fmla="val 1736"/>
            </a:avLst>
          </a:prstGeom>
          <a:solidFill>
            <a:schemeClr val="lt1"/>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0" name="Google Shape;40;p6"/>
          <p:cNvSpPr/>
          <p:nvPr/>
        </p:nvSpPr>
        <p:spPr>
          <a:xfrm>
            <a:off x="334736" y="-1"/>
            <a:ext cx="891600" cy="96000"/>
          </a:xfrm>
          <a:prstGeom prst="rect">
            <a:avLst/>
          </a:prstGeom>
          <a:solidFill>
            <a:schemeClr val="accent2"/>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1" name="Google Shape;41;p6"/>
          <p:cNvSpPr/>
          <p:nvPr/>
        </p:nvSpPr>
        <p:spPr>
          <a:xfrm>
            <a:off x="8520025" y="4776788"/>
            <a:ext cx="252000" cy="366600"/>
          </a:xfrm>
          <a:prstGeom prst="rect">
            <a:avLst/>
          </a:prstGeom>
          <a:solidFill>
            <a:srgbClr val="D8D8D8"/>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2" name="Google Shape;42;p6"/>
          <p:cNvSpPr txBox="1"/>
          <p:nvPr/>
        </p:nvSpPr>
        <p:spPr>
          <a:xfrm>
            <a:off x="8520025" y="4776789"/>
            <a:ext cx="252000" cy="273900"/>
          </a:xfrm>
          <a:prstGeom prst="rect">
            <a:avLst/>
          </a:prstGeom>
          <a:solidFill>
            <a:schemeClr val="accent2"/>
          </a:solidFill>
          <a:ln>
            <a:noFill/>
          </a:ln>
        </p:spPr>
        <p:txBody>
          <a:bodyPr spcFirstLastPara="1" wrap="square" lIns="0" tIns="41875" rIns="0" bIns="41875" anchor="ctr" anchorCtr="0">
            <a:noAutofit/>
          </a:bodyPr>
          <a:lstStyle/>
          <a:p>
            <a:pPr marL="0" marR="0" lvl="0" indent="0" algn="ctr" rtl="0">
              <a:lnSpc>
                <a:spcPct val="90000"/>
              </a:lnSpc>
              <a:spcBef>
                <a:spcPts val="0"/>
              </a:spcBef>
              <a:spcAft>
                <a:spcPts val="0"/>
              </a:spcAft>
              <a:buClr>
                <a:schemeClr val="lt1"/>
              </a:buClr>
              <a:buSzPts val="900"/>
              <a:buFont typeface="Arial"/>
              <a:buNone/>
            </a:pPr>
            <a:fld id="{00000000-1234-1234-1234-123412341234}" type="slidenum">
              <a:rPr lang="ca-ES" sz="900" b="1">
                <a:solidFill>
                  <a:schemeClr val="lt1"/>
                </a:solidFill>
                <a:latin typeface="Century Gothic"/>
                <a:ea typeface="Century Gothic"/>
                <a:cs typeface="Century Gothic"/>
                <a:sym typeface="Century Gothic"/>
              </a:rPr>
              <a:t>‹Nº›</a:t>
            </a:fld>
            <a:endParaRPr sz="900" b="1">
              <a:solidFill>
                <a:schemeClr val="lt1"/>
              </a:solidFill>
              <a:latin typeface="Century Gothic"/>
              <a:ea typeface="Century Gothic"/>
              <a:cs typeface="Century Gothic"/>
              <a:sym typeface="Century Gothic"/>
            </a:endParaRPr>
          </a:p>
        </p:txBody>
      </p:sp>
      <p:sp>
        <p:nvSpPr>
          <p:cNvPr id="43" name="Google Shape;43;p6"/>
          <p:cNvSpPr txBox="1">
            <a:spLocks noGrp="1"/>
          </p:cNvSpPr>
          <p:nvPr>
            <p:ph type="title"/>
          </p:nvPr>
        </p:nvSpPr>
        <p:spPr>
          <a:xfrm>
            <a:off x="334736" y="375163"/>
            <a:ext cx="8380800" cy="443100"/>
          </a:xfrm>
          <a:prstGeom prst="rect">
            <a:avLst/>
          </a:prstGeom>
          <a:noFill/>
          <a:ln>
            <a:noFill/>
          </a:ln>
        </p:spPr>
        <p:txBody>
          <a:bodyPr spcFirstLastPara="1" wrap="square" lIns="83800" tIns="41875" rIns="83800" bIns="41875" anchor="ctr" anchorCtr="0">
            <a:noAutofit/>
          </a:bodyPr>
          <a:lstStyle>
            <a:lvl1pPr lvl="0" algn="l">
              <a:lnSpc>
                <a:spcPct val="90000"/>
              </a:lnSpc>
              <a:spcBef>
                <a:spcPts val="0"/>
              </a:spcBef>
              <a:spcAft>
                <a:spcPts val="0"/>
              </a:spcAft>
              <a:buClr>
                <a:schemeClr val="dk1"/>
              </a:buClr>
              <a:buSzPts val="1600"/>
              <a:buNone/>
              <a:defRPr/>
            </a:lvl1pPr>
            <a:lvl2pPr lvl="1">
              <a:spcBef>
                <a:spcPts val="0"/>
              </a:spcBef>
              <a:spcAft>
                <a:spcPts val="0"/>
              </a:spcAft>
              <a:buSzPts val="1300"/>
              <a:buNone/>
              <a:defRPr/>
            </a:lvl2pPr>
            <a:lvl3pPr lvl="2">
              <a:spcBef>
                <a:spcPts val="0"/>
              </a:spcBef>
              <a:spcAft>
                <a:spcPts val="0"/>
              </a:spcAft>
              <a:buSzPts val="1300"/>
              <a:buNone/>
              <a:defRPr/>
            </a:lvl3pPr>
            <a:lvl4pPr lvl="3">
              <a:spcBef>
                <a:spcPts val="0"/>
              </a:spcBef>
              <a:spcAft>
                <a:spcPts val="0"/>
              </a:spcAft>
              <a:buSzPts val="1300"/>
              <a:buNone/>
              <a:defRPr/>
            </a:lvl4pPr>
            <a:lvl5pPr lvl="4">
              <a:spcBef>
                <a:spcPts val="0"/>
              </a:spcBef>
              <a:spcAft>
                <a:spcPts val="0"/>
              </a:spcAft>
              <a:buSzPts val="1300"/>
              <a:buNone/>
              <a:defRPr/>
            </a:lvl5pPr>
            <a:lvl6pPr lvl="5">
              <a:spcBef>
                <a:spcPts val="0"/>
              </a:spcBef>
              <a:spcAft>
                <a:spcPts val="0"/>
              </a:spcAft>
              <a:buSzPts val="1300"/>
              <a:buNone/>
              <a:defRPr/>
            </a:lvl6pPr>
            <a:lvl7pPr lvl="6">
              <a:spcBef>
                <a:spcPts val="0"/>
              </a:spcBef>
              <a:spcAft>
                <a:spcPts val="0"/>
              </a:spcAft>
              <a:buSzPts val="1300"/>
              <a:buNone/>
              <a:defRPr/>
            </a:lvl7pPr>
            <a:lvl8pPr lvl="7">
              <a:spcBef>
                <a:spcPts val="0"/>
              </a:spcBef>
              <a:spcAft>
                <a:spcPts val="0"/>
              </a:spcAft>
              <a:buSzPts val="1300"/>
              <a:buNone/>
              <a:defRPr/>
            </a:lvl8pPr>
            <a:lvl9pPr lvl="8">
              <a:spcBef>
                <a:spcPts val="0"/>
              </a:spcBef>
              <a:spcAft>
                <a:spcPts val="0"/>
              </a:spcAft>
              <a:buSzPts val="1300"/>
              <a:buNone/>
              <a:defRPr/>
            </a:lvl9pPr>
          </a:lstStyle>
          <a:p>
            <a:endParaRPr/>
          </a:p>
        </p:txBody>
      </p:sp>
      <p:sp>
        <p:nvSpPr>
          <p:cNvPr id="44" name="Google Shape;44;p6"/>
          <p:cNvSpPr txBox="1">
            <a:spLocks noGrp="1"/>
          </p:cNvSpPr>
          <p:nvPr>
            <p:ph type="body" idx="1"/>
          </p:nvPr>
        </p:nvSpPr>
        <p:spPr>
          <a:xfrm>
            <a:off x="334737" y="1097280"/>
            <a:ext cx="6023100" cy="3577500"/>
          </a:xfrm>
          <a:prstGeom prst="rect">
            <a:avLst/>
          </a:prstGeom>
          <a:noFill/>
          <a:ln>
            <a:noFill/>
          </a:ln>
        </p:spPr>
        <p:txBody>
          <a:bodyPr spcFirstLastPara="1" wrap="square" lIns="83800" tIns="41875" rIns="83800" bIns="41875" anchor="t" anchorCtr="0">
            <a:noAutofit/>
          </a:bodyPr>
          <a:lstStyle>
            <a:lvl1pPr marL="457200" lvl="0" indent="-330200" algn="l">
              <a:lnSpc>
                <a:spcPct val="100000"/>
              </a:lnSpc>
              <a:spcBef>
                <a:spcPts val="500"/>
              </a:spcBef>
              <a:spcAft>
                <a:spcPts val="0"/>
              </a:spcAft>
              <a:buClr>
                <a:srgbClr val="3F3F3F"/>
              </a:buClr>
              <a:buSzPts val="1600"/>
              <a:buChar char="•"/>
              <a:defRPr sz="1600">
                <a:solidFill>
                  <a:srgbClr val="3F3F3F"/>
                </a:solidFill>
              </a:defRPr>
            </a:lvl1pPr>
            <a:lvl2pPr marL="914400" lvl="1" indent="-323850" algn="l">
              <a:lnSpc>
                <a:spcPct val="100000"/>
              </a:lnSpc>
              <a:spcBef>
                <a:spcPts val="1100"/>
              </a:spcBef>
              <a:spcAft>
                <a:spcPts val="0"/>
              </a:spcAft>
              <a:buClr>
                <a:srgbClr val="3F3F3F"/>
              </a:buClr>
              <a:buSzPts val="1500"/>
              <a:buChar char="•"/>
              <a:defRPr sz="1500">
                <a:solidFill>
                  <a:srgbClr val="3F3F3F"/>
                </a:solidFill>
              </a:defRPr>
            </a:lvl2pPr>
            <a:lvl3pPr marL="1371600" lvl="2" indent="-311150" algn="l">
              <a:lnSpc>
                <a:spcPct val="100000"/>
              </a:lnSpc>
              <a:spcBef>
                <a:spcPts val="1100"/>
              </a:spcBef>
              <a:spcAft>
                <a:spcPts val="0"/>
              </a:spcAft>
              <a:buClr>
                <a:srgbClr val="3F3F3F"/>
              </a:buClr>
              <a:buSzPts val="1300"/>
              <a:buChar char="•"/>
              <a:defRPr sz="1300">
                <a:solidFill>
                  <a:srgbClr val="3F3F3F"/>
                </a:solidFill>
              </a:defRPr>
            </a:lvl3pPr>
            <a:lvl4pPr marL="1828800" lvl="3" indent="-311150" algn="l">
              <a:lnSpc>
                <a:spcPct val="90000"/>
              </a:lnSpc>
              <a:spcBef>
                <a:spcPts val="1100"/>
              </a:spcBef>
              <a:spcAft>
                <a:spcPts val="0"/>
              </a:spcAft>
              <a:buClr>
                <a:schemeClr val="dk1"/>
              </a:buClr>
              <a:buSzPts val="1300"/>
              <a:buChar char="•"/>
              <a:defRPr sz="1300"/>
            </a:lvl4pPr>
            <a:lvl5pPr marL="2286000" lvl="4" indent="-311150" algn="l">
              <a:lnSpc>
                <a:spcPct val="90000"/>
              </a:lnSpc>
              <a:spcBef>
                <a:spcPts val="500"/>
              </a:spcBef>
              <a:spcAft>
                <a:spcPts val="0"/>
              </a:spcAft>
              <a:buClr>
                <a:schemeClr val="dk1"/>
              </a:buClr>
              <a:buSzPts val="1300"/>
              <a:buChar char="•"/>
              <a:defRPr sz="1300"/>
            </a:lvl5pPr>
            <a:lvl6pPr marL="2743200" lvl="5" indent="-330200" algn="l">
              <a:lnSpc>
                <a:spcPct val="90000"/>
              </a:lnSpc>
              <a:spcBef>
                <a:spcPts val="500"/>
              </a:spcBef>
              <a:spcAft>
                <a:spcPts val="0"/>
              </a:spcAft>
              <a:buClr>
                <a:schemeClr val="dk1"/>
              </a:buClr>
              <a:buSzPts val="1600"/>
              <a:buChar char="•"/>
              <a:defRPr/>
            </a:lvl6pPr>
            <a:lvl7pPr marL="3200400" lvl="6" indent="-330200" algn="l">
              <a:lnSpc>
                <a:spcPct val="90000"/>
              </a:lnSpc>
              <a:spcBef>
                <a:spcPts val="500"/>
              </a:spcBef>
              <a:spcAft>
                <a:spcPts val="0"/>
              </a:spcAft>
              <a:buClr>
                <a:schemeClr val="dk1"/>
              </a:buClr>
              <a:buSzPts val="1600"/>
              <a:buChar char="•"/>
              <a:defRPr/>
            </a:lvl7pPr>
            <a:lvl8pPr marL="3657600" lvl="7" indent="-330200" algn="l">
              <a:lnSpc>
                <a:spcPct val="90000"/>
              </a:lnSpc>
              <a:spcBef>
                <a:spcPts val="500"/>
              </a:spcBef>
              <a:spcAft>
                <a:spcPts val="0"/>
              </a:spcAft>
              <a:buClr>
                <a:schemeClr val="dk1"/>
              </a:buClr>
              <a:buSzPts val="1600"/>
              <a:buChar char="•"/>
              <a:defRPr/>
            </a:lvl8pPr>
            <a:lvl9pPr marL="4114800" lvl="8" indent="-330200" algn="l">
              <a:lnSpc>
                <a:spcPct val="90000"/>
              </a:lnSpc>
              <a:spcBef>
                <a:spcPts val="500"/>
              </a:spcBef>
              <a:spcAft>
                <a:spcPts val="0"/>
              </a:spcAft>
              <a:buClr>
                <a:schemeClr val="dk1"/>
              </a:buClr>
              <a:buSzPts val="1600"/>
              <a:buChar char="•"/>
              <a:defRPr/>
            </a:lvl9pPr>
          </a:lstStyle>
          <a:p>
            <a:endParaRPr/>
          </a:p>
        </p:txBody>
      </p:sp>
    </p:spTree>
    <p:extLst>
      <p:ext uri="{BB962C8B-B14F-4D97-AF65-F5344CB8AC3E}">
        <p14:creationId xmlns:p14="http://schemas.microsoft.com/office/powerpoint/2010/main" val="3273645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with Image 1">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6D24BA90-E7BA-471E-AA13-3329EDCD80A2}"/>
              </a:ext>
            </a:extLst>
          </p:cNvPr>
          <p:cNvSpPr/>
          <p:nvPr userDrawn="1"/>
        </p:nvSpPr>
        <p:spPr>
          <a:xfrm flipV="1">
            <a:off x="-1" y="-1"/>
            <a:ext cx="9144001" cy="5143502"/>
          </a:xfrm>
          <a:custGeom>
            <a:avLst/>
            <a:gdLst>
              <a:gd name="connsiteX0" fmla="*/ 9171734 w 12192001"/>
              <a:gd name="connsiteY0" fmla="*/ 2269381 h 6858003"/>
              <a:gd name="connsiteX1" fmla="*/ 4981292 w 12192001"/>
              <a:gd name="connsiteY1" fmla="*/ 1670903 h 6858003"/>
              <a:gd name="connsiteX2" fmla="*/ 634550 w 12192001"/>
              <a:gd name="connsiteY2" fmla="*/ 1013497 h 6858003"/>
              <a:gd name="connsiteX3" fmla="*/ 123993 w 12192001"/>
              <a:gd name="connsiteY3" fmla="*/ 984148 h 6858003"/>
              <a:gd name="connsiteX4" fmla="*/ 123993 w 12192001"/>
              <a:gd name="connsiteY4" fmla="*/ 123993 h 6858003"/>
              <a:gd name="connsiteX5" fmla="*/ 12068007 w 12192001"/>
              <a:gd name="connsiteY5" fmla="*/ 123993 h 6858003"/>
              <a:gd name="connsiteX6" fmla="*/ 12068007 w 12192001"/>
              <a:gd name="connsiteY6" fmla="*/ 1962695 h 6858003"/>
              <a:gd name="connsiteX7" fmla="*/ 11543532 w 12192001"/>
              <a:gd name="connsiteY7" fmla="*/ 2051091 h 6858003"/>
              <a:gd name="connsiteX8" fmla="*/ 9171734 w 12192001"/>
              <a:gd name="connsiteY8" fmla="*/ 2269381 h 6858003"/>
              <a:gd name="connsiteX9" fmla="*/ 1 w 12192001"/>
              <a:gd name="connsiteY9" fmla="*/ 6858003 h 6858003"/>
              <a:gd name="connsiteX10" fmla="*/ 12192001 w 12192001"/>
              <a:gd name="connsiteY10" fmla="*/ 6858003 h 6858003"/>
              <a:gd name="connsiteX11" fmla="*/ 12192001 w 12192001"/>
              <a:gd name="connsiteY11" fmla="*/ 2724879 h 6858003"/>
              <a:gd name="connsiteX12" fmla="*/ 12192001 w 12192001"/>
              <a:gd name="connsiteY12" fmla="*/ 2477360 h 6858003"/>
              <a:gd name="connsiteX13" fmla="*/ 12192001 w 12192001"/>
              <a:gd name="connsiteY13" fmla="*/ 1941781 h 6858003"/>
              <a:gd name="connsiteX14" fmla="*/ 12192000 w 12192001"/>
              <a:gd name="connsiteY14" fmla="*/ 1941781 h 6858003"/>
              <a:gd name="connsiteX15" fmla="*/ 12192000 w 12192001"/>
              <a:gd name="connsiteY15" fmla="*/ 0 h 6858003"/>
              <a:gd name="connsiteX16" fmla="*/ 0 w 12192001"/>
              <a:gd name="connsiteY16" fmla="*/ 0 h 6858003"/>
              <a:gd name="connsiteX17" fmla="*/ 0 w 12192001"/>
              <a:gd name="connsiteY17" fmla="*/ 6858000 h 6858003"/>
              <a:gd name="connsiteX18" fmla="*/ 1 w 12192001"/>
              <a:gd name="connsiteY18" fmla="*/ 6858000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6858003">
                <a:moveTo>
                  <a:pt x="9171734" y="2269381"/>
                </a:moveTo>
                <a:cubicBezTo>
                  <a:pt x="8159059" y="2253684"/>
                  <a:pt x="6843276" y="2101858"/>
                  <a:pt x="4981292" y="1670903"/>
                </a:cubicBezTo>
                <a:cubicBezTo>
                  <a:pt x="3385010" y="1301444"/>
                  <a:pt x="2075869" y="1110459"/>
                  <a:pt x="634550" y="1013497"/>
                </a:cubicBezTo>
                <a:lnTo>
                  <a:pt x="123993" y="984148"/>
                </a:lnTo>
                <a:lnTo>
                  <a:pt x="123993" y="123993"/>
                </a:lnTo>
                <a:lnTo>
                  <a:pt x="12068007" y="123993"/>
                </a:lnTo>
                <a:lnTo>
                  <a:pt x="12068007" y="1962695"/>
                </a:lnTo>
                <a:lnTo>
                  <a:pt x="11543532" y="2051091"/>
                </a:lnTo>
                <a:cubicBezTo>
                  <a:pt x="10893978" y="2164649"/>
                  <a:pt x="10184410" y="2285079"/>
                  <a:pt x="9171734" y="2269381"/>
                </a:cubicBezTo>
                <a:close/>
                <a:moveTo>
                  <a:pt x="1" y="6858003"/>
                </a:moveTo>
                <a:lnTo>
                  <a:pt x="12192001" y="6858003"/>
                </a:lnTo>
                <a:lnTo>
                  <a:pt x="12192001" y="2724879"/>
                </a:lnTo>
                <a:lnTo>
                  <a:pt x="12192001" y="2477360"/>
                </a:lnTo>
                <a:lnTo>
                  <a:pt x="12192001" y="1941781"/>
                </a:lnTo>
                <a:lnTo>
                  <a:pt x="12192000" y="1941781"/>
                </a:lnTo>
                <a:lnTo>
                  <a:pt x="12192000" y="0"/>
                </a:lnTo>
                <a:lnTo>
                  <a:pt x="0" y="0"/>
                </a:lnTo>
                <a:lnTo>
                  <a:pt x="0" y="6858000"/>
                </a:lnTo>
                <a:lnTo>
                  <a:pt x="1"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11" name="Picture Placeholder 10">
            <a:extLst>
              <a:ext uri="{FF2B5EF4-FFF2-40B4-BE49-F238E27FC236}">
                <a16:creationId xmlns:a16="http://schemas.microsoft.com/office/drawing/2014/main" id="{9467520A-F508-4AA5-BBCF-30AE2B312E04}"/>
              </a:ext>
            </a:extLst>
          </p:cNvPr>
          <p:cNvSpPr>
            <a:spLocks noGrp="1"/>
          </p:cNvSpPr>
          <p:nvPr>
            <p:ph type="pic" sz="quarter" idx="13" hasCustomPrompt="1"/>
          </p:nvPr>
        </p:nvSpPr>
        <p:spPr>
          <a:xfrm>
            <a:off x="92994" y="3440910"/>
            <a:ext cx="8958010" cy="1610081"/>
          </a:xfrm>
          <a:custGeom>
            <a:avLst/>
            <a:gdLst>
              <a:gd name="connsiteX0" fmla="*/ 9047741 w 11944014"/>
              <a:gd name="connsiteY0" fmla="*/ 1387 h 2146775"/>
              <a:gd name="connsiteX1" fmla="*/ 11419539 w 11944014"/>
              <a:gd name="connsiteY1" fmla="*/ 219677 h 2146775"/>
              <a:gd name="connsiteX2" fmla="*/ 11944014 w 11944014"/>
              <a:gd name="connsiteY2" fmla="*/ 308073 h 2146775"/>
              <a:gd name="connsiteX3" fmla="*/ 11944014 w 11944014"/>
              <a:gd name="connsiteY3" fmla="*/ 2146775 h 2146775"/>
              <a:gd name="connsiteX4" fmla="*/ 0 w 11944014"/>
              <a:gd name="connsiteY4" fmla="*/ 2146775 h 2146775"/>
              <a:gd name="connsiteX5" fmla="*/ 0 w 11944014"/>
              <a:gd name="connsiteY5" fmla="*/ 1286620 h 2146775"/>
              <a:gd name="connsiteX6" fmla="*/ 510557 w 11944014"/>
              <a:gd name="connsiteY6" fmla="*/ 1257271 h 2146775"/>
              <a:gd name="connsiteX7" fmla="*/ 4857299 w 11944014"/>
              <a:gd name="connsiteY7" fmla="*/ 599865 h 2146775"/>
              <a:gd name="connsiteX8" fmla="*/ 9047741 w 11944014"/>
              <a:gd name="connsiteY8" fmla="*/ 1387 h 21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4014" h="2146775">
                <a:moveTo>
                  <a:pt x="9047741" y="1387"/>
                </a:moveTo>
                <a:cubicBezTo>
                  <a:pt x="10060417" y="-14311"/>
                  <a:pt x="10769985" y="106119"/>
                  <a:pt x="11419539" y="219677"/>
                </a:cubicBezTo>
                <a:lnTo>
                  <a:pt x="11944014" y="308073"/>
                </a:lnTo>
                <a:lnTo>
                  <a:pt x="11944014" y="2146775"/>
                </a:lnTo>
                <a:lnTo>
                  <a:pt x="0" y="2146775"/>
                </a:lnTo>
                <a:lnTo>
                  <a:pt x="0" y="1286620"/>
                </a:lnTo>
                <a:lnTo>
                  <a:pt x="510557" y="1257271"/>
                </a:lnTo>
                <a:cubicBezTo>
                  <a:pt x="1951876" y="1160309"/>
                  <a:pt x="3261017" y="969324"/>
                  <a:pt x="4857299" y="599865"/>
                </a:cubicBezTo>
                <a:cubicBezTo>
                  <a:pt x="6719283" y="168910"/>
                  <a:pt x="8035066" y="17084"/>
                  <a:pt x="9047741" y="1387"/>
                </a:cubicBezTo>
                <a:close/>
              </a:path>
            </a:pathLst>
          </a:custGeo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1208538"/>
            <a:ext cx="7249885" cy="560135"/>
          </a:xfrm>
        </p:spPr>
        <p:txBody>
          <a:bodyPr anchor="t">
            <a:noAutofit/>
          </a:bodyPr>
          <a:lstStyle>
            <a:lvl1pPr>
              <a:defRPr sz="4300" spc="-134">
                <a:solidFill>
                  <a:schemeClr val="tx1">
                    <a:lumMod val="75000"/>
                    <a:lumOff val="25000"/>
                  </a:schemeClr>
                </a:solidFill>
              </a:defRPr>
            </a:lvl1pPr>
          </a:lstStyle>
          <a:p>
            <a:r>
              <a:rPr lang="en-US" dirty="0"/>
              <a:t>Section Header 1</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1848321"/>
            <a:ext cx="7249885" cy="193899"/>
          </a:xfrm>
        </p:spPr>
        <p:txBody>
          <a:bodyPr tIns="0" bIns="0">
            <a:spAutoFit/>
          </a:bodyPr>
          <a:lstStyle>
            <a:lvl1pPr marL="0" indent="0">
              <a:buNone/>
              <a:defRPr sz="1400">
                <a:solidFill>
                  <a:schemeClr val="accent3"/>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326573" y="1149037"/>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3839139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ith Image 2">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A836EFBB-5449-47CB-96D6-CB08287F755D}"/>
              </a:ext>
            </a:extLst>
          </p:cNvPr>
          <p:cNvSpPr>
            <a:spLocks noGrp="1"/>
          </p:cNvSpPr>
          <p:nvPr>
            <p:ph type="pic" sz="quarter" idx="11" hasCustomPrompt="1"/>
          </p:nvPr>
        </p:nvSpPr>
        <p:spPr>
          <a:xfrm>
            <a:off x="2" y="0"/>
            <a:ext cx="9143999"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dirty="0">
                <a:solidFill>
                  <a:schemeClr val="tx1"/>
                </a:solidFill>
              </a:defRPr>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2895600"/>
            <a:ext cx="7249885" cy="1265040"/>
          </a:xfrm>
        </p:spPr>
        <p:txBody>
          <a:bodyPr anchor="b">
            <a:noAutofit/>
          </a:bodyPr>
          <a:lstStyle>
            <a:lvl1pPr>
              <a:defRPr sz="4300" spc="-134">
                <a:solidFill>
                  <a:schemeClr val="bg1"/>
                </a:solidFill>
              </a:defRPr>
            </a:lvl1pPr>
          </a:lstStyle>
          <a:p>
            <a:r>
              <a:rPr lang="en-US" dirty="0"/>
              <a:t>Section Header 2</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4207631"/>
            <a:ext cx="7249885" cy="193899"/>
          </a:xfrm>
        </p:spPr>
        <p:txBody>
          <a:bodyPr tIns="0" bIns="0">
            <a:spAutoFit/>
          </a:bodyPr>
          <a:lstStyle>
            <a:lvl1pPr marL="0" indent="0">
              <a:buNone/>
              <a:defRPr sz="1400">
                <a:solidFill>
                  <a:schemeClr val="bg1"/>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8" name="Rectangle 7">
            <a:extLst>
              <a:ext uri="{FF2B5EF4-FFF2-40B4-BE49-F238E27FC236}">
                <a16:creationId xmlns:a16="http://schemas.microsoft.com/office/drawing/2014/main" id="{5B68A07C-35C9-40A7-8487-9EAD314C595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CE9143E8-1B27-4F08-9F20-BE30B14AC24E}"/>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154705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ol i objectes">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0" name="Content Placeholder 2">
            <a:extLst>
              <a:ext uri="{FF2B5EF4-FFF2-40B4-BE49-F238E27FC236}">
                <a16:creationId xmlns:a16="http://schemas.microsoft.com/office/drawing/2014/main" id="{3B7F86AE-7774-0B40-8944-DF91C77B02F3}"/>
              </a:ext>
            </a:extLst>
          </p:cNvPr>
          <p:cNvSpPr>
            <a:spLocks noGrp="1"/>
          </p:cNvSpPr>
          <p:nvPr>
            <p:ph idx="1"/>
          </p:nvPr>
        </p:nvSpPr>
        <p:spPr>
          <a:xfrm>
            <a:off x="334738" y="1097281"/>
            <a:ext cx="6023201" cy="3577574"/>
          </a:xfrm>
        </p:spPr>
        <p:txBody>
          <a:bodyPr>
            <a:noAutofit/>
          </a:bodyPr>
          <a:lstStyle>
            <a:lvl1pPr>
              <a:lnSpc>
                <a:spcPct val="100000"/>
              </a:lnSpc>
              <a:spcBef>
                <a:spcPts val="536"/>
              </a:spcBef>
              <a:spcAft>
                <a:spcPts val="1071"/>
              </a:spcAft>
              <a:defRPr sz="1600">
                <a:solidFill>
                  <a:schemeClr val="tx1">
                    <a:lumMod val="75000"/>
                    <a:lumOff val="25000"/>
                  </a:schemeClr>
                </a:solidFill>
              </a:defRPr>
            </a:lvl1pPr>
            <a:lvl2pPr>
              <a:lnSpc>
                <a:spcPct val="100000"/>
              </a:lnSpc>
              <a:spcBef>
                <a:spcPts val="536"/>
              </a:spcBef>
              <a:spcAft>
                <a:spcPts val="1071"/>
              </a:spcAft>
              <a:defRPr sz="1400">
                <a:solidFill>
                  <a:schemeClr val="tx1">
                    <a:lumMod val="75000"/>
                    <a:lumOff val="25000"/>
                  </a:schemeClr>
                </a:solidFill>
              </a:defRPr>
            </a:lvl2pPr>
            <a:lvl3pPr>
              <a:lnSpc>
                <a:spcPct val="100000"/>
              </a:lnSpc>
              <a:spcBef>
                <a:spcPts val="536"/>
              </a:spcBef>
              <a:spcAft>
                <a:spcPts val="1071"/>
              </a:spcAft>
              <a:defRPr sz="1200">
                <a:solidFill>
                  <a:schemeClr val="tx1">
                    <a:lumMod val="75000"/>
                    <a:lumOff val="25000"/>
                  </a:schemeClr>
                </a:solidFill>
              </a:defRPr>
            </a:lvl3pPr>
            <a:lvl4pPr>
              <a:defRPr sz="1200"/>
            </a:lvl4pPr>
            <a:lvl5pPr>
              <a:defRPr sz="1200"/>
            </a:lvl5pPr>
          </a:lstStyle>
          <a:p>
            <a:pPr lvl="0"/>
            <a:r>
              <a:rPr lang="ca-ES"/>
              <a:t>Feu clic aquí per editar estils</a:t>
            </a:r>
          </a:p>
          <a:p>
            <a:pPr lvl="1"/>
            <a:r>
              <a:rPr lang="ca-ES"/>
              <a:t>Segon nivell</a:t>
            </a:r>
          </a:p>
          <a:p>
            <a:pPr lvl="2"/>
            <a:r>
              <a:rPr lang="ca-ES"/>
              <a:t>Tercer nivell</a:t>
            </a:r>
          </a:p>
        </p:txBody>
      </p:sp>
    </p:spTree>
    <p:extLst>
      <p:ext uri="{BB962C8B-B14F-4D97-AF65-F5344CB8AC3E}">
        <p14:creationId xmlns:p14="http://schemas.microsoft.com/office/powerpoint/2010/main" val="63012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333956"/>
            <a:ext cx="8380640" cy="525617"/>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3" name="Content Placeholder 2">
            <a:extLst>
              <a:ext uri="{FF2B5EF4-FFF2-40B4-BE49-F238E27FC236}">
                <a16:creationId xmlns:a16="http://schemas.microsoft.com/office/drawing/2014/main" id="{72618346-1C0B-46DB-AAA6-71C865DE85FE}"/>
              </a:ext>
            </a:extLst>
          </p:cNvPr>
          <p:cNvSpPr>
            <a:spLocks noGrp="1"/>
          </p:cNvSpPr>
          <p:nvPr>
            <p:ph idx="1"/>
          </p:nvPr>
        </p:nvSpPr>
        <p:spPr>
          <a:xfrm>
            <a:off x="334738" y="1097281"/>
            <a:ext cx="6023201" cy="3577574"/>
          </a:xfrm>
        </p:spPr>
        <p:txBody>
          <a:bodyPr>
            <a:noAutofit/>
          </a:bodyPr>
          <a:lstStyle>
            <a:lvl1pPr>
              <a:lnSpc>
                <a:spcPct val="100000"/>
              </a:lnSpc>
              <a:spcBef>
                <a:spcPts val="536"/>
              </a:spcBef>
              <a:spcAft>
                <a:spcPts val="1071"/>
              </a:spcAft>
              <a:defRPr sz="1600">
                <a:solidFill>
                  <a:schemeClr val="tx1">
                    <a:lumMod val="75000"/>
                    <a:lumOff val="25000"/>
                  </a:schemeClr>
                </a:solidFill>
              </a:defRPr>
            </a:lvl1pPr>
            <a:lvl2pPr>
              <a:lnSpc>
                <a:spcPct val="100000"/>
              </a:lnSpc>
              <a:spcBef>
                <a:spcPts val="536"/>
              </a:spcBef>
              <a:spcAft>
                <a:spcPts val="1071"/>
              </a:spcAft>
              <a:defRPr sz="1400">
                <a:solidFill>
                  <a:schemeClr val="tx1">
                    <a:lumMod val="75000"/>
                    <a:lumOff val="25000"/>
                  </a:schemeClr>
                </a:solidFill>
              </a:defRPr>
            </a:lvl2pPr>
            <a:lvl3pPr>
              <a:lnSpc>
                <a:spcPct val="100000"/>
              </a:lnSpc>
              <a:spcBef>
                <a:spcPts val="536"/>
              </a:spcBef>
              <a:spcAft>
                <a:spcPts val="1071"/>
              </a:spcAft>
              <a:defRPr sz="1200">
                <a:solidFill>
                  <a:schemeClr val="tx1">
                    <a:lumMod val="75000"/>
                    <a:lumOff val="25000"/>
                  </a:schemeClr>
                </a:solidFill>
              </a:defRPr>
            </a:lvl3pPr>
            <a:lvl4pPr>
              <a:defRPr sz="1200"/>
            </a:lvl4pPr>
            <a:lvl5pPr>
              <a:defRPr sz="1200"/>
            </a:lvl5pPr>
          </a:lstStyle>
          <a:p>
            <a:pPr lvl="0"/>
            <a:r>
              <a:rPr lang="ca-ES"/>
              <a:t>Feu clic aquí per editar estils</a:t>
            </a:r>
          </a:p>
          <a:p>
            <a:pPr lvl="1"/>
            <a:r>
              <a:rPr lang="ca-ES"/>
              <a:t>Segon nivell</a:t>
            </a:r>
          </a:p>
          <a:p>
            <a:pPr lvl="2"/>
            <a:r>
              <a:rPr lang="ca-ES"/>
              <a:t>Tercer nivell</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Tree>
    <p:extLst>
      <p:ext uri="{BB962C8B-B14F-4D97-AF65-F5344CB8AC3E}">
        <p14:creationId xmlns:p14="http://schemas.microsoft.com/office/powerpoint/2010/main" val="1093201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més títo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3" name="Title 2">
            <a:extLst>
              <a:ext uri="{FF2B5EF4-FFF2-40B4-BE49-F238E27FC236}">
                <a16:creationId xmlns:a16="http://schemas.microsoft.com/office/drawing/2014/main" id="{05328109-BF43-024A-B25B-C69E4098CFDA}"/>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1451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ació">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6" name="Text Placeholder 4">
            <a:extLst>
              <a:ext uri="{FF2B5EF4-FFF2-40B4-BE49-F238E27FC236}">
                <a16:creationId xmlns:a16="http://schemas.microsoft.com/office/drawing/2014/main" id="{1F05F3BA-65F5-4621-807B-C8B857D01CA9}"/>
              </a:ext>
            </a:extLst>
          </p:cNvPr>
          <p:cNvSpPr>
            <a:spLocks noGrp="1"/>
          </p:cNvSpPr>
          <p:nvPr>
            <p:ph type="body" sz="quarter" idx="3"/>
          </p:nvPr>
        </p:nvSpPr>
        <p:spPr>
          <a:xfrm>
            <a:off x="4829177" y="1097512"/>
            <a:ext cx="3886200" cy="365252"/>
          </a:xfrm>
        </p:spPr>
        <p:txBody>
          <a:bodyPr anchor="b">
            <a:normAutofit/>
          </a:bodyPr>
          <a:lstStyle>
            <a:lvl1pPr marL="0" indent="0">
              <a:buNone/>
              <a:defRPr sz="1400" b="1">
                <a:solidFill>
                  <a:schemeClr val="accent6"/>
                </a:solidFill>
              </a:defRPr>
            </a:lvl1pPr>
            <a:lvl2pPr marL="408107" indent="0">
              <a:buNone/>
              <a:defRPr sz="1800" b="1"/>
            </a:lvl2pPr>
            <a:lvl3pPr marL="816214" indent="0">
              <a:buNone/>
              <a:defRPr sz="1600" b="1"/>
            </a:lvl3pPr>
            <a:lvl4pPr marL="1224321" indent="0">
              <a:buNone/>
              <a:defRPr sz="1400" b="1"/>
            </a:lvl4pPr>
            <a:lvl5pPr marL="1632429" indent="0">
              <a:buNone/>
              <a:defRPr sz="1400" b="1"/>
            </a:lvl5pPr>
            <a:lvl6pPr marL="2040535" indent="0">
              <a:buNone/>
              <a:defRPr sz="1400" b="1"/>
            </a:lvl6pPr>
            <a:lvl7pPr marL="2448642" indent="0">
              <a:buNone/>
              <a:defRPr sz="1400" b="1"/>
            </a:lvl7pPr>
            <a:lvl8pPr marL="2856749" indent="0">
              <a:buNone/>
              <a:defRPr sz="1400" b="1"/>
            </a:lvl8pPr>
            <a:lvl9pPr marL="3264857" indent="0">
              <a:buNone/>
              <a:defRPr sz="1400" b="1"/>
            </a:lvl9pPr>
          </a:lstStyle>
          <a:p>
            <a:pPr lvl="0"/>
            <a:r>
              <a:rPr lang="ca-ES"/>
              <a:t>Feu clic aquí per editar estils</a:t>
            </a:r>
          </a:p>
        </p:txBody>
      </p:sp>
      <p:sp>
        <p:nvSpPr>
          <p:cNvPr id="18" name="Content Placeholder 5">
            <a:extLst>
              <a:ext uri="{FF2B5EF4-FFF2-40B4-BE49-F238E27FC236}">
                <a16:creationId xmlns:a16="http://schemas.microsoft.com/office/drawing/2014/main" id="{CDF89E18-CCB2-4D69-AB77-CAB656EC211C}"/>
              </a:ext>
            </a:extLst>
          </p:cNvPr>
          <p:cNvSpPr>
            <a:spLocks noGrp="1"/>
          </p:cNvSpPr>
          <p:nvPr>
            <p:ph sz="quarter" idx="4"/>
          </p:nvPr>
        </p:nvSpPr>
        <p:spPr>
          <a:xfrm>
            <a:off x="4829176" y="1611983"/>
            <a:ext cx="3886200" cy="3030264"/>
          </a:xfrm>
        </p:spPr>
        <p:txBody>
          <a:bodyPr>
            <a:normAutofit/>
          </a:bodyPr>
          <a:lstStyle>
            <a:lvl1pPr>
              <a:defRPr sz="1200"/>
            </a:lvl1pPr>
            <a:lvl2pPr>
              <a:defRPr sz="1200"/>
            </a:lvl2pPr>
            <a:lvl3pPr>
              <a:defRPr sz="12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
        <p:nvSpPr>
          <p:cNvPr id="19" name="Text Placeholder 2">
            <a:extLst>
              <a:ext uri="{FF2B5EF4-FFF2-40B4-BE49-F238E27FC236}">
                <a16:creationId xmlns:a16="http://schemas.microsoft.com/office/drawing/2014/main" id="{986F9159-693C-4325-939A-8C6869B22466}"/>
              </a:ext>
            </a:extLst>
          </p:cNvPr>
          <p:cNvSpPr>
            <a:spLocks noGrp="1"/>
          </p:cNvSpPr>
          <p:nvPr>
            <p:ph type="body" idx="1"/>
          </p:nvPr>
        </p:nvSpPr>
        <p:spPr>
          <a:xfrm>
            <a:off x="334736" y="1097512"/>
            <a:ext cx="3980090" cy="365252"/>
          </a:xfrm>
        </p:spPr>
        <p:txBody>
          <a:bodyPr anchor="b">
            <a:normAutofit/>
          </a:bodyPr>
          <a:lstStyle>
            <a:lvl1pPr marL="0" indent="0">
              <a:buNone/>
              <a:defRPr sz="1400" b="1">
                <a:solidFill>
                  <a:schemeClr val="accent3"/>
                </a:solidFill>
              </a:defRPr>
            </a:lvl1pPr>
            <a:lvl2pPr marL="408107" indent="0">
              <a:buNone/>
              <a:defRPr sz="1800" b="1"/>
            </a:lvl2pPr>
            <a:lvl3pPr marL="816214" indent="0">
              <a:buNone/>
              <a:defRPr sz="1600" b="1"/>
            </a:lvl3pPr>
            <a:lvl4pPr marL="1224321" indent="0">
              <a:buNone/>
              <a:defRPr sz="1400" b="1"/>
            </a:lvl4pPr>
            <a:lvl5pPr marL="1632429" indent="0">
              <a:buNone/>
              <a:defRPr sz="1400" b="1"/>
            </a:lvl5pPr>
            <a:lvl6pPr marL="2040535" indent="0">
              <a:buNone/>
              <a:defRPr sz="1400" b="1"/>
            </a:lvl6pPr>
            <a:lvl7pPr marL="2448642" indent="0">
              <a:buNone/>
              <a:defRPr sz="1400" b="1"/>
            </a:lvl7pPr>
            <a:lvl8pPr marL="2856749" indent="0">
              <a:buNone/>
              <a:defRPr sz="1400" b="1"/>
            </a:lvl8pPr>
            <a:lvl9pPr marL="3264857" indent="0">
              <a:buNone/>
              <a:defRPr sz="1400" b="1"/>
            </a:lvl9pPr>
          </a:lstStyle>
          <a:p>
            <a:pPr lvl="0"/>
            <a:r>
              <a:rPr lang="ca-ES"/>
              <a:t>Feu clic aquí per editar estils</a:t>
            </a:r>
          </a:p>
        </p:txBody>
      </p:sp>
      <p:sp>
        <p:nvSpPr>
          <p:cNvPr id="20" name="Content Placeholder 3">
            <a:extLst>
              <a:ext uri="{FF2B5EF4-FFF2-40B4-BE49-F238E27FC236}">
                <a16:creationId xmlns:a16="http://schemas.microsoft.com/office/drawing/2014/main" id="{BEA361C8-0231-48E8-965E-6BB6D606C9FC}"/>
              </a:ext>
            </a:extLst>
          </p:cNvPr>
          <p:cNvSpPr>
            <a:spLocks noGrp="1"/>
          </p:cNvSpPr>
          <p:nvPr>
            <p:ph sz="half" idx="2"/>
          </p:nvPr>
        </p:nvSpPr>
        <p:spPr>
          <a:xfrm>
            <a:off x="334736" y="1611983"/>
            <a:ext cx="3980092" cy="3030264"/>
          </a:xfrm>
        </p:spPr>
        <p:txBody>
          <a:bodyPr>
            <a:normAutofit/>
          </a:bodyPr>
          <a:lstStyle>
            <a:lvl1pPr>
              <a:defRPr sz="1200"/>
            </a:lvl1pPr>
            <a:lvl2pPr>
              <a:defRPr sz="1200"/>
            </a:lvl2pPr>
            <a:lvl3pPr>
              <a:defRPr sz="12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Tree>
    <p:extLst>
      <p:ext uri="{BB962C8B-B14F-4D97-AF65-F5344CB8AC3E}">
        <p14:creationId xmlns:p14="http://schemas.microsoft.com/office/powerpoint/2010/main" val="101596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hite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428624" y="1132220"/>
            <a:ext cx="3675290"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p:nvPr>
        </p:nvSpPr>
        <p:spPr>
          <a:xfrm>
            <a:off x="5040086" y="1132220"/>
            <a:ext cx="3675290" cy="250881"/>
          </a:xfrm>
        </p:spPr>
        <p:txBody>
          <a:bodyPr>
            <a:noAutofit/>
          </a:bodyPr>
          <a:lstStyle>
            <a:lvl1pPr marL="0" indent="0" algn="l">
              <a:buNone/>
              <a:defRPr sz="1400" b="1">
                <a:solidFill>
                  <a:schemeClr val="accent6"/>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428624" y="1617519"/>
            <a:ext cx="3675290"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p:nvPr>
        </p:nvSpPr>
        <p:spPr>
          <a:xfrm>
            <a:off x="5040086" y="1617519"/>
            <a:ext cx="3675290"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3" name="Title 2">
            <a:extLst>
              <a:ext uri="{FF2B5EF4-FFF2-40B4-BE49-F238E27FC236}">
                <a16:creationId xmlns:a16="http://schemas.microsoft.com/office/drawing/2014/main" id="{E0FB9F81-CC7F-5244-95A6-279BE4B51AB1}"/>
              </a:ext>
            </a:extLst>
          </p:cNvPr>
          <p:cNvSpPr>
            <a:spLocks noGrp="1"/>
          </p:cNvSpPr>
          <p:nvPr>
            <p:ph type="title"/>
          </p:nvPr>
        </p:nvSpPr>
        <p:spPr>
          <a:xfrm>
            <a:off x="334736" y="333956"/>
            <a:ext cx="8380640" cy="525617"/>
          </a:xfrm>
        </p:spPr>
        <p:txBody>
          <a:bodyPr/>
          <a:lstStyle/>
          <a:p>
            <a:r>
              <a:rPr lang="ca-ES"/>
              <a:t>Feu clic aquí per editar l'estil</a:t>
            </a:r>
            <a:endParaRPr lang="en-US" dirty="0"/>
          </a:p>
        </p:txBody>
      </p:sp>
    </p:spTree>
    <p:extLst>
      <p:ext uri="{BB962C8B-B14F-4D97-AF65-F5344CB8AC3E}">
        <p14:creationId xmlns:p14="http://schemas.microsoft.com/office/powerpoint/2010/main" val="1440253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1B3994-EC85-4CEE-B849-7AE33810F50A}"/>
              </a:ext>
            </a:extLst>
          </p:cNvPr>
          <p:cNvSpPr>
            <a:spLocks noGrp="1"/>
          </p:cNvSpPr>
          <p:nvPr>
            <p:ph type="title"/>
          </p:nvPr>
        </p:nvSpPr>
        <p:spPr>
          <a:xfrm>
            <a:off x="334736" y="333956"/>
            <a:ext cx="8380640" cy="525617"/>
          </a:xfrm>
          <a:prstGeom prst="rect">
            <a:avLst/>
          </a:prstGeom>
        </p:spPr>
        <p:txBody>
          <a:bodyPr vert="horz" wrap="square" lIns="81621" tIns="40811" rIns="81621" bIns="40811" rtlCol="0" anchor="ctr">
            <a:spAutoFit/>
          </a:bodyPr>
          <a:lstStyle/>
          <a:p>
            <a:pPr lvl="0"/>
            <a:r>
              <a:rPr lang="ca-ES"/>
              <a:t>Feu clic aquí per editar l'estil</a:t>
            </a:r>
            <a:endParaRPr lang="en-GB" dirty="0"/>
          </a:p>
        </p:txBody>
      </p:sp>
      <p:sp>
        <p:nvSpPr>
          <p:cNvPr id="3" name="Text Placeholder 2">
            <a:extLst>
              <a:ext uri="{FF2B5EF4-FFF2-40B4-BE49-F238E27FC236}">
                <a16:creationId xmlns:a16="http://schemas.microsoft.com/office/drawing/2014/main" id="{EE88709A-CA63-4EAC-968C-8873D088E691}"/>
              </a:ext>
            </a:extLst>
          </p:cNvPr>
          <p:cNvSpPr>
            <a:spLocks noGrp="1"/>
          </p:cNvSpPr>
          <p:nvPr>
            <p:ph type="body" idx="1"/>
          </p:nvPr>
        </p:nvSpPr>
        <p:spPr>
          <a:xfrm>
            <a:off x="334736" y="939999"/>
            <a:ext cx="8380640" cy="3577574"/>
          </a:xfrm>
          <a:prstGeom prst="rect">
            <a:avLst/>
          </a:prstGeom>
        </p:spPr>
        <p:txBody>
          <a:bodyPr vert="horz" lIns="81621" tIns="40811" rIns="81621" bIns="40811"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6BBA3C17-8AAC-4933-A7DA-CD7D3F840BEB}"/>
              </a:ext>
            </a:extLst>
          </p:cNvPr>
          <p:cNvSpPr>
            <a:spLocks noGrp="1"/>
          </p:cNvSpPr>
          <p:nvPr>
            <p:ph type="ftr" sz="quarter" idx="3"/>
          </p:nvPr>
        </p:nvSpPr>
        <p:spPr>
          <a:xfrm>
            <a:off x="334735" y="4767264"/>
            <a:ext cx="3086100" cy="273844"/>
          </a:xfrm>
          <a:prstGeom prst="rect">
            <a:avLst/>
          </a:prstGeom>
        </p:spPr>
        <p:txBody>
          <a:bodyPr vert="horz" lIns="81621" tIns="40811" rIns="81621" bIns="40811" rtlCol="0" anchor="ctr"/>
          <a:lstStyle>
            <a:lvl1pPr algn="l">
              <a:defRPr sz="1100">
                <a:solidFill>
                  <a:schemeClr val="tx1">
                    <a:tint val="75000"/>
                  </a:schemeClr>
                </a:solidFill>
                <a:latin typeface="+mj-lt"/>
              </a:defRPr>
            </a:lvl1pPr>
          </a:lstStyle>
          <a:p>
            <a:endParaRPr lang="en-GB" dirty="0"/>
          </a:p>
        </p:txBody>
      </p:sp>
      <p:sp>
        <p:nvSpPr>
          <p:cNvPr id="7" name="Rectangle 6">
            <a:extLst>
              <a:ext uri="{FF2B5EF4-FFF2-40B4-BE49-F238E27FC236}">
                <a16:creationId xmlns:a16="http://schemas.microsoft.com/office/drawing/2014/main" id="{72B1D122-60D0-8B4D-896A-2A770C0B6343}"/>
              </a:ext>
            </a:extLst>
          </p:cNvPr>
          <p:cNvSpPr/>
          <p:nvPr/>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8" name="Slide Number Placeholder 5">
            <a:extLst>
              <a:ext uri="{FF2B5EF4-FFF2-40B4-BE49-F238E27FC236}">
                <a16:creationId xmlns:a16="http://schemas.microsoft.com/office/drawing/2014/main" id="{6B5B9FA1-1805-A944-AC99-868579EBA1AD}"/>
              </a:ext>
            </a:extLst>
          </p:cNvPr>
          <p:cNvSpPr txBox="1">
            <a:spLocks/>
          </p:cNvSpPr>
          <p:nvPr/>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398157569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62" r:id="rId5"/>
    <p:sldLayoutId id="2147483650" r:id="rId6"/>
    <p:sldLayoutId id="2147483668" r:id="rId7"/>
    <p:sldLayoutId id="2147483674" r:id="rId8"/>
    <p:sldLayoutId id="2147483666" r:id="rId9"/>
    <p:sldLayoutId id="2147483664" r:id="rId10"/>
    <p:sldLayoutId id="2147483663" r:id="rId11"/>
    <p:sldLayoutId id="2147483667" r:id="rId12"/>
    <p:sldLayoutId id="2147483671" r:id="rId13"/>
    <p:sldLayoutId id="2147483672" r:id="rId14"/>
    <p:sldLayoutId id="2147483673" r:id="rId15"/>
    <p:sldLayoutId id="2147483675" r:id="rId16"/>
    <p:sldLayoutId id="2147483676" r:id="rId17"/>
    <p:sldLayoutId id="2147483665" r:id="rId18"/>
    <p:sldLayoutId id="2147483669" r:id="rId19"/>
    <p:sldLayoutId id="2147483670" r:id="rId20"/>
    <p:sldLayoutId id="2147483677" r:id="rId21"/>
  </p:sldLayoutIdLst>
  <p:hf hdr="0" ftr="0" dt="0"/>
  <p:txStyles>
    <p:titleStyle>
      <a:lvl1pPr algn="l" defTabSz="816214" rtl="0" eaLnBrk="1" latinLnBrk="0" hangingPunct="1">
        <a:lnSpc>
          <a:spcPct val="90000"/>
        </a:lnSpc>
        <a:spcBef>
          <a:spcPct val="0"/>
        </a:spcBef>
        <a:buNone/>
        <a:defRPr lang="en-GB" sz="3200" b="1" kern="1200" spc="-54" baseline="0" dirty="0">
          <a:solidFill>
            <a:schemeClr val="tx1"/>
          </a:solidFill>
          <a:latin typeface="+mj-lt"/>
          <a:ea typeface="+mj-ea"/>
          <a:cs typeface="+mj-cs"/>
        </a:defRPr>
      </a:lvl1pPr>
    </p:titleStyle>
    <p:bodyStyle>
      <a:lvl1pPr marL="204053" indent="-204053" algn="l" defTabSz="816214" rtl="0" eaLnBrk="1" latinLnBrk="0" hangingPunct="1">
        <a:lnSpc>
          <a:spcPct val="90000"/>
        </a:lnSpc>
        <a:spcBef>
          <a:spcPts val="893"/>
        </a:spcBef>
        <a:buFont typeface="Arial" panose="020B0604020202020204" pitchFamily="34" charset="0"/>
        <a:buChar char="•"/>
        <a:defRPr sz="2500" b="0" kern="1200">
          <a:solidFill>
            <a:schemeClr val="tx1"/>
          </a:solidFill>
          <a:latin typeface="+mn-lt"/>
          <a:ea typeface="+mn-ea"/>
          <a:cs typeface="+mn-cs"/>
        </a:defRPr>
      </a:lvl1pPr>
      <a:lvl2pPr marL="612161" indent="-204053" algn="l" defTabSz="816214" rtl="0" eaLnBrk="1" latinLnBrk="0" hangingPunct="1">
        <a:lnSpc>
          <a:spcPct val="90000"/>
        </a:lnSpc>
        <a:spcBef>
          <a:spcPts val="446"/>
        </a:spcBef>
        <a:buFont typeface="Arial" panose="020B0604020202020204" pitchFamily="34" charset="0"/>
        <a:buChar char="•"/>
        <a:defRPr sz="2100" b="0" kern="1200">
          <a:solidFill>
            <a:schemeClr val="tx1"/>
          </a:solidFill>
          <a:latin typeface="+mn-lt"/>
          <a:ea typeface="+mn-ea"/>
          <a:cs typeface="+mn-cs"/>
        </a:defRPr>
      </a:lvl2pPr>
      <a:lvl3pPr marL="1020268" indent="-204053" algn="l" defTabSz="816214" rtl="0" eaLnBrk="1" latinLnBrk="0" hangingPunct="1">
        <a:lnSpc>
          <a:spcPct val="90000"/>
        </a:lnSpc>
        <a:spcBef>
          <a:spcPts val="446"/>
        </a:spcBef>
        <a:buFont typeface="Arial" panose="020B0604020202020204" pitchFamily="34" charset="0"/>
        <a:buChar char="•"/>
        <a:defRPr sz="1800" b="0" kern="1200">
          <a:solidFill>
            <a:schemeClr val="tx1"/>
          </a:solidFill>
          <a:latin typeface="+mn-lt"/>
          <a:ea typeface="+mn-ea"/>
          <a:cs typeface="+mn-cs"/>
        </a:defRPr>
      </a:lvl3pPr>
      <a:lvl4pPr marL="1428375" indent="-204053" algn="l" defTabSz="816214" rtl="0" eaLnBrk="1" latinLnBrk="0" hangingPunct="1">
        <a:lnSpc>
          <a:spcPct val="90000"/>
        </a:lnSpc>
        <a:spcBef>
          <a:spcPts val="446"/>
        </a:spcBef>
        <a:buFont typeface="Arial" panose="020B0604020202020204" pitchFamily="34" charset="0"/>
        <a:buChar char="•"/>
        <a:defRPr sz="1600" b="0" kern="1200">
          <a:solidFill>
            <a:schemeClr val="tx1"/>
          </a:solidFill>
          <a:latin typeface="+mn-lt"/>
          <a:ea typeface="+mn-ea"/>
          <a:cs typeface="+mn-cs"/>
        </a:defRPr>
      </a:lvl4pPr>
      <a:lvl5pPr marL="1836482" indent="-204053" algn="l" defTabSz="816214" rtl="0" eaLnBrk="1" latinLnBrk="0" hangingPunct="1">
        <a:lnSpc>
          <a:spcPct val="90000"/>
        </a:lnSpc>
        <a:spcBef>
          <a:spcPts val="446"/>
        </a:spcBef>
        <a:buFont typeface="Arial" panose="020B0604020202020204" pitchFamily="34" charset="0"/>
        <a:buChar char="•"/>
        <a:defRPr sz="1600" b="0" kern="1200">
          <a:solidFill>
            <a:schemeClr val="tx1"/>
          </a:solidFill>
          <a:latin typeface="+mn-lt"/>
          <a:ea typeface="+mn-ea"/>
          <a:cs typeface="+mn-cs"/>
        </a:defRPr>
      </a:lvl5pPr>
      <a:lvl6pPr marL="2244588"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6pPr>
      <a:lvl7pPr marL="2652696"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7pPr>
      <a:lvl8pPr marL="3060802"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8pPr>
      <a:lvl9pPr marL="3468910"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816214" rtl="0" eaLnBrk="1" latinLnBrk="0" hangingPunct="1">
        <a:defRPr sz="1600" kern="1200">
          <a:solidFill>
            <a:schemeClr val="tx1"/>
          </a:solidFill>
          <a:latin typeface="+mn-lt"/>
          <a:ea typeface="+mn-ea"/>
          <a:cs typeface="+mn-cs"/>
        </a:defRPr>
      </a:lvl1pPr>
      <a:lvl2pPr marL="408107" algn="l" defTabSz="816214" rtl="0" eaLnBrk="1" latinLnBrk="0" hangingPunct="1">
        <a:defRPr sz="1600" kern="1200">
          <a:solidFill>
            <a:schemeClr val="tx1"/>
          </a:solidFill>
          <a:latin typeface="+mn-lt"/>
          <a:ea typeface="+mn-ea"/>
          <a:cs typeface="+mn-cs"/>
        </a:defRPr>
      </a:lvl2pPr>
      <a:lvl3pPr marL="816214" algn="l" defTabSz="816214" rtl="0" eaLnBrk="1" latinLnBrk="0" hangingPunct="1">
        <a:defRPr sz="1600" kern="1200">
          <a:solidFill>
            <a:schemeClr val="tx1"/>
          </a:solidFill>
          <a:latin typeface="+mn-lt"/>
          <a:ea typeface="+mn-ea"/>
          <a:cs typeface="+mn-cs"/>
        </a:defRPr>
      </a:lvl3pPr>
      <a:lvl4pPr marL="1224321" algn="l" defTabSz="816214" rtl="0" eaLnBrk="1" latinLnBrk="0" hangingPunct="1">
        <a:defRPr sz="1600" kern="1200">
          <a:solidFill>
            <a:schemeClr val="tx1"/>
          </a:solidFill>
          <a:latin typeface="+mn-lt"/>
          <a:ea typeface="+mn-ea"/>
          <a:cs typeface="+mn-cs"/>
        </a:defRPr>
      </a:lvl4pPr>
      <a:lvl5pPr marL="1632429" algn="l" defTabSz="816214" rtl="0" eaLnBrk="1" latinLnBrk="0" hangingPunct="1">
        <a:defRPr sz="1600" kern="1200">
          <a:solidFill>
            <a:schemeClr val="tx1"/>
          </a:solidFill>
          <a:latin typeface="+mn-lt"/>
          <a:ea typeface="+mn-ea"/>
          <a:cs typeface="+mn-cs"/>
        </a:defRPr>
      </a:lvl5pPr>
      <a:lvl6pPr marL="2040535" algn="l" defTabSz="816214" rtl="0" eaLnBrk="1" latinLnBrk="0" hangingPunct="1">
        <a:defRPr sz="1600" kern="1200">
          <a:solidFill>
            <a:schemeClr val="tx1"/>
          </a:solidFill>
          <a:latin typeface="+mn-lt"/>
          <a:ea typeface="+mn-ea"/>
          <a:cs typeface="+mn-cs"/>
        </a:defRPr>
      </a:lvl6pPr>
      <a:lvl7pPr marL="2448642" algn="l" defTabSz="816214" rtl="0" eaLnBrk="1" latinLnBrk="0" hangingPunct="1">
        <a:defRPr sz="1600" kern="1200">
          <a:solidFill>
            <a:schemeClr val="tx1"/>
          </a:solidFill>
          <a:latin typeface="+mn-lt"/>
          <a:ea typeface="+mn-ea"/>
          <a:cs typeface="+mn-cs"/>
        </a:defRPr>
      </a:lvl7pPr>
      <a:lvl8pPr marL="2856749" algn="l" defTabSz="816214" rtl="0" eaLnBrk="1" latinLnBrk="0" hangingPunct="1">
        <a:defRPr sz="1600" kern="1200">
          <a:solidFill>
            <a:schemeClr val="tx1"/>
          </a:solidFill>
          <a:latin typeface="+mn-lt"/>
          <a:ea typeface="+mn-ea"/>
          <a:cs typeface="+mn-cs"/>
        </a:defRPr>
      </a:lvl8pPr>
      <a:lvl9pPr marL="3264857" algn="l" defTabSz="816214" rtl="0" eaLnBrk="1" latinLnBrk="0" hangingPunct="1">
        <a:defRPr sz="16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60" userDrawn="1">
          <p15:clr>
            <a:srgbClr val="F26B43"/>
          </p15:clr>
        </p15:guide>
        <p15:guide id="4" pos="7320" userDrawn="1">
          <p15:clr>
            <a:srgbClr val="F26B43"/>
          </p15:clr>
        </p15:guide>
        <p15:guide id="5" orient="horz" pos="360" userDrawn="1">
          <p15:clr>
            <a:srgbClr val="F26B43"/>
          </p15:clr>
        </p15:guide>
        <p15:guide id="6" orient="horz" pos="39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pixabay.com/es/service/license/" TargetMode="External"/><Relationship Id="rId3" Type="http://schemas.openxmlformats.org/officeDocument/2006/relationships/image" Target="../media/image11.jpg"/><Relationship Id="rId7" Type="http://schemas.openxmlformats.org/officeDocument/2006/relationships/hyperlink" Target="https://pixabay.com/illustrations/questions-demand-doubts-psychology-1922476/" TargetMode="External"/><Relationship Id="rId2" Type="http://schemas.openxmlformats.org/officeDocument/2006/relationships/hyperlink" Target="http://creativecommons.org/" TargetMode="External"/><Relationship Id="rId1" Type="http://schemas.openxmlformats.org/officeDocument/2006/relationships/slideLayout" Target="../slideLayouts/slideLayout6.xml"/><Relationship Id="rId6" Type="http://schemas.openxmlformats.org/officeDocument/2006/relationships/hyperlink" Target="https://pixabay.com/users/elisariva-1348268/" TargetMode="External"/><Relationship Id="rId5" Type="http://schemas.openxmlformats.org/officeDocument/2006/relationships/hyperlink" Target="https://commons.wikimedia.org/wiki/File:CC-logo.svg" TargetMode="Externa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hyperlink" Target="https://creativecommons.org/about/downloads" TargetMode="External"/><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hyperlink" Target="https://creativecommons.org/licenses/by/4.0/deed.ca"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5" Type="http://schemas.openxmlformats.org/officeDocument/2006/relationships/hyperlink" Target="https://creativecommons.org/licenses/by/4.0/deed.ca" TargetMode="External"/><Relationship Id="rId4" Type="http://schemas.openxmlformats.org/officeDocument/2006/relationships/hyperlink" Target="https://creativecommons.org/about/downloads"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MjNEQldaQUcwTzFQTVpIQzVTVTI3WDBTRy4u"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s://www.publicdomainpictures.net/en/view-image.php?image=221431&amp;picture=feedback"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cedec.intef.es/5-mitos-sobre-derechos-de-autor-y-licencias-de-uso/" TargetMode="External"/><Relationship Id="rId7" Type="http://schemas.openxmlformats.org/officeDocument/2006/relationships/hyperlink" Target="http://ddd.uab.cat/record/108435" TargetMode="External"/><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hyperlink" Target="https://www.google.co.uk/advanced_search?q=thesis&amp;biw=1920&amp;bih=943&amp;hl=en"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enprogress.es/clientes"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hyperlink" Target="https://www.publicdomainpictures.net/en/view-image.php?image=221431&amp;picture=feedback" TargetMode="External"/><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ddd.uab.cat/record/144718" TargetMode="External"/><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hyperlink" Target="http://hdl.handle.net/10803/5065" TargetMode="External"/><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youtu.be/9I5-gqYh8n8"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hyperlink" Target="https://www.uab.cat/web/study-and-research/how-to-cite-and-create-your-bibliography-1345738248581.html" TargetMode="Externa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hyperlink" Target="http://www.ithenticate.com/resources/papers/ethics-of-self-plagiarism" TargetMode="Externa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hyperlink" Target="https://pixabay.com/es/users/fauno-2216272/" TargetMode="External"/><Relationship Id="rId3" Type="http://schemas.openxmlformats.org/officeDocument/2006/relationships/hyperlink" Target="https://www.facebook.com/legal/terms" TargetMode="External"/><Relationship Id="rId7"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hyperlink" Target="https://help.instagram.com/581066165581870" TargetMode="External"/><Relationship Id="rId10" Type="http://schemas.openxmlformats.org/officeDocument/2006/relationships/hyperlink" Target="https://pixabay.com/es/service/license/" TargetMode="External"/><Relationship Id="rId4" Type="http://schemas.openxmlformats.org/officeDocument/2006/relationships/hyperlink" Target="https://twitter.com/en/tos#intlTerms" TargetMode="External"/><Relationship Id="rId9" Type="http://schemas.openxmlformats.org/officeDocument/2006/relationships/hyperlink" Target="https://pixabay.com/es/illustrations/instagram-facebook-icono-instagram-3288419/"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s://www.uab.cat/web/coneix-la-uab/itineraris/proteccio-de-dades-1345668257177.html" TargetMode="External"/><Relationship Id="rId2" Type="http://schemas.openxmlformats.org/officeDocument/2006/relationships/hyperlink" Target="NULL" TargetMode="External"/><Relationship Id="rId1" Type="http://schemas.openxmlformats.org/officeDocument/2006/relationships/slideLayout" Target="../slideLayouts/slideLayout6.xml"/><Relationship Id="rId4" Type="http://schemas.openxmlformats.org/officeDocument/2006/relationships/hyperlink" Target="https://apdcat.gencat.cat/en/drets_i_obligacions/rgpd/index.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blogs.uab.cat/dretsautor/2016/07/12/que-es-un-document-de-cessio-de-drets-dimatge-i-dexplotacio-denregistrament-de-video-i-fotografia-i-en-quins-casos-cal-fer-ne-us/"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blogs.uab.cat/dretsautor/2016/03/07/es-pot-incorporar-en-un-treball-de-fi-de-grau-la-transcripcio-total-o-parcial-duna-entrevista-que-lautor-del-tfg-ha-hagut-de-portar-a-terme"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MUY3MkRUVzJFNFNOM1pYNTRMSzVTSkRPVy4u"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hyperlink" Target="https://ddd.uab.cat/" TargetMode="External"/><Relationship Id="rId2" Type="http://schemas.openxmlformats.org/officeDocument/2006/relationships/hyperlink" Target="http://www.tdx.cat/" TargetMode="External"/><Relationship Id="rId1" Type="http://schemas.openxmlformats.org/officeDocument/2006/relationships/slideLayout" Target="../slideLayouts/slideLayout6.xml"/><Relationship Id="rId6" Type="http://schemas.openxmlformats.org/officeDocument/2006/relationships/image" Target="../media/image7.gif"/><Relationship Id="rId5" Type="http://schemas.openxmlformats.org/officeDocument/2006/relationships/image" Target="../media/image34.png"/><Relationship Id="rId4" Type="http://schemas.openxmlformats.org/officeDocument/2006/relationships/hyperlink" Target="https://ddd.uab.cat/?ln=en"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boe.es/boe/dias/2011/02/10/pdfs/BOE-A-2011-2541.pdf" TargetMode="External"/><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hyperlink" Target="http://ddd.uab.cat/" TargetMode="External"/><Relationship Id="rId5" Type="http://schemas.openxmlformats.org/officeDocument/2006/relationships/hyperlink" Target="https://ddd.uab.cat/record/89641" TargetMode="External"/><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hyperlink" Target="https://ddd.uab.cat/record/150829"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hyperlink" Target="https://ddd.uab.cat/record/222172"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www.flaticon.com/" TargetMode="External"/><Relationship Id="rId3" Type="http://schemas.openxmlformats.org/officeDocument/2006/relationships/hyperlink" Target="https://www.uab.cat/web/study/phds/online-thesis-deposit/incidents-1345799091121.html" TargetMode="External"/><Relationship Id="rId7" Type="http://schemas.openxmlformats.org/officeDocument/2006/relationships/hyperlink" Target="https://www.flaticon.com/authors/pixel-perfect"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hyperlink" Target="https://www.flaticon.es/icono-gratis/hacer-clic_889844" TargetMode="External"/><Relationship Id="rId5" Type="http://schemas.openxmlformats.org/officeDocument/2006/relationships/hyperlink" Target="https://www.uab.cat/web/study/phds/online-thesis-deposit-1345799089208.html" TargetMode="External"/><Relationship Id="rId10" Type="http://schemas.openxmlformats.org/officeDocument/2006/relationships/hyperlink" Target="https://www.uab.cat/web/study/phds/online-thesis-deposit/online-thesis-deposit-application-1345799090703.html" TargetMode="External"/><Relationship Id="rId4" Type="http://schemas.openxmlformats.org/officeDocument/2006/relationships/hyperlink" Target="https://www.uab.cat/web/estudiar/doctorat/diposit-online-de-la-tesi/sol-licitud-de-diposit-de-tesi-online-1345788662489.html" TargetMode="External"/><Relationship Id="rId9"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hyperlink" Target="http://ddd.uab.cat/record/106141" TargetMode="External"/><Relationship Id="rId3" Type="http://schemas.openxmlformats.org/officeDocument/2006/relationships/hyperlink" Target="https://www.tdx.cat/handle/10803/673395" TargetMode="External"/><Relationship Id="rId7" Type="http://schemas.openxmlformats.org/officeDocument/2006/relationships/hyperlink" Target="https://ddd.uab.cat/record/251987" TargetMode="External"/><Relationship Id="rId2" Type="http://schemas.openxmlformats.org/officeDocument/2006/relationships/hyperlink" Target="http://www.tdx.cat/handle/10803/395203" TargetMode="External"/><Relationship Id="rId1" Type="http://schemas.openxmlformats.org/officeDocument/2006/relationships/slideLayout" Target="../slideLayouts/slideLayout6.xml"/><Relationship Id="rId6" Type="http://schemas.openxmlformats.org/officeDocument/2006/relationships/hyperlink" Target="http://ddd.uab.cat/record/169257" TargetMode="External"/><Relationship Id="rId5" Type="http://schemas.openxmlformats.org/officeDocument/2006/relationships/image" Target="../media/image34.png"/><Relationship Id="rId4" Type="http://schemas.openxmlformats.org/officeDocument/2006/relationships/hyperlink" Target="http://www.tdx.cat/handle/10803/399563" TargetMode="External"/><Relationship Id="rId9" Type="http://schemas.openxmlformats.org/officeDocument/2006/relationships/image" Target="../media/image7.gif"/></Relationships>
</file>

<file path=ppt/slides/_rels/slide39.xml.rels><?xml version="1.0" encoding="UTF-8" standalone="yes"?>
<Relationships xmlns="http://schemas.openxmlformats.org/package/2006/relationships"><Relationship Id="rId3" Type="http://schemas.openxmlformats.org/officeDocument/2006/relationships/hyperlink" Target="http://www.oxfordjournals.org/en/access-purchase/rights-and-permissions/publication-rights.html" TargetMode="External"/><Relationship Id="rId2" Type="http://schemas.openxmlformats.org/officeDocument/2006/relationships/hyperlink" Target="https://www.elsevier.com/about/policies/copyright"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ddd.uab.cat/record/168469"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https://www.uab.cat/servlet/BlobServer?blobtable=Document&amp;blobcol=urldocument&amp;blobheader=application/msword&amp;blobkey=id&amp;blobwhere=1345680148138&amp;blobnocache=true"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www.uab.cat/propietat-intellectual" TargetMode="External"/><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ddd.uab.cat/record/250994" TargetMode="External"/><Relationship Id="rId1" Type="http://schemas.openxmlformats.org/officeDocument/2006/relationships/slideLayout" Target="../slideLayouts/slideLayout6.xml"/><Relationship Id="rId5" Type="http://schemas.openxmlformats.org/officeDocument/2006/relationships/hyperlink" Target="https://ddd.uab.cat/record/250914" TargetMode="Externa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 Id="rId4" Type="http://schemas.openxmlformats.org/officeDocument/2006/relationships/hyperlink" Target="https://ddd.uab.cat/record/250915"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www.uab.cat/biblioteques/comunicacio-recerca/" TargetMode="External"/><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s://ddd.uab.cat/record/170557" TargetMode="Externa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hyperlink" Target="https://www.facebook.com/bibliotequesUAB/" TargetMode="External"/><Relationship Id="rId13" Type="http://schemas.openxmlformats.org/officeDocument/2006/relationships/image" Target="../media/image55.png"/><Relationship Id="rId3" Type="http://schemas.openxmlformats.org/officeDocument/2006/relationships/image" Target="../media/image48.png"/><Relationship Id="rId7" Type="http://schemas.openxmlformats.org/officeDocument/2006/relationships/image" Target="../media/image50.png"/><Relationship Id="rId12" Type="http://schemas.openxmlformats.org/officeDocument/2006/relationships/image" Target="../media/image54.png"/><Relationship Id="rId17" Type="http://schemas.openxmlformats.org/officeDocument/2006/relationships/hyperlink" Target="mailto:Pregunta@" TargetMode="External"/><Relationship Id="rId2" Type="http://schemas.openxmlformats.org/officeDocument/2006/relationships/notesSlide" Target="../notesSlides/notesSlide15.xml"/><Relationship Id="rId16" Type="http://schemas.openxmlformats.org/officeDocument/2006/relationships/image" Target="../media/image56.png"/><Relationship Id="rId1" Type="http://schemas.openxmlformats.org/officeDocument/2006/relationships/slideLayout" Target="../slideLayouts/slideLayout21.xml"/><Relationship Id="rId6" Type="http://schemas.openxmlformats.org/officeDocument/2006/relationships/hyperlink" Target="https://twitter.com/bibliotequesUAB" TargetMode="External"/><Relationship Id="rId11" Type="http://schemas.openxmlformats.org/officeDocument/2006/relationships/image" Target="../media/image53.png"/><Relationship Id="rId5" Type="http://schemas.openxmlformats.org/officeDocument/2006/relationships/image" Target="../media/image49.png"/><Relationship Id="rId15" Type="http://schemas.openxmlformats.org/officeDocument/2006/relationships/hyperlink" Target="https://www.uab.cat/web/our-libraries/list-of-libraries-1345738248873.html" TargetMode="External"/><Relationship Id="rId10" Type="http://schemas.openxmlformats.org/officeDocument/2006/relationships/image" Target="../media/image52.png"/><Relationship Id="rId4" Type="http://schemas.openxmlformats.org/officeDocument/2006/relationships/hyperlink" Target="https://www.instagram.com/biblioteques_uab/" TargetMode="External"/><Relationship Id="rId9" Type="http://schemas.openxmlformats.org/officeDocument/2006/relationships/image" Target="../media/image51.png"/><Relationship Id="rId14" Type="http://schemas.openxmlformats.org/officeDocument/2006/relationships/hyperlink" Target="https://www.bib.uab.cat/pregunta/pregunta_en.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8" Type="http://schemas.openxmlformats.org/officeDocument/2006/relationships/hyperlink" Target="https://commons.wikimedia.org/wiki/File:Copyright.svg" TargetMode="External"/><Relationship Id="rId3" Type="http://schemas.openxmlformats.org/officeDocument/2006/relationships/hyperlink" Target="https://commons.wikimedia.org/wiki/User:Boyoungc" TargetMode="External"/><Relationship Id="rId7"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hyperlink" Target="https://creativecommons.org/licenses/by-sa/4.0/deed.ca" TargetMode="External"/><Relationship Id="rId4" Type="http://schemas.openxmlformats.org/officeDocument/2006/relationships/hyperlink" Target="https://commons.wikimedia.org/wiki/File:Difference_between_open_license_and_copyright_with_all_rights_reserved.jpg" TargetMode="External"/><Relationship Id="rId9" Type="http://schemas.openxmlformats.org/officeDocument/2006/relationships/hyperlink" Target="https://commons.wikimedia.org/wiki/File:CC-logo.sv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a:xfrm>
            <a:off x="737986" y="2372908"/>
            <a:ext cx="8119013" cy="1190415"/>
          </a:xfrm>
        </p:spPr>
        <p:txBody>
          <a:bodyPr/>
          <a:lstStyle/>
          <a:p>
            <a:r>
              <a:rPr lang="en-US" sz="4000" dirty="0">
                <a:latin typeface="Calibri" pitchFamily="34" charset="0"/>
              </a:rPr>
              <a:t>Intellectual property in the preparation  of the thesis</a:t>
            </a:r>
            <a:endParaRPr lang="en-GB" dirty="0"/>
          </a:p>
        </p:txBody>
      </p:sp>
      <p:sp>
        <p:nvSpPr>
          <p:cNvPr id="52" name="Subtitle 51">
            <a:extLst>
              <a:ext uri="{FF2B5EF4-FFF2-40B4-BE49-F238E27FC236}">
                <a16:creationId xmlns:a16="http://schemas.microsoft.com/office/drawing/2014/main" id="{46FF1827-B46B-4BC4-8665-8914CF45DE0C}"/>
              </a:ext>
            </a:extLst>
          </p:cNvPr>
          <p:cNvSpPr>
            <a:spLocks noGrp="1"/>
          </p:cNvSpPr>
          <p:nvPr>
            <p:ph type="subTitle" idx="1"/>
          </p:nvPr>
        </p:nvSpPr>
        <p:spPr>
          <a:xfrm>
            <a:off x="778327" y="3684682"/>
            <a:ext cx="6997225" cy="525617"/>
          </a:xfrm>
        </p:spPr>
        <p:txBody>
          <a:bodyPr/>
          <a:lstStyle/>
          <a:p>
            <a:r>
              <a:rPr lang="en-GB" dirty="0"/>
              <a:t>Núria Álvarez, Carme Besson, Oriol Castells </a:t>
            </a:r>
            <a:br>
              <a:rPr lang="en-GB" dirty="0"/>
            </a:br>
            <a:r>
              <a:rPr lang="en-GB" dirty="0" err="1"/>
              <a:t>Bellaterra</a:t>
            </a:r>
            <a:r>
              <a:rPr lang="en-GB" dirty="0"/>
              <a:t>, March 2022</a:t>
            </a:r>
          </a:p>
        </p:txBody>
      </p:sp>
      <p:pic>
        <p:nvPicPr>
          <p:cNvPr id="18" name="Contenidor d'imatge 1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485" b="3485"/>
          <a:stretch>
            <a:fillRect/>
          </a:stretch>
        </p:blipFill>
        <p:spPr>
          <a:xfrm>
            <a:off x="92870" y="122636"/>
            <a:ext cx="8958262" cy="1441847"/>
          </a:xfrm>
        </p:spPr>
      </p:pic>
      <p:pic>
        <p:nvPicPr>
          <p:cNvPr id="5" name="Imagen 4"/>
          <p:cNvPicPr>
            <a:picLocks noChangeAspect="1"/>
          </p:cNvPicPr>
          <p:nvPr/>
        </p:nvPicPr>
        <p:blipFill>
          <a:blip r:embed="rId4"/>
          <a:stretch>
            <a:fillRect/>
          </a:stretch>
        </p:blipFill>
        <p:spPr>
          <a:xfrm>
            <a:off x="0" y="0"/>
            <a:ext cx="9144000" cy="2072949"/>
          </a:xfrm>
          <a:prstGeom prst="rect">
            <a:avLst/>
          </a:prstGeom>
        </p:spPr>
      </p:pic>
      <p:grpSp>
        <p:nvGrpSpPr>
          <p:cNvPr id="2" name="Grupo 1">
            <a:extLst>
              <a:ext uri="{FF2B5EF4-FFF2-40B4-BE49-F238E27FC236}">
                <a16:creationId xmlns:a16="http://schemas.microsoft.com/office/drawing/2014/main" id="{2786A323-E8DE-431D-B01E-294FF13298B7}"/>
              </a:ext>
            </a:extLst>
          </p:cNvPr>
          <p:cNvGrpSpPr>
            <a:grpSpLocks noChangeAspect="1"/>
          </p:cNvGrpSpPr>
          <p:nvPr/>
        </p:nvGrpSpPr>
        <p:grpSpPr>
          <a:xfrm>
            <a:off x="6817453" y="4284625"/>
            <a:ext cx="2039546" cy="674852"/>
            <a:chOff x="9201501" y="5592588"/>
            <a:chExt cx="2695989" cy="892053"/>
          </a:xfrm>
        </p:grpSpPr>
        <p:pic>
          <p:nvPicPr>
            <p:cNvPr id="9" name="Picture 2" descr="https://mirrors.creativecommons.org/presskit/buttons/88x31/png/by-nc-sa.png">
              <a:extLst>
                <a:ext uri="{FF2B5EF4-FFF2-40B4-BE49-F238E27FC236}">
                  <a16:creationId xmlns:a16="http://schemas.microsoft.com/office/drawing/2014/main" id="{2F922E81-8CA4-4CA0-BE80-35C36AC96F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71306" y="5592588"/>
              <a:ext cx="1156378" cy="404589"/>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n 12">
              <a:extLst>
                <a:ext uri="{FF2B5EF4-FFF2-40B4-BE49-F238E27FC236}">
                  <a16:creationId xmlns:a16="http://schemas.microsoft.com/office/drawing/2014/main" id="{0A5122D7-D9D7-466A-94E3-FD797FEA0179}"/>
                </a:ext>
              </a:extLst>
            </p:cNvPr>
            <p:cNvPicPr>
              <a:picLocks noChangeAspect="1"/>
            </p:cNvPicPr>
            <p:nvPr/>
          </p:nvPicPr>
          <p:blipFill>
            <a:blip r:embed="rId6"/>
            <a:stretch>
              <a:fillRect/>
            </a:stretch>
          </p:blipFill>
          <p:spPr>
            <a:xfrm>
              <a:off x="9201501" y="6085235"/>
              <a:ext cx="2695989" cy="399406"/>
            </a:xfrm>
            <a:prstGeom prst="rect">
              <a:avLst/>
            </a:prstGeom>
          </p:spPr>
        </p:pic>
      </p:grpSp>
      <p:pic>
        <p:nvPicPr>
          <p:cNvPr id="14" name="Imatge 18">
            <a:extLst>
              <a:ext uri="{FF2B5EF4-FFF2-40B4-BE49-F238E27FC236}">
                <a16:creationId xmlns:a16="http://schemas.microsoft.com/office/drawing/2014/main" id="{FF841B44-3C46-4DDB-818A-A3DF2E3A39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0325" y="4391950"/>
            <a:ext cx="1747728" cy="526608"/>
          </a:xfrm>
          <a:prstGeom prst="rect">
            <a:avLst/>
          </a:prstGeom>
        </p:spPr>
      </p:pic>
    </p:spTree>
    <p:extLst>
      <p:ext uri="{BB962C8B-B14F-4D97-AF65-F5344CB8AC3E}">
        <p14:creationId xmlns:p14="http://schemas.microsoft.com/office/powerpoint/2010/main" val="3830756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5"/>
            <a:ext cx="8610666" cy="525617"/>
          </a:xfrm>
        </p:spPr>
        <p:txBody>
          <a:bodyPr/>
          <a:lstStyle/>
          <a:p>
            <a:r>
              <a:rPr lang="ca-ES" dirty="0" err="1"/>
              <a:t>Creative</a:t>
            </a:r>
            <a:r>
              <a:rPr lang="ca-ES" dirty="0"/>
              <a:t> </a:t>
            </a:r>
            <a:r>
              <a:rPr lang="ca-ES" dirty="0" err="1"/>
              <a:t>Commons</a:t>
            </a:r>
            <a:r>
              <a:rPr lang="ca-ES" dirty="0"/>
              <a:t> </a:t>
            </a:r>
            <a:r>
              <a:rPr lang="ca-ES" dirty="0" err="1"/>
              <a:t>licences</a:t>
            </a:r>
            <a:r>
              <a:rPr lang="es-ES" dirty="0"/>
              <a:t> </a:t>
            </a:r>
            <a:r>
              <a:rPr lang="en-US" dirty="0"/>
              <a:t>(CC)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616449" y="3486934"/>
            <a:ext cx="7751888" cy="1312090"/>
          </a:xfrm>
        </p:spPr>
        <p:txBody>
          <a:bodyPr vert="horz" lIns="81621" tIns="40811" rIns="81621" bIns="40811" rtlCol="0" anchor="t">
            <a:noAutofit/>
          </a:bodyPr>
          <a:lstStyle/>
          <a:p>
            <a:pPr marL="0" indent="0">
              <a:buNone/>
            </a:pPr>
            <a:r>
              <a:rPr lang="es-ES" b="1" dirty="0"/>
              <a:t>Creative </a:t>
            </a:r>
            <a:r>
              <a:rPr lang="es-ES" b="1" dirty="0" err="1"/>
              <a:t>Commons</a:t>
            </a:r>
            <a:r>
              <a:rPr lang="es-ES" dirty="0"/>
              <a:t>: </a:t>
            </a:r>
            <a:r>
              <a:rPr lang="es-ES" dirty="0" err="1"/>
              <a:t>authors</a:t>
            </a:r>
            <a:r>
              <a:rPr lang="es-ES" dirty="0"/>
              <a:t> can </a:t>
            </a:r>
            <a:r>
              <a:rPr lang="es-ES" dirty="0" err="1"/>
              <a:t>indicate</a:t>
            </a:r>
            <a:r>
              <a:rPr lang="es-ES" dirty="0"/>
              <a:t> </a:t>
            </a:r>
            <a:r>
              <a:rPr lang="es-ES" dirty="0" err="1">
                <a:ea typeface="+mn-lt"/>
                <a:cs typeface="+mn-lt"/>
              </a:rPr>
              <a:t>the</a:t>
            </a:r>
            <a:r>
              <a:rPr lang="es-ES" dirty="0">
                <a:ea typeface="+mn-lt"/>
                <a:cs typeface="+mn-lt"/>
              </a:rPr>
              <a:t> </a:t>
            </a:r>
            <a:r>
              <a:rPr lang="es-ES" dirty="0" err="1">
                <a:ea typeface="+mn-lt"/>
                <a:cs typeface="+mn-lt"/>
              </a:rPr>
              <a:t>permitted</a:t>
            </a:r>
            <a:r>
              <a:rPr lang="es-ES" dirty="0">
                <a:ea typeface="+mn-lt"/>
                <a:cs typeface="+mn-lt"/>
              </a:rPr>
              <a:t> uses </a:t>
            </a:r>
            <a:r>
              <a:rPr lang="es-ES" dirty="0" err="1">
                <a:ea typeface="+mn-lt"/>
                <a:cs typeface="+mn-lt"/>
              </a:rPr>
              <a:t>of</a:t>
            </a:r>
            <a:r>
              <a:rPr lang="es-ES" dirty="0">
                <a:ea typeface="+mn-lt"/>
                <a:cs typeface="+mn-lt"/>
              </a:rPr>
              <a:t> </a:t>
            </a:r>
            <a:r>
              <a:rPr lang="es-ES" dirty="0" err="1">
                <a:ea typeface="+mn-lt"/>
                <a:cs typeface="+mn-lt"/>
              </a:rPr>
              <a:t>their</a:t>
            </a:r>
            <a:r>
              <a:rPr lang="es-ES" dirty="0">
                <a:ea typeface="+mn-lt"/>
                <a:cs typeface="+mn-lt"/>
              </a:rPr>
              <a:t> </a:t>
            </a:r>
            <a:r>
              <a:rPr lang="es-ES" dirty="0" err="1">
                <a:ea typeface="+mn-lt"/>
                <a:cs typeface="+mn-lt"/>
              </a:rPr>
              <a:t>works</a:t>
            </a:r>
            <a:r>
              <a:rPr lang="es-ES" dirty="0">
                <a:ea typeface="+mn-lt"/>
                <a:cs typeface="+mn-lt"/>
              </a:rPr>
              <a:t> </a:t>
            </a:r>
            <a:r>
              <a:rPr lang="es-ES" dirty="0" err="1">
                <a:ea typeface="+mn-lt"/>
                <a:cs typeface="+mn-lt"/>
              </a:rPr>
              <a:t>to</a:t>
            </a:r>
            <a:r>
              <a:rPr lang="es-ES" dirty="0">
                <a:ea typeface="+mn-lt"/>
                <a:cs typeface="+mn-lt"/>
              </a:rPr>
              <a:t> </a:t>
            </a:r>
            <a:r>
              <a:rPr lang="es-ES" dirty="0" err="1">
                <a:ea typeface="+mn-lt"/>
                <a:cs typeface="+mn-lt"/>
              </a:rPr>
              <a:t>third</a:t>
            </a:r>
            <a:r>
              <a:rPr lang="es-ES" dirty="0">
                <a:ea typeface="+mn-lt"/>
                <a:cs typeface="+mn-lt"/>
              </a:rPr>
              <a:t> </a:t>
            </a:r>
            <a:r>
              <a:rPr lang="es-ES" dirty="0" err="1">
                <a:ea typeface="+mn-lt"/>
                <a:cs typeface="+mn-lt"/>
              </a:rPr>
              <a:t>parties</a:t>
            </a:r>
            <a:r>
              <a:rPr lang="es-ES" dirty="0">
                <a:ea typeface="+mn-lt"/>
                <a:cs typeface="+mn-lt"/>
              </a:rPr>
              <a:t>,</a:t>
            </a:r>
            <a:r>
              <a:rPr lang="es-ES" dirty="0"/>
              <a:t> </a:t>
            </a:r>
            <a:r>
              <a:rPr lang="es-ES" dirty="0" err="1"/>
              <a:t>according</a:t>
            </a:r>
            <a:r>
              <a:rPr lang="es-ES" dirty="0"/>
              <a:t> </a:t>
            </a:r>
            <a:r>
              <a:rPr lang="es-ES" dirty="0" err="1"/>
              <a:t>to</a:t>
            </a:r>
            <a:r>
              <a:rPr lang="es-ES" dirty="0"/>
              <a:t> </a:t>
            </a:r>
            <a:r>
              <a:rPr lang="es-ES" dirty="0" err="1"/>
              <a:t>the</a:t>
            </a:r>
            <a:r>
              <a:rPr lang="es-ES" dirty="0"/>
              <a:t> </a:t>
            </a:r>
            <a:r>
              <a:rPr lang="es-ES" dirty="0" err="1"/>
              <a:t>current</a:t>
            </a:r>
            <a:r>
              <a:rPr lang="es-ES" dirty="0"/>
              <a:t> </a:t>
            </a:r>
            <a:r>
              <a:rPr lang="es-ES" dirty="0" err="1"/>
              <a:t>intellectual</a:t>
            </a:r>
            <a:r>
              <a:rPr lang="es-ES" dirty="0"/>
              <a:t> </a:t>
            </a:r>
            <a:r>
              <a:rPr lang="es-ES" dirty="0" err="1"/>
              <a:t>property</a:t>
            </a:r>
            <a:r>
              <a:rPr lang="es-ES" dirty="0"/>
              <a:t> </a:t>
            </a:r>
            <a:r>
              <a:rPr lang="es-ES" dirty="0" err="1"/>
              <a:t>law</a:t>
            </a:r>
            <a:r>
              <a:rPr lang="es-ES" dirty="0"/>
              <a:t>. </a:t>
            </a:r>
            <a:endParaRPr lang="es-ES"/>
          </a:p>
          <a:p>
            <a:pPr marL="0" indent="0" algn="ctr">
              <a:buNone/>
            </a:pPr>
            <a:r>
              <a:rPr lang="es-ES" b="1" dirty="0">
                <a:hlinkClick r:id="rId2"/>
              </a:rPr>
              <a:t>http://creativecommons.org</a:t>
            </a:r>
            <a:endParaRPr lang="es-ES" b="1" dirty="0"/>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720" y="1247408"/>
            <a:ext cx="2239526" cy="2239526"/>
          </a:xfrm>
          <a:prstGeom prst="rect">
            <a:avLst/>
          </a:prstGeom>
        </p:spPr>
      </p:pic>
      <p:pic>
        <p:nvPicPr>
          <p:cNvPr id="8" name="Imat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1185" y="2469432"/>
            <a:ext cx="2266252" cy="545317"/>
          </a:xfrm>
          <a:prstGeom prst="rect">
            <a:avLst/>
          </a:prstGeom>
        </p:spPr>
      </p:pic>
      <p:sp>
        <p:nvSpPr>
          <p:cNvPr id="9" name="Rectangle 4"/>
          <p:cNvSpPr>
            <a:spLocks noChangeArrowheads="1"/>
          </p:cNvSpPr>
          <p:nvPr/>
        </p:nvSpPr>
        <p:spPr bwMode="auto">
          <a:xfrm>
            <a:off x="6039751" y="3035397"/>
            <a:ext cx="2328586" cy="215444"/>
          </a:xfrm>
          <a:prstGeom prst="rect">
            <a:avLst/>
          </a:prstGeom>
          <a:solidFill>
            <a:schemeClr val="bg1"/>
          </a:solidFill>
          <a:ln w="9525">
            <a:noFill/>
            <a:miter lim="800000"/>
            <a:headEnd/>
            <a:tailEnd/>
          </a:ln>
        </p:spPr>
        <p:txBody>
          <a:bodyPr wrap="square" anchor="ctr">
            <a:spAutoFit/>
          </a:bodyPr>
          <a:lstStyle/>
          <a:p>
            <a:r>
              <a:rPr lang="ca-ES" sz="800" b="1" dirty="0" err="1">
                <a:latin typeface="Calibri" panose="020F0502020204030204" pitchFamily="34" charset="0"/>
              </a:rPr>
              <a:t>Image</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5"/>
              </a:rPr>
              <a:t>Wikimedia</a:t>
            </a:r>
            <a:r>
              <a:rPr lang="ca-ES" sz="800" b="1" dirty="0">
                <a:latin typeface="Calibri" panose="020F0502020204030204" pitchFamily="34" charset="0"/>
                <a:hlinkClick r:id="rId5"/>
              </a:rPr>
              <a:t> </a:t>
            </a:r>
            <a:r>
              <a:rPr lang="ca-ES" sz="800" b="1" dirty="0" err="1">
                <a:latin typeface="Calibri" panose="020F0502020204030204" pitchFamily="34" charset="0"/>
                <a:hlinkClick r:id="rId5"/>
              </a:rPr>
              <a:t>Commons</a:t>
            </a:r>
            <a:r>
              <a:rPr lang="ca-ES" sz="800" b="1" dirty="0">
                <a:latin typeface="Calibri" panose="020F0502020204030204" pitchFamily="34" charset="0"/>
                <a:hlinkClick r:id="rId5"/>
              </a:rPr>
              <a:t> </a:t>
            </a:r>
            <a:r>
              <a:rPr lang="ca-ES" sz="800" b="1" dirty="0">
                <a:latin typeface="Calibri" panose="020F0502020204030204" pitchFamily="34" charset="0"/>
              </a:rPr>
              <a:t>/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b="1" dirty="0">
              <a:latin typeface="Calibri" panose="020F0502020204030204" pitchFamily="34" charset="0"/>
            </a:endParaRPr>
          </a:p>
        </p:txBody>
      </p:sp>
      <p:sp>
        <p:nvSpPr>
          <p:cNvPr id="11" name="Rectangle 4"/>
          <p:cNvSpPr>
            <a:spLocks noChangeArrowheads="1"/>
          </p:cNvSpPr>
          <p:nvPr/>
        </p:nvSpPr>
        <p:spPr bwMode="auto">
          <a:xfrm>
            <a:off x="786717" y="2912287"/>
            <a:ext cx="1363700" cy="338554"/>
          </a:xfrm>
          <a:prstGeom prst="rect">
            <a:avLst/>
          </a:prstGeom>
          <a:solidFill>
            <a:schemeClr val="bg1"/>
          </a:solidFill>
          <a:ln w="9525">
            <a:noFill/>
            <a:miter lim="800000"/>
            <a:headEnd/>
            <a:tailEnd/>
          </a:ln>
        </p:spPr>
        <p:txBody>
          <a:bodyPr wrap="square" anchor="ctr">
            <a:spAutoFit/>
          </a:bodyPr>
          <a:lstStyle/>
          <a:p>
            <a:r>
              <a:rPr lang="ca-ES" sz="800" b="1" dirty="0" err="1">
                <a:latin typeface="Calibri" panose="020F0502020204030204" pitchFamily="34" charset="0"/>
              </a:rPr>
              <a:t>Image</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br>
              <a:rPr lang="ca-ES" sz="800" b="1" dirty="0">
                <a:latin typeface="Calibri" panose="020F0502020204030204" pitchFamily="34" charset="0"/>
              </a:rPr>
            </a:br>
            <a:r>
              <a:rPr lang="ca-ES" sz="800" b="1" dirty="0" err="1">
                <a:latin typeface="Calibri" panose="020F0502020204030204" pitchFamily="34" charset="0"/>
                <a:hlinkClick r:id="rId6"/>
              </a:rPr>
              <a:t>ElisaRiva</a:t>
            </a:r>
            <a:r>
              <a:rPr lang="ca-ES" sz="800" b="1" dirty="0">
                <a:latin typeface="Calibri" panose="020F0502020204030204" pitchFamily="34" charset="0"/>
              </a:rPr>
              <a:t> / </a:t>
            </a:r>
            <a:r>
              <a:rPr lang="ca-ES" sz="800" b="1" dirty="0" err="1">
                <a:latin typeface="Calibri" panose="020F0502020204030204" pitchFamily="34" charset="0"/>
                <a:hlinkClick r:id="rId7"/>
              </a:rPr>
              <a:t>Pixabay</a:t>
            </a:r>
            <a:r>
              <a:rPr lang="ca-ES" sz="800" b="1" dirty="0">
                <a:latin typeface="Calibri" panose="020F0502020204030204" pitchFamily="34" charset="0"/>
              </a:rPr>
              <a:t> / </a:t>
            </a:r>
            <a:r>
              <a:rPr lang="ca-ES" sz="800" b="1" dirty="0">
                <a:latin typeface="Calibri" panose="020F0502020204030204" pitchFamily="34" charset="0"/>
                <a:hlinkClick r:id="rId8"/>
              </a:rPr>
              <a:t>CC-0</a:t>
            </a:r>
            <a:endParaRPr lang="ca-ES" sz="800" b="1" dirty="0">
              <a:latin typeface="Calibri" panose="020F0502020204030204" pitchFamily="34" charset="0"/>
            </a:endParaRPr>
          </a:p>
        </p:txBody>
      </p:sp>
    </p:spTree>
    <p:extLst>
      <p:ext uri="{BB962C8B-B14F-4D97-AF65-F5344CB8AC3E}">
        <p14:creationId xmlns:p14="http://schemas.microsoft.com/office/powerpoint/2010/main" val="2407200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54447" y="1967231"/>
            <a:ext cx="7855491" cy="2627205"/>
          </a:xfrm>
        </p:spPr>
        <p:txBody>
          <a:bodyPr/>
          <a:lstStyle/>
          <a:p>
            <a:r>
              <a:rPr lang="es-ES" b="1" dirty="0"/>
              <a:t>BY </a:t>
            </a:r>
            <a:r>
              <a:rPr lang="ca-ES" b="1" dirty="0"/>
              <a:t>–</a:t>
            </a:r>
            <a:r>
              <a:rPr lang="es-ES" b="1" dirty="0"/>
              <a:t> </a:t>
            </a:r>
            <a:r>
              <a:rPr lang="es-ES" b="1" dirty="0" err="1"/>
              <a:t>Attribution</a:t>
            </a:r>
            <a:r>
              <a:rPr lang="es-ES" dirty="0"/>
              <a:t>. </a:t>
            </a:r>
            <a:r>
              <a:rPr lang="en-US" dirty="0"/>
              <a:t>Authorship must be properly recognized, link to </a:t>
            </a:r>
            <a:r>
              <a:rPr lang="en-US" dirty="0" err="1"/>
              <a:t>licence</a:t>
            </a:r>
            <a:r>
              <a:rPr lang="en-US" dirty="0"/>
              <a:t> is required and any changes must be indicated</a:t>
            </a:r>
            <a:endParaRPr lang="es-ES" dirty="0"/>
          </a:p>
          <a:p>
            <a:r>
              <a:rPr lang="es-ES" b="1" dirty="0"/>
              <a:t>NC – Non </a:t>
            </a:r>
            <a:r>
              <a:rPr lang="es-ES" b="1" dirty="0" err="1"/>
              <a:t>Commercial</a:t>
            </a:r>
            <a:r>
              <a:rPr lang="es-ES" b="1" dirty="0"/>
              <a:t>.</a:t>
            </a:r>
            <a:r>
              <a:rPr lang="es-ES" dirty="0"/>
              <a:t> </a:t>
            </a:r>
            <a:r>
              <a:rPr lang="en-US" dirty="0"/>
              <a:t>Commercial use of derived works is not allowed</a:t>
            </a:r>
            <a:endParaRPr lang="es-ES" dirty="0"/>
          </a:p>
          <a:p>
            <a:r>
              <a:rPr lang="ca-ES" b="1" dirty="0"/>
              <a:t>SA – </a:t>
            </a:r>
            <a:r>
              <a:rPr lang="ca-ES" b="1" dirty="0" err="1"/>
              <a:t>Share</a:t>
            </a:r>
            <a:r>
              <a:rPr lang="ca-ES" b="1" dirty="0"/>
              <a:t> </a:t>
            </a:r>
            <a:r>
              <a:rPr lang="ca-ES" b="1" dirty="0" err="1"/>
              <a:t>Alike</a:t>
            </a:r>
            <a:r>
              <a:rPr lang="ca-ES" b="1" dirty="0"/>
              <a:t>. </a:t>
            </a:r>
            <a:r>
              <a:rPr lang="en-US" dirty="0"/>
              <a:t>Any derived work must have the same </a:t>
            </a:r>
            <a:r>
              <a:rPr lang="en-US" dirty="0" err="1"/>
              <a:t>licence</a:t>
            </a:r>
            <a:r>
              <a:rPr lang="en-US" dirty="0"/>
              <a:t> as the original</a:t>
            </a:r>
            <a:r>
              <a:rPr lang="es-ES" dirty="0"/>
              <a:t> </a:t>
            </a:r>
          </a:p>
          <a:p>
            <a:pPr algn="just"/>
            <a:r>
              <a:rPr lang="ca-ES" b="1" dirty="0"/>
              <a:t>ND – No Derivatives</a:t>
            </a:r>
            <a:r>
              <a:rPr lang="ca-ES" dirty="0"/>
              <a:t>. </a:t>
            </a:r>
            <a:r>
              <a:rPr lang="en-US" dirty="0"/>
              <a:t>Transformation of the original is not allowed</a:t>
            </a:r>
            <a:endParaRPr lang="es-ES" dirty="0"/>
          </a:p>
        </p:txBody>
      </p:sp>
      <p:grpSp>
        <p:nvGrpSpPr>
          <p:cNvPr id="5" name="Grupo 4"/>
          <p:cNvGrpSpPr/>
          <p:nvPr/>
        </p:nvGrpSpPr>
        <p:grpSpPr>
          <a:xfrm>
            <a:off x="822412" y="913260"/>
            <a:ext cx="7260333" cy="422625"/>
            <a:chOff x="323528" y="1196752"/>
            <a:chExt cx="8541568" cy="497206"/>
          </a:xfrm>
        </p:grpSpPr>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8704" y="1196752"/>
              <a:ext cx="1315844"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196752"/>
              <a:ext cx="131584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4090" y="1198905"/>
              <a:ext cx="1348666" cy="468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90040" y="1216184"/>
              <a:ext cx="1375056" cy="477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67403" y="1214291"/>
              <a:ext cx="1317120" cy="4576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63688" y="1196752"/>
              <a:ext cx="131584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cxnSp>
        <p:nvCxnSpPr>
          <p:cNvPr id="15" name="Conector recto de flecha 14"/>
          <p:cNvCxnSpPr/>
          <p:nvPr/>
        </p:nvCxnSpPr>
        <p:spPr>
          <a:xfrm flipV="1">
            <a:off x="1428899" y="707022"/>
            <a:ext cx="5989249" cy="6306"/>
          </a:xfrm>
          <a:prstGeom prst="straightConnector1">
            <a:avLst/>
          </a:prstGeom>
          <a:ln w="73025" cmpd="sng">
            <a:solidFill>
              <a:srgbClr val="067F9C"/>
            </a:solidFill>
            <a:tailEnd type="triangle"/>
          </a:ln>
        </p:spPr>
        <p:style>
          <a:lnRef idx="1">
            <a:schemeClr val="accent1"/>
          </a:lnRef>
          <a:fillRef idx="0">
            <a:schemeClr val="accent1"/>
          </a:fillRef>
          <a:effectRef idx="0">
            <a:schemeClr val="accent1"/>
          </a:effectRef>
          <a:fontRef idx="minor">
            <a:schemeClr val="tx1"/>
          </a:fontRef>
        </p:style>
      </p:cxnSp>
      <p:sp>
        <p:nvSpPr>
          <p:cNvPr id="16" name="CuadroTexto 15"/>
          <p:cNvSpPr txBox="1"/>
          <p:nvPr/>
        </p:nvSpPr>
        <p:spPr>
          <a:xfrm>
            <a:off x="3977358" y="414879"/>
            <a:ext cx="1399735" cy="276999"/>
          </a:xfrm>
          <a:prstGeom prst="rect">
            <a:avLst/>
          </a:prstGeom>
          <a:noFill/>
        </p:spPr>
        <p:txBody>
          <a:bodyPr wrap="square" rtlCol="0">
            <a:spAutoFit/>
          </a:bodyPr>
          <a:lstStyle/>
          <a:p>
            <a:r>
              <a:rPr lang="ca-ES" sz="1200" b="1" dirty="0" err="1">
                <a:solidFill>
                  <a:srgbClr val="067F9C"/>
                </a:solidFill>
              </a:rPr>
              <a:t>Permitted</a:t>
            </a:r>
            <a:r>
              <a:rPr lang="ca-ES" sz="1200" b="1" dirty="0">
                <a:solidFill>
                  <a:srgbClr val="067F9C"/>
                </a:solidFill>
              </a:rPr>
              <a:t> uses</a:t>
            </a:r>
          </a:p>
        </p:txBody>
      </p:sp>
      <p:sp>
        <p:nvSpPr>
          <p:cNvPr id="17" name="Más 16"/>
          <p:cNvSpPr/>
          <p:nvPr/>
        </p:nvSpPr>
        <p:spPr>
          <a:xfrm>
            <a:off x="1002937" y="566345"/>
            <a:ext cx="320039" cy="281354"/>
          </a:xfrm>
          <a:prstGeom prst="mathPlus">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8" name="Menos 17"/>
          <p:cNvSpPr/>
          <p:nvPr/>
        </p:nvSpPr>
        <p:spPr>
          <a:xfrm>
            <a:off x="7524071" y="539945"/>
            <a:ext cx="329048" cy="334153"/>
          </a:xfrm>
          <a:prstGeom prst="mathMinus">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9" name="Rectángulo redondeado 18"/>
          <p:cNvSpPr/>
          <p:nvPr/>
        </p:nvSpPr>
        <p:spPr>
          <a:xfrm>
            <a:off x="2021383" y="1352359"/>
            <a:ext cx="1168798" cy="409101"/>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sz="1000" dirty="0" err="1">
                <a:solidFill>
                  <a:schemeClr val="bg1"/>
                </a:solidFill>
              </a:rPr>
              <a:t>Dissertations</a:t>
            </a:r>
            <a:r>
              <a:rPr lang="ca-ES" sz="1000" dirty="0">
                <a:solidFill>
                  <a:schemeClr val="bg1"/>
                </a:solidFill>
              </a:rPr>
              <a:t> in </a:t>
            </a:r>
            <a:br>
              <a:rPr lang="ca-ES" sz="1000" dirty="0">
                <a:solidFill>
                  <a:schemeClr val="bg1"/>
                </a:solidFill>
              </a:rPr>
            </a:br>
            <a:r>
              <a:rPr lang="ca-ES" sz="1000" dirty="0">
                <a:solidFill>
                  <a:schemeClr val="bg1"/>
                </a:solidFill>
              </a:rPr>
              <a:t>TDX and DDD</a:t>
            </a:r>
          </a:p>
        </p:txBody>
      </p:sp>
      <p:sp>
        <p:nvSpPr>
          <p:cNvPr id="20" name="Rectangle 4"/>
          <p:cNvSpPr>
            <a:spLocks noChangeArrowheads="1"/>
          </p:cNvSpPr>
          <p:nvPr/>
        </p:nvSpPr>
        <p:spPr bwMode="auto">
          <a:xfrm>
            <a:off x="6397432" y="4551904"/>
            <a:ext cx="1762021" cy="215444"/>
          </a:xfrm>
          <a:prstGeom prst="rect">
            <a:avLst/>
          </a:prstGeom>
          <a:solidFill>
            <a:schemeClr val="bg1"/>
          </a:solidFill>
          <a:ln w="9525">
            <a:noFill/>
            <a:miter lim="800000"/>
            <a:headEnd/>
            <a:tailEnd/>
          </a:ln>
        </p:spPr>
        <p:txBody>
          <a:bodyPr wrap="none" anchor="ctr">
            <a:spAutoFit/>
          </a:bodyPr>
          <a:lstStyle/>
          <a:p>
            <a:r>
              <a:rPr lang="ca-ES" sz="800" b="1" dirty="0" err="1">
                <a:latin typeface="Calibri" panose="020F0502020204030204" pitchFamily="34" charset="0"/>
              </a:rPr>
              <a:t>Images</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8"/>
              </a:rPr>
              <a:t>Creative</a:t>
            </a:r>
            <a:r>
              <a:rPr lang="ca-ES" sz="800" b="1" dirty="0">
                <a:latin typeface="Calibri" panose="020F0502020204030204" pitchFamily="34" charset="0"/>
                <a:hlinkClick r:id="rId8"/>
              </a:rPr>
              <a:t> </a:t>
            </a:r>
            <a:r>
              <a:rPr lang="ca-ES" sz="800" b="1" dirty="0" err="1">
                <a:latin typeface="Calibri" panose="020F0502020204030204" pitchFamily="34" charset="0"/>
                <a:hlinkClick r:id="rId8"/>
              </a:rPr>
              <a:t>Commons</a:t>
            </a:r>
            <a:r>
              <a:rPr lang="ca-ES" sz="800" b="1" dirty="0">
                <a:latin typeface="Calibri" panose="020F0502020204030204" pitchFamily="34" charset="0"/>
              </a:rPr>
              <a:t> / </a:t>
            </a:r>
            <a:r>
              <a:rPr lang="ca-ES" sz="800" b="1" dirty="0">
                <a:latin typeface="Calibri" panose="020F0502020204030204" pitchFamily="34" charset="0"/>
                <a:hlinkClick r:id="rId9"/>
              </a:rPr>
              <a:t>CC-BY</a:t>
            </a:r>
            <a:endParaRPr lang="ca-ES" sz="800" dirty="0">
              <a:latin typeface="Calibri" panose="020F0502020204030204" pitchFamily="34" charset="0"/>
            </a:endParaRPr>
          </a:p>
        </p:txBody>
      </p:sp>
    </p:spTree>
    <p:extLst>
      <p:ext uri="{BB962C8B-B14F-4D97-AF65-F5344CB8AC3E}">
        <p14:creationId xmlns:p14="http://schemas.microsoft.com/office/powerpoint/2010/main" val="1242628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Public domain works </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60119" y="1434263"/>
            <a:ext cx="7976071" cy="1164226"/>
          </a:xfrm>
        </p:spPr>
        <p:txBody>
          <a:bodyPr/>
          <a:lstStyle/>
          <a:p>
            <a:pPr marL="0" indent="0">
              <a:buNone/>
            </a:pPr>
            <a:r>
              <a:rPr lang="en-US" dirty="0"/>
              <a:t>Literary, artistic or scientific works become public domain works after deadline of exploitation rights (up to 70 years after the author’s death). Then they can be freely used in new works.</a:t>
            </a:r>
          </a:p>
          <a:p>
            <a:pPr marL="0" indent="0">
              <a:buNone/>
            </a:pPr>
            <a:endParaRPr lang="en-GB" dirty="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7299" y="3173179"/>
            <a:ext cx="1920082" cy="677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at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3839" y="3139817"/>
            <a:ext cx="2016224" cy="710431"/>
          </a:xfrm>
          <a:prstGeom prst="rect">
            <a:avLst/>
          </a:prstGeom>
        </p:spPr>
      </p:pic>
      <p:sp>
        <p:nvSpPr>
          <p:cNvPr id="6" name="Rectangle 4"/>
          <p:cNvSpPr>
            <a:spLocks noChangeArrowheads="1"/>
          </p:cNvSpPr>
          <p:nvPr/>
        </p:nvSpPr>
        <p:spPr bwMode="auto">
          <a:xfrm>
            <a:off x="6397432" y="4551904"/>
            <a:ext cx="1762021" cy="215444"/>
          </a:xfrm>
          <a:prstGeom prst="rect">
            <a:avLst/>
          </a:prstGeom>
          <a:solidFill>
            <a:schemeClr val="bg1"/>
          </a:solidFill>
          <a:ln w="9525">
            <a:noFill/>
            <a:miter lim="800000"/>
            <a:headEnd/>
            <a:tailEnd/>
          </a:ln>
        </p:spPr>
        <p:txBody>
          <a:bodyPr wrap="none" anchor="ctr">
            <a:spAutoFit/>
          </a:bodyPr>
          <a:lstStyle/>
          <a:p>
            <a:r>
              <a:rPr lang="ca-ES" sz="800" b="1" dirty="0" err="1">
                <a:latin typeface="Calibri" panose="020F0502020204030204" pitchFamily="34" charset="0"/>
              </a:rPr>
              <a:t>Images</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4"/>
              </a:rPr>
              <a:t>Creative</a:t>
            </a:r>
            <a:r>
              <a:rPr lang="ca-ES" sz="800" b="1" dirty="0">
                <a:latin typeface="Calibri" panose="020F0502020204030204" pitchFamily="34" charset="0"/>
                <a:hlinkClick r:id="rId4"/>
              </a:rPr>
              <a:t> </a:t>
            </a:r>
            <a:r>
              <a:rPr lang="ca-ES" sz="800" b="1" dirty="0" err="1">
                <a:latin typeface="Calibri" panose="020F0502020204030204" pitchFamily="34" charset="0"/>
                <a:hlinkClick r:id="rId4"/>
              </a:rPr>
              <a:t>Commons</a:t>
            </a:r>
            <a:r>
              <a:rPr lang="ca-ES" sz="800" b="1" dirty="0">
                <a:latin typeface="Calibri" panose="020F0502020204030204" pitchFamily="34" charset="0"/>
                <a:hlinkClick r:id="rId4"/>
              </a:rPr>
              <a:t> </a:t>
            </a:r>
            <a:r>
              <a:rPr lang="ca-ES" sz="800" b="1" dirty="0">
                <a:latin typeface="Calibri" panose="020F0502020204030204" pitchFamily="34" charset="0"/>
              </a:rPr>
              <a:t>/ </a:t>
            </a:r>
            <a:r>
              <a:rPr lang="ca-ES" sz="800" b="1" dirty="0">
                <a:latin typeface="Calibri" panose="020F0502020204030204" pitchFamily="34" charset="0"/>
                <a:hlinkClick r:id="rId5"/>
              </a:rPr>
              <a:t>CC-BY</a:t>
            </a:r>
            <a:endParaRPr lang="ca-ES" sz="800" dirty="0">
              <a:latin typeface="Calibri" panose="020F0502020204030204" pitchFamily="34" charset="0"/>
            </a:endParaRPr>
          </a:p>
        </p:txBody>
      </p:sp>
    </p:spTree>
    <p:extLst>
      <p:ext uri="{BB962C8B-B14F-4D97-AF65-F5344CB8AC3E}">
        <p14:creationId xmlns:p14="http://schemas.microsoft.com/office/powerpoint/2010/main" val="511506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a:t>Good and bad practices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7350772" cy="3577574"/>
          </a:xfrm>
        </p:spPr>
        <p:txBody>
          <a:bodyPr/>
          <a:lstStyle/>
          <a:p>
            <a:pPr marL="0" indent="0">
              <a:buNone/>
            </a:pPr>
            <a:r>
              <a:rPr lang="en-US" sz="1800" dirty="0"/>
              <a:t>Now you will review some of these concepts by performing some exercises to detect good and bad practices:</a:t>
            </a:r>
            <a:endParaRPr lang="en-GB" sz="1800" dirty="0"/>
          </a:p>
          <a:p>
            <a:pPr marL="0" indent="0">
              <a:buNone/>
            </a:pPr>
            <a:endParaRPr lang="en-GB" dirty="0"/>
          </a:p>
          <a:p>
            <a:pPr marL="0" indent="0" algn="ctr">
              <a:buNone/>
            </a:pPr>
            <a:r>
              <a:rPr lang="en-GB" sz="4000" dirty="0">
                <a:hlinkClick r:id="rId3"/>
              </a:rPr>
              <a:t>Quiz 1</a:t>
            </a:r>
            <a:endParaRPr lang="en-GB" sz="4000" dirty="0"/>
          </a:p>
          <a:p>
            <a:pPr marL="0" indent="0">
              <a:buNone/>
            </a:pPr>
            <a:endParaRPr lang="es-ES_tradnl"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7510" y="180753"/>
            <a:ext cx="623776" cy="62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9354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ca-ES" dirty="0">
                <a:solidFill>
                  <a:schemeClr val="accent3">
                    <a:lumMod val="50000"/>
                  </a:schemeClr>
                </a:solidFill>
              </a:rPr>
              <a:t>In </a:t>
            </a:r>
            <a:r>
              <a:rPr lang="ca-ES" dirty="0" err="1">
                <a:solidFill>
                  <a:schemeClr val="accent3">
                    <a:lumMod val="50000"/>
                  </a:schemeClr>
                </a:solidFill>
              </a:rPr>
              <a:t>my</a:t>
            </a:r>
            <a:r>
              <a:rPr lang="ca-ES" dirty="0">
                <a:solidFill>
                  <a:schemeClr val="accent3">
                    <a:lumMod val="50000"/>
                  </a:schemeClr>
                </a:solidFill>
              </a:rPr>
              <a:t> </a:t>
            </a:r>
            <a:r>
              <a:rPr lang="ca-ES" dirty="0" err="1">
                <a:solidFill>
                  <a:schemeClr val="accent3">
                    <a:lumMod val="50000"/>
                  </a:schemeClr>
                </a:solidFill>
              </a:rPr>
              <a:t>thesis</a:t>
            </a:r>
            <a:r>
              <a:rPr lang="en-US" dirty="0"/>
              <a:t>…</a:t>
            </a:r>
            <a:endParaRPr lang="en-GB" dirty="0"/>
          </a:p>
        </p:txBody>
      </p:sp>
      <p:sp>
        <p:nvSpPr>
          <p:cNvPr id="8" name="Rectangle 4"/>
          <p:cNvSpPr>
            <a:spLocks noChangeArrowheads="1"/>
          </p:cNvSpPr>
          <p:nvPr/>
        </p:nvSpPr>
        <p:spPr bwMode="auto">
          <a:xfrm>
            <a:off x="5270498" y="4811538"/>
            <a:ext cx="3067051" cy="215444"/>
          </a:xfrm>
          <a:prstGeom prst="rect">
            <a:avLst/>
          </a:prstGeom>
          <a:solidFill>
            <a:schemeClr val="bg1"/>
          </a:solidFill>
          <a:ln w="9525">
            <a:noFill/>
            <a:miter lim="800000"/>
            <a:headEnd/>
            <a:tailEnd/>
          </a:ln>
        </p:spPr>
        <p:txBody>
          <a:bodyPr wrap="square" anchor="ctr">
            <a:spAutoFit/>
          </a:bodyPr>
          <a:lstStyle/>
          <a:p>
            <a:r>
              <a:rPr lang="ca-ES" sz="800" b="1" dirty="0" err="1">
                <a:latin typeface="Calibri" panose="020F0502020204030204" pitchFamily="34" charset="0"/>
              </a:rPr>
              <a:t>Image</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Gerd </a:t>
            </a:r>
            <a:r>
              <a:rPr lang="ca-ES" sz="800" b="1" dirty="0" err="1">
                <a:latin typeface="Calibri" panose="020F0502020204030204" pitchFamily="34" charset="0"/>
              </a:rPr>
              <a:t>Altmann</a:t>
            </a:r>
            <a:r>
              <a:rPr lang="ca-ES" sz="800" b="1" dirty="0">
                <a:latin typeface="Calibri" panose="020F0502020204030204" pitchFamily="34" charset="0"/>
              </a:rPr>
              <a:t> / </a:t>
            </a:r>
            <a:r>
              <a:rPr lang="ca-ES" sz="800" b="1" dirty="0" err="1">
                <a:latin typeface="Calibri" panose="020F0502020204030204" pitchFamily="34" charset="0"/>
                <a:hlinkClick r:id="rId2"/>
              </a:rPr>
              <a:t>PublicDomainPictures</a:t>
            </a:r>
            <a:r>
              <a:rPr lang="ca-ES" sz="800" b="1" dirty="0">
                <a:latin typeface="Calibri" panose="020F0502020204030204" pitchFamily="34" charset="0"/>
              </a:rPr>
              <a:t> /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pic>
        <p:nvPicPr>
          <p:cNvPr id="5" name="Imat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0976" y="774699"/>
            <a:ext cx="6055259" cy="4036839"/>
          </a:xfrm>
          <a:prstGeom prst="rect">
            <a:avLst/>
          </a:prstGeom>
        </p:spPr>
      </p:pic>
      <p:sp>
        <p:nvSpPr>
          <p:cNvPr id="6" name="QuadreDeText 5"/>
          <p:cNvSpPr txBox="1"/>
          <p:nvPr/>
        </p:nvSpPr>
        <p:spPr>
          <a:xfrm>
            <a:off x="2108200" y="1466850"/>
            <a:ext cx="2032000" cy="830997"/>
          </a:xfrm>
          <a:prstGeom prst="rect">
            <a:avLst/>
          </a:prstGeom>
          <a:noFill/>
        </p:spPr>
        <p:txBody>
          <a:bodyPr wrap="square" rtlCol="0">
            <a:spAutoFit/>
          </a:bodyPr>
          <a:lstStyle/>
          <a:p>
            <a:pPr algn="ctr"/>
            <a:r>
              <a:rPr lang="en-US" dirty="0">
                <a:solidFill>
                  <a:schemeClr val="tx1">
                    <a:lumMod val="95000"/>
                    <a:lumOff val="5000"/>
                  </a:schemeClr>
                </a:solidFill>
              </a:rPr>
              <a:t>Can I insert any picture I like?</a:t>
            </a:r>
          </a:p>
          <a:p>
            <a:pPr algn="ctr"/>
            <a:endParaRPr lang="ca-ES" dirty="0">
              <a:solidFill>
                <a:schemeClr val="tx1">
                  <a:lumMod val="95000"/>
                  <a:lumOff val="5000"/>
                </a:schemeClr>
              </a:solidFill>
            </a:endParaRPr>
          </a:p>
        </p:txBody>
      </p:sp>
      <p:sp>
        <p:nvSpPr>
          <p:cNvPr id="7" name="QuadreDeText 6"/>
          <p:cNvSpPr txBox="1"/>
          <p:nvPr/>
        </p:nvSpPr>
        <p:spPr>
          <a:xfrm>
            <a:off x="4959087" y="1495885"/>
            <a:ext cx="2324100" cy="830997"/>
          </a:xfrm>
          <a:prstGeom prst="rect">
            <a:avLst/>
          </a:prstGeom>
          <a:noFill/>
        </p:spPr>
        <p:txBody>
          <a:bodyPr wrap="square" rtlCol="0">
            <a:spAutoFit/>
          </a:bodyPr>
          <a:lstStyle/>
          <a:p>
            <a:pPr algn="ctr"/>
            <a:r>
              <a:rPr lang="en-US" dirty="0">
                <a:solidFill>
                  <a:schemeClr val="tx1">
                    <a:lumMod val="95000"/>
                    <a:lumOff val="5000"/>
                  </a:schemeClr>
                </a:solidFill>
              </a:rPr>
              <a:t>And copy a passage from someone else’s work</a:t>
            </a:r>
            <a:r>
              <a:rPr lang="ca-ES" dirty="0">
                <a:solidFill>
                  <a:schemeClr val="tx1">
                    <a:lumMod val="95000"/>
                    <a:lumOff val="5000"/>
                  </a:schemeClr>
                </a:solidFill>
              </a:rPr>
              <a:t>?</a:t>
            </a:r>
          </a:p>
        </p:txBody>
      </p:sp>
    </p:spTree>
    <p:extLst>
      <p:ext uri="{BB962C8B-B14F-4D97-AF65-F5344CB8AC3E}">
        <p14:creationId xmlns:p14="http://schemas.microsoft.com/office/powerpoint/2010/main" val="608562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5"/>
            <a:ext cx="8334442" cy="525617"/>
          </a:xfrm>
        </p:spPr>
        <p:txBody>
          <a:bodyPr/>
          <a:lstStyle/>
          <a:p>
            <a:r>
              <a:rPr lang="ca-ES" dirty="0" err="1">
                <a:solidFill>
                  <a:schemeClr val="accent3">
                    <a:lumMod val="50000"/>
                  </a:schemeClr>
                </a:solidFill>
              </a:rPr>
              <a:t>Steps</a:t>
            </a:r>
            <a:r>
              <a:rPr lang="ca-ES" dirty="0">
                <a:solidFill>
                  <a:schemeClr val="accent3">
                    <a:lumMod val="50000"/>
                  </a:schemeClr>
                </a:solidFill>
              </a:rPr>
              <a:t> to </a:t>
            </a:r>
            <a:r>
              <a:rPr lang="ca-ES" dirty="0" err="1">
                <a:solidFill>
                  <a:schemeClr val="accent3">
                    <a:lumMod val="50000"/>
                  </a:schemeClr>
                </a:solidFill>
              </a:rPr>
              <a:t>follow</a:t>
            </a:r>
            <a:r>
              <a:rPr lang="ca-ES" dirty="0">
                <a:solidFill>
                  <a:schemeClr val="accent3">
                    <a:lumMod val="50000"/>
                  </a:schemeClr>
                </a:solidFill>
              </a:rPr>
              <a:t>...</a:t>
            </a:r>
            <a:endParaRPr lang="en-GB" dirty="0"/>
          </a:p>
        </p:txBody>
      </p:sp>
      <p:grpSp>
        <p:nvGrpSpPr>
          <p:cNvPr id="23" name="Grupo 22"/>
          <p:cNvGrpSpPr/>
          <p:nvPr/>
        </p:nvGrpSpPr>
        <p:grpSpPr>
          <a:xfrm>
            <a:off x="503553" y="1327868"/>
            <a:ext cx="1361025" cy="1105618"/>
            <a:chOff x="4060012" y="667963"/>
            <a:chExt cx="816864" cy="816864"/>
          </a:xfrm>
        </p:grpSpPr>
        <p:sp>
          <p:nvSpPr>
            <p:cNvPr id="24" name="Rectángulo redondeado 2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CuadroTexto 24"/>
            <p:cNvSpPr txBox="1"/>
            <p:nvPr/>
          </p:nvSpPr>
          <p:spPr>
            <a:xfrm>
              <a:off x="4099888" y="707839"/>
              <a:ext cx="737112" cy="7371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ca-ES" sz="1400" b="1" dirty="0" err="1">
                  <a:solidFill>
                    <a:schemeClr val="bg1"/>
                  </a:solidFill>
                </a:rPr>
                <a:t>Option</a:t>
              </a:r>
              <a:r>
                <a:rPr lang="ca-ES" sz="1400" b="1" dirty="0">
                  <a:solidFill>
                    <a:schemeClr val="bg1"/>
                  </a:solidFill>
                </a:rPr>
                <a:t> 1 </a:t>
              </a:r>
            </a:p>
            <a:p>
              <a:pPr algn="ctr"/>
              <a:endParaRPr lang="ca-ES" sz="1000" b="1" dirty="0"/>
            </a:p>
            <a:p>
              <a:pPr algn="ctr"/>
              <a:r>
                <a:rPr lang="en-US" sz="1200" b="1" dirty="0"/>
                <a:t>Make your own pictures or drawings</a:t>
              </a:r>
            </a:p>
          </p:txBody>
        </p:sp>
      </p:grpSp>
      <p:grpSp>
        <p:nvGrpSpPr>
          <p:cNvPr id="26" name="Grupo 25"/>
          <p:cNvGrpSpPr/>
          <p:nvPr/>
        </p:nvGrpSpPr>
        <p:grpSpPr>
          <a:xfrm>
            <a:off x="3414096" y="3177952"/>
            <a:ext cx="2222368" cy="1360850"/>
            <a:chOff x="4060012" y="667963"/>
            <a:chExt cx="816864" cy="816864"/>
          </a:xfrm>
        </p:grpSpPr>
        <p:sp>
          <p:nvSpPr>
            <p:cNvPr id="27" name="Rectángulo redondeado 26"/>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8" name="CuadroTexto 27"/>
            <p:cNvSpPr txBox="1"/>
            <p:nvPr/>
          </p:nvSpPr>
          <p:spPr>
            <a:xfrm>
              <a:off x="4099888" y="707838"/>
              <a:ext cx="745597"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ca-ES" sz="1400" b="1" dirty="0" err="1">
                  <a:solidFill>
                    <a:schemeClr val="bg1"/>
                  </a:solidFill>
                </a:rPr>
                <a:t>Option</a:t>
              </a:r>
              <a:r>
                <a:rPr lang="ca-ES" sz="1400" b="1" dirty="0">
                  <a:solidFill>
                    <a:schemeClr val="bg1"/>
                  </a:solidFill>
                </a:rPr>
                <a:t> 3</a:t>
              </a:r>
              <a:r>
                <a:rPr lang="ca-ES" sz="1400" dirty="0">
                  <a:solidFill>
                    <a:schemeClr val="bg1"/>
                  </a:solidFill>
                </a:rPr>
                <a:t> </a:t>
              </a:r>
            </a:p>
            <a:p>
              <a:pPr algn="ctr"/>
              <a:br>
                <a:rPr lang="en-US" sz="1100" dirty="0"/>
              </a:br>
              <a:r>
                <a:rPr lang="en-US" sz="1200" b="1" dirty="0"/>
                <a:t>If you are using contents under special protection...</a:t>
              </a:r>
            </a:p>
            <a:p>
              <a:pPr algn="ctr"/>
              <a:r>
                <a:rPr lang="en-US" sz="1200" dirty="0"/>
                <a:t>You have recourse to the </a:t>
              </a:r>
              <a:r>
                <a:rPr lang="en-US" sz="1200" b="1" dirty="0"/>
                <a:t>CITATION RIGHT</a:t>
              </a:r>
            </a:p>
          </p:txBody>
        </p:sp>
      </p:grpSp>
      <p:grpSp>
        <p:nvGrpSpPr>
          <p:cNvPr id="29" name="Grupo 28"/>
          <p:cNvGrpSpPr/>
          <p:nvPr/>
        </p:nvGrpSpPr>
        <p:grpSpPr>
          <a:xfrm>
            <a:off x="6349074" y="3177952"/>
            <a:ext cx="2222368" cy="1360850"/>
            <a:chOff x="4060012" y="667963"/>
            <a:chExt cx="816864" cy="816864"/>
          </a:xfrm>
        </p:grpSpPr>
        <p:sp>
          <p:nvSpPr>
            <p:cNvPr id="30" name="Rectángulo redondeado 29"/>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1" name="CuadroTexto 30"/>
            <p:cNvSpPr txBox="1"/>
            <p:nvPr/>
          </p:nvSpPr>
          <p:spPr>
            <a:xfrm>
              <a:off x="4099888" y="707838"/>
              <a:ext cx="737112"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ca-ES" sz="1400" b="1" dirty="0" err="1">
                  <a:solidFill>
                    <a:schemeClr val="bg1"/>
                  </a:solidFill>
                </a:rPr>
                <a:t>Option</a:t>
              </a:r>
              <a:r>
                <a:rPr lang="ca-ES" sz="1400" b="1" dirty="0">
                  <a:solidFill>
                    <a:schemeClr val="bg1"/>
                  </a:solidFill>
                </a:rPr>
                <a:t> 4</a:t>
              </a:r>
              <a:r>
                <a:rPr lang="ca-ES" sz="1400" dirty="0">
                  <a:solidFill>
                    <a:schemeClr val="bg1"/>
                  </a:solidFill>
                </a:rPr>
                <a:t> </a:t>
              </a:r>
            </a:p>
            <a:p>
              <a:pPr algn="ctr"/>
              <a:endParaRPr lang="en-US" sz="1100" dirty="0"/>
            </a:p>
            <a:p>
              <a:pPr algn="ctr"/>
              <a:r>
                <a:rPr lang="en-US" sz="1200" b="1" dirty="0"/>
                <a:t>If citation right cannot be applied in your case...</a:t>
              </a:r>
            </a:p>
            <a:p>
              <a:pPr algn="ctr"/>
              <a:r>
                <a:rPr lang="ca-ES" sz="1200" b="1" dirty="0"/>
                <a:t>AUTHOR’S PERMISSION </a:t>
              </a:r>
              <a:r>
                <a:rPr lang="ca-ES" sz="1200" dirty="0"/>
                <a:t>in </a:t>
              </a:r>
              <a:r>
                <a:rPr lang="ca-ES" sz="1200" dirty="0" err="1"/>
                <a:t>written</a:t>
              </a:r>
              <a:r>
                <a:rPr lang="ca-ES" sz="1200" dirty="0"/>
                <a:t> </a:t>
              </a:r>
              <a:r>
                <a:rPr lang="ca-ES" sz="1200" dirty="0" err="1"/>
                <a:t>form</a:t>
              </a:r>
              <a:r>
                <a:rPr lang="ca-ES" sz="1200" dirty="0"/>
                <a:t> is </a:t>
              </a:r>
              <a:r>
                <a:rPr lang="ca-ES" sz="1200" dirty="0" err="1"/>
                <a:t>needed</a:t>
              </a:r>
              <a:r>
                <a:rPr lang="ca-ES" sz="1200" dirty="0"/>
                <a:t> for </a:t>
              </a:r>
              <a:r>
                <a:rPr lang="ca-ES" sz="1200" dirty="0" err="1"/>
                <a:t>that</a:t>
              </a:r>
              <a:r>
                <a:rPr lang="ca-ES" sz="1200" dirty="0"/>
                <a:t> particular </a:t>
              </a:r>
              <a:r>
                <a:rPr lang="ca-ES" sz="1200" dirty="0" err="1"/>
                <a:t>use</a:t>
              </a:r>
              <a:endParaRPr lang="es-ES" sz="1200" dirty="0"/>
            </a:p>
          </p:txBody>
        </p:sp>
      </p:grpSp>
      <p:pic>
        <p:nvPicPr>
          <p:cNvPr id="32" name="Picture 2" descr="File:Copyright.svg"/>
          <p:cNvPicPr>
            <a:picLocks noChangeAspect="1" noChangeArrowheads="1"/>
          </p:cNvPicPr>
          <p:nvPr/>
        </p:nvPicPr>
        <p:blipFill>
          <a:blip r:embed="rId2" cstate="print"/>
          <a:srcRect/>
          <a:stretch>
            <a:fillRect/>
          </a:stretch>
        </p:blipFill>
        <p:spPr bwMode="auto">
          <a:xfrm>
            <a:off x="5269596" y="3277936"/>
            <a:ext cx="281464" cy="281464"/>
          </a:xfrm>
          <a:prstGeom prst="rect">
            <a:avLst/>
          </a:prstGeom>
          <a:noFill/>
        </p:spPr>
      </p:pic>
      <p:grpSp>
        <p:nvGrpSpPr>
          <p:cNvPr id="33" name="Grupo 32"/>
          <p:cNvGrpSpPr/>
          <p:nvPr/>
        </p:nvGrpSpPr>
        <p:grpSpPr>
          <a:xfrm>
            <a:off x="2567964" y="859573"/>
            <a:ext cx="4940722" cy="2200241"/>
            <a:chOff x="4060012" y="667963"/>
            <a:chExt cx="816864" cy="816864"/>
          </a:xfrm>
        </p:grpSpPr>
        <p:sp>
          <p:nvSpPr>
            <p:cNvPr id="34" name="Rectángulo redondeado 3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5" name="CuadroTexto 34"/>
            <p:cNvSpPr txBox="1"/>
            <p:nvPr/>
          </p:nvSpPr>
          <p:spPr>
            <a:xfrm>
              <a:off x="4099888" y="707838"/>
              <a:ext cx="737112"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ca-ES" sz="1400" b="1" dirty="0" err="1">
                  <a:solidFill>
                    <a:schemeClr val="bg1"/>
                  </a:solidFill>
                </a:rPr>
                <a:t>Option</a:t>
              </a:r>
              <a:r>
                <a:rPr lang="ca-ES" sz="1400" b="1" dirty="0">
                  <a:solidFill>
                    <a:schemeClr val="bg1"/>
                  </a:solidFill>
                </a:rPr>
                <a:t> 2</a:t>
              </a:r>
              <a:r>
                <a:rPr lang="ca-ES" sz="1400" dirty="0">
                  <a:solidFill>
                    <a:schemeClr val="bg1"/>
                  </a:solidFill>
                </a:rPr>
                <a:t> </a:t>
              </a:r>
            </a:p>
            <a:p>
              <a:pPr algn="ctr"/>
              <a:endParaRPr lang="ca-ES" sz="1000" b="1" dirty="0"/>
            </a:p>
            <a:p>
              <a:pPr algn="ctr"/>
              <a:r>
                <a:rPr lang="ca-ES" sz="1200" b="1" dirty="0" err="1"/>
                <a:t>Use</a:t>
              </a:r>
              <a:r>
                <a:rPr lang="ca-ES" sz="1200" b="1" dirty="0"/>
                <a:t> open-</a:t>
              </a:r>
              <a:r>
                <a:rPr lang="ca-ES" sz="1200" b="1" dirty="0" err="1"/>
                <a:t>access</a:t>
              </a:r>
              <a:r>
                <a:rPr lang="ca-ES" sz="1200" b="1" dirty="0"/>
                <a:t> contents</a:t>
              </a:r>
            </a:p>
            <a:p>
              <a:pPr algn="ctr"/>
              <a:endParaRPr lang="ca-ES" sz="1200" b="1" dirty="0"/>
            </a:p>
            <a:p>
              <a:pPr algn="ctr"/>
              <a:endParaRPr lang="ca-ES" sz="1200" b="1" dirty="0"/>
            </a:p>
            <a:p>
              <a:pPr algn="ctr"/>
              <a:endParaRPr lang="ca-ES" sz="1200" b="1" dirty="0"/>
            </a:p>
            <a:p>
              <a:pPr algn="ctr"/>
              <a:endParaRPr lang="ca-ES" sz="1200" b="1" dirty="0"/>
            </a:p>
            <a:p>
              <a:pPr algn="ctr"/>
              <a:endParaRPr lang="ca-ES" sz="1200" b="1" dirty="0"/>
            </a:p>
            <a:p>
              <a:pPr algn="ctr"/>
              <a:r>
                <a:rPr lang="ca-ES" sz="1200" b="1" dirty="0"/>
                <a:t>+ </a:t>
              </a:r>
              <a:r>
                <a:rPr lang="ca-ES" sz="1200" b="1" dirty="0" err="1">
                  <a:hlinkClick r:id="rId3"/>
                </a:rPr>
                <a:t>help</a:t>
              </a:r>
              <a:r>
                <a:rPr lang="ca-ES" sz="1200" b="1" dirty="0">
                  <a:hlinkClick r:id="rId3"/>
                </a:rPr>
                <a:t> </a:t>
              </a:r>
              <a:r>
                <a:rPr lang="ca-ES" sz="1200" b="1" dirty="0" err="1">
                  <a:hlinkClick r:id="rId3"/>
                </a:rPr>
                <a:t>information</a:t>
              </a:r>
              <a:r>
                <a:rPr lang="ca-ES" sz="1200" b="1" dirty="0">
                  <a:hlinkClick r:id="rId3"/>
                </a:rPr>
                <a:t> (CEDEC) </a:t>
              </a:r>
              <a:endParaRPr lang="ca-ES" sz="1200" b="1" dirty="0"/>
            </a:p>
            <a:p>
              <a:pPr algn="ctr"/>
              <a:r>
                <a:rPr lang="en-US" sz="1200" b="1" dirty="0"/>
                <a:t>Permissions are detailed in each Creative Commons </a:t>
              </a:r>
              <a:r>
                <a:rPr lang="en-US" sz="1200" b="1" dirty="0" err="1"/>
                <a:t>licence</a:t>
              </a:r>
              <a:endParaRPr lang="ca-ES" sz="1200" b="1" dirty="0"/>
            </a:p>
          </p:txBody>
        </p:sp>
      </p:grpSp>
      <p:pic>
        <p:nvPicPr>
          <p:cNvPr id="1028" name="Picture 4" descr="allic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5570" y="950683"/>
            <a:ext cx="300485" cy="300485"/>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5876" y="955989"/>
            <a:ext cx="292608" cy="292608"/>
          </a:xfrm>
          <a:prstGeom prst="rect">
            <a:avLst/>
          </a:prstGeom>
        </p:spPr>
      </p:pic>
      <p:sp>
        <p:nvSpPr>
          <p:cNvPr id="4" name="CuadroTexto 3"/>
          <p:cNvSpPr txBox="1"/>
          <p:nvPr/>
        </p:nvSpPr>
        <p:spPr>
          <a:xfrm>
            <a:off x="648643" y="4718849"/>
            <a:ext cx="5386397" cy="307777"/>
          </a:xfrm>
          <a:prstGeom prst="rect">
            <a:avLst/>
          </a:prstGeom>
          <a:noFill/>
        </p:spPr>
        <p:txBody>
          <a:bodyPr wrap="square" rtlCol="0">
            <a:spAutoFit/>
          </a:bodyPr>
          <a:lstStyle/>
          <a:p>
            <a:r>
              <a:rPr lang="en-US" sz="1400" dirty="0">
                <a:solidFill>
                  <a:schemeClr val="accent4"/>
                </a:solidFill>
              </a:rPr>
              <a:t>Remember: </a:t>
            </a:r>
            <a:r>
              <a:rPr lang="en-US" sz="1400" b="1" dirty="0">
                <a:solidFill>
                  <a:schemeClr val="accent4"/>
                </a:solidFill>
              </a:rPr>
              <a:t>author</a:t>
            </a:r>
            <a:r>
              <a:rPr lang="en-US" sz="1400" dirty="0">
                <a:solidFill>
                  <a:schemeClr val="accent4"/>
                </a:solidFill>
              </a:rPr>
              <a:t> and </a:t>
            </a:r>
            <a:r>
              <a:rPr lang="en-US" sz="1400" b="1" dirty="0">
                <a:solidFill>
                  <a:schemeClr val="accent4"/>
                </a:solidFill>
              </a:rPr>
              <a:t>source</a:t>
            </a:r>
            <a:r>
              <a:rPr lang="en-US" sz="1400" dirty="0">
                <a:solidFill>
                  <a:schemeClr val="accent4"/>
                </a:solidFill>
              </a:rPr>
              <a:t> must </a:t>
            </a:r>
            <a:r>
              <a:rPr lang="en-US" sz="1400" b="1" dirty="0">
                <a:solidFill>
                  <a:schemeClr val="accent4"/>
                </a:solidFill>
              </a:rPr>
              <a:t>ALWAYS</a:t>
            </a:r>
            <a:r>
              <a:rPr lang="en-US" sz="1400" dirty="0">
                <a:solidFill>
                  <a:schemeClr val="accent4"/>
                </a:solidFill>
              </a:rPr>
              <a:t> be indicated</a:t>
            </a:r>
            <a:endParaRPr lang="pt-BR" sz="1400" b="1" dirty="0">
              <a:solidFill>
                <a:schemeClr val="accent4"/>
              </a:solidFill>
            </a:endParaRPr>
          </a:p>
        </p:txBody>
      </p:sp>
      <p:sp>
        <p:nvSpPr>
          <p:cNvPr id="38" name="Rectángulo redondeado 37"/>
          <p:cNvSpPr/>
          <p:nvPr/>
        </p:nvSpPr>
        <p:spPr>
          <a:xfrm>
            <a:off x="2841818" y="1683043"/>
            <a:ext cx="2142873" cy="57685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accent3"/>
                </a:solidFill>
              </a:rPr>
              <a:t>Use the ‘Usage rights’</a:t>
            </a:r>
          </a:p>
          <a:p>
            <a:pPr algn="ctr"/>
            <a:r>
              <a:rPr lang="en-US" sz="1000" b="1" dirty="0">
                <a:solidFill>
                  <a:schemeClr val="accent3"/>
                </a:solidFill>
              </a:rPr>
              <a:t> filter on the Google</a:t>
            </a:r>
          </a:p>
          <a:p>
            <a:pPr algn="ctr"/>
            <a:r>
              <a:rPr lang="ca-ES" sz="1000" b="1" dirty="0" err="1">
                <a:hlinkClick r:id="rId6"/>
              </a:rPr>
              <a:t>advanced</a:t>
            </a:r>
            <a:r>
              <a:rPr lang="ca-ES" sz="1000" b="1" dirty="0">
                <a:hlinkClick r:id="rId6"/>
              </a:rPr>
              <a:t> </a:t>
            </a:r>
            <a:r>
              <a:rPr lang="ca-ES" sz="1000" b="1" dirty="0" err="1">
                <a:hlinkClick r:id="rId6"/>
              </a:rPr>
              <a:t>search</a:t>
            </a:r>
            <a:r>
              <a:rPr lang="en-US" sz="1000" b="1" dirty="0">
                <a:solidFill>
                  <a:schemeClr val="accent3"/>
                </a:solidFill>
              </a:rPr>
              <a:t> </a:t>
            </a:r>
            <a:endParaRPr lang="es-ES" sz="1000" b="1" dirty="0">
              <a:solidFill>
                <a:schemeClr val="accent3"/>
              </a:solidFill>
            </a:endParaRPr>
          </a:p>
        </p:txBody>
      </p:sp>
      <p:sp>
        <p:nvSpPr>
          <p:cNvPr id="41" name="Rectángulo redondeado 40"/>
          <p:cNvSpPr/>
          <p:nvPr/>
        </p:nvSpPr>
        <p:spPr>
          <a:xfrm>
            <a:off x="5084492" y="1578964"/>
            <a:ext cx="2142873" cy="7366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accent3"/>
                </a:solidFill>
              </a:rPr>
              <a:t>Use picture or sound search engines in the guide </a:t>
            </a:r>
            <a:r>
              <a:rPr lang="ca-ES" sz="1200" b="1" dirty="0">
                <a:solidFill>
                  <a:prstClr val="black"/>
                </a:solidFill>
                <a:latin typeface="Calibri"/>
                <a:hlinkClick r:id="rId7"/>
              </a:rPr>
              <a:t>Audiovisual </a:t>
            </a:r>
            <a:r>
              <a:rPr lang="ca-ES" sz="1200" b="1" dirty="0" err="1">
                <a:solidFill>
                  <a:prstClr val="black"/>
                </a:solidFill>
                <a:latin typeface="Calibri"/>
                <a:hlinkClick r:id="rId7"/>
              </a:rPr>
              <a:t>resources</a:t>
            </a:r>
            <a:r>
              <a:rPr lang="ca-ES" sz="1200" b="1" dirty="0">
                <a:solidFill>
                  <a:prstClr val="black"/>
                </a:solidFill>
                <a:latin typeface="Calibri"/>
                <a:hlinkClick r:id="rId7"/>
              </a:rPr>
              <a:t> </a:t>
            </a:r>
            <a:r>
              <a:rPr lang="ca-ES" sz="1200" b="1" dirty="0" err="1">
                <a:solidFill>
                  <a:prstClr val="black"/>
                </a:solidFill>
                <a:latin typeface="Calibri"/>
                <a:hlinkClick r:id="rId7"/>
              </a:rPr>
              <a:t>and</a:t>
            </a:r>
            <a:r>
              <a:rPr lang="ca-ES" sz="1200" b="1" dirty="0">
                <a:solidFill>
                  <a:prstClr val="black"/>
                </a:solidFill>
                <a:latin typeface="Calibri"/>
                <a:hlinkClick r:id="rId7"/>
              </a:rPr>
              <a:t> </a:t>
            </a:r>
            <a:r>
              <a:rPr lang="ca-ES" sz="1200" b="1" dirty="0" err="1">
                <a:solidFill>
                  <a:prstClr val="black"/>
                </a:solidFill>
                <a:latin typeface="Calibri"/>
                <a:hlinkClick r:id="rId7"/>
              </a:rPr>
              <a:t>author</a:t>
            </a:r>
            <a:r>
              <a:rPr lang="ca-ES" sz="1200" b="1" dirty="0">
                <a:solidFill>
                  <a:prstClr val="black"/>
                </a:solidFill>
                <a:latin typeface="Calibri"/>
                <a:hlinkClick r:id="rId7"/>
              </a:rPr>
              <a:t> </a:t>
            </a:r>
            <a:r>
              <a:rPr lang="ca-ES" sz="1200" b="1" dirty="0" err="1">
                <a:solidFill>
                  <a:prstClr val="black"/>
                </a:solidFill>
                <a:latin typeface="Calibri"/>
                <a:hlinkClick r:id="rId7"/>
              </a:rPr>
              <a:t>rights</a:t>
            </a:r>
            <a:endParaRPr lang="ca-ES" sz="1000" b="1" dirty="0">
              <a:solidFill>
                <a:schemeClr val="accent3"/>
              </a:solidFill>
            </a:endParaRPr>
          </a:p>
        </p:txBody>
      </p:sp>
      <p:sp>
        <p:nvSpPr>
          <p:cNvPr id="39" name="Flecha derecha 38"/>
          <p:cNvSpPr/>
          <p:nvPr/>
        </p:nvSpPr>
        <p:spPr>
          <a:xfrm>
            <a:off x="2064180" y="1801525"/>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43" name="Flecha derecha 42"/>
          <p:cNvSpPr/>
          <p:nvPr/>
        </p:nvSpPr>
        <p:spPr>
          <a:xfrm>
            <a:off x="5851747" y="3736635"/>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42" name="Flecha doblada hacia arriba 41"/>
          <p:cNvSpPr/>
          <p:nvPr/>
        </p:nvSpPr>
        <p:spPr>
          <a:xfrm rot="5400000">
            <a:off x="2985233" y="3139321"/>
            <a:ext cx="355600" cy="366832"/>
          </a:xfrm>
          <a:prstGeom prst="bentUpArrow">
            <a:avLst>
              <a:gd name="adj1" fmla="val 32792"/>
              <a:gd name="adj2" fmla="val 25000"/>
              <a:gd name="adj3" fmla="val 25000"/>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8609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Right to cite</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909012" cy="3728719"/>
          </a:xfrm>
        </p:spPr>
        <p:txBody>
          <a:bodyPr/>
          <a:lstStyle/>
          <a:p>
            <a:pPr marL="0" indent="0">
              <a:buNone/>
            </a:pPr>
            <a:r>
              <a:rPr lang="en-US" dirty="0"/>
              <a:t>It is the right to copy a passage from a protected work with some restrictions but </a:t>
            </a:r>
            <a:r>
              <a:rPr lang="en-US" b="1" dirty="0"/>
              <a:t>without the author's explicit permission </a:t>
            </a:r>
            <a:r>
              <a:rPr lang="en-US" dirty="0"/>
              <a:t>in any case.</a:t>
            </a:r>
          </a:p>
          <a:p>
            <a:pPr marL="0" indent="0">
              <a:buNone/>
            </a:pPr>
            <a:r>
              <a:rPr lang="en-US" b="1" dirty="0"/>
              <a:t>When can I use the right to cite?</a:t>
            </a:r>
            <a:br>
              <a:rPr lang="en-US" b="1" dirty="0"/>
            </a:br>
            <a:r>
              <a:rPr lang="ca-ES" dirty="0" err="1"/>
              <a:t>Following</a:t>
            </a:r>
            <a:r>
              <a:rPr lang="ca-ES" dirty="0"/>
              <a:t> </a:t>
            </a:r>
            <a:r>
              <a:rPr lang="ca-ES" b="1" dirty="0"/>
              <a:t>ALL</a:t>
            </a:r>
            <a:r>
              <a:rPr lang="ca-ES" dirty="0"/>
              <a:t> </a:t>
            </a:r>
            <a:r>
              <a:rPr lang="ca-ES" dirty="0" err="1"/>
              <a:t>these</a:t>
            </a:r>
            <a:r>
              <a:rPr lang="ca-ES" dirty="0"/>
              <a:t> </a:t>
            </a:r>
            <a:r>
              <a:rPr lang="ca-ES" dirty="0" err="1"/>
              <a:t>requirements</a:t>
            </a:r>
            <a:r>
              <a:rPr lang="ca-ES" dirty="0"/>
              <a:t>:</a:t>
            </a:r>
            <a:endParaRPr lang="es-ES" dirty="0"/>
          </a:p>
          <a:p>
            <a:pPr marL="0" indent="0">
              <a:buNone/>
            </a:pPr>
            <a:endParaRPr lang="en-US" dirty="0"/>
          </a:p>
          <a:p>
            <a:pPr marL="0" indent="0">
              <a:buNone/>
            </a:pPr>
            <a:endParaRPr lang="en-US" dirty="0"/>
          </a:p>
          <a:p>
            <a:pPr marL="0" indent="0">
              <a:buNone/>
            </a:pPr>
            <a:br>
              <a:rPr lang="ca-ES" b="1" dirty="0"/>
            </a:br>
            <a:endParaRPr lang="ca-ES" b="1" dirty="0"/>
          </a:p>
          <a:p>
            <a:pPr marL="0" indent="0">
              <a:buNone/>
            </a:pPr>
            <a:br>
              <a:rPr lang="en-US" b="1" dirty="0"/>
            </a:br>
            <a:endParaRPr lang="es-ES" dirty="0"/>
          </a:p>
        </p:txBody>
      </p:sp>
      <p:grpSp>
        <p:nvGrpSpPr>
          <p:cNvPr id="5" name="Grupo 4"/>
          <p:cNvGrpSpPr/>
          <p:nvPr/>
        </p:nvGrpSpPr>
        <p:grpSpPr>
          <a:xfrm>
            <a:off x="2033213" y="2536496"/>
            <a:ext cx="2901950" cy="352649"/>
            <a:chOff x="4060012" y="667963"/>
            <a:chExt cx="816864" cy="816864"/>
          </a:xfrm>
        </p:grpSpPr>
        <p:sp>
          <p:nvSpPr>
            <p:cNvPr id="6" name="Rectángulo redondeado 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ca-ES" sz="1200" b="1" dirty="0" err="1"/>
                <a:t>Teaching</a:t>
              </a:r>
              <a:r>
                <a:rPr lang="ca-ES" sz="1200" b="1" dirty="0"/>
                <a:t> or </a:t>
              </a:r>
              <a:r>
                <a:rPr lang="ca-ES" sz="1200" b="1" dirty="0" err="1"/>
                <a:t>research</a:t>
              </a:r>
              <a:r>
                <a:rPr lang="ca-ES" sz="1200" b="1" dirty="0"/>
                <a:t> </a:t>
              </a:r>
              <a:r>
                <a:rPr lang="ca-ES" sz="1200" b="1" dirty="0" err="1"/>
                <a:t>purposes</a:t>
              </a:r>
              <a:endParaRPr lang="ca-ES" sz="1200" b="1" dirty="0"/>
            </a:p>
          </p:txBody>
        </p:sp>
      </p:grpSp>
      <p:grpSp>
        <p:nvGrpSpPr>
          <p:cNvPr id="8" name="Grupo 7"/>
          <p:cNvGrpSpPr/>
          <p:nvPr/>
        </p:nvGrpSpPr>
        <p:grpSpPr>
          <a:xfrm>
            <a:off x="2033213" y="3023561"/>
            <a:ext cx="2901950" cy="581355"/>
            <a:chOff x="4060012" y="667963"/>
            <a:chExt cx="816864"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37112" cy="816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n-US" sz="1200" b="1" dirty="0"/>
                <a:t>To be used as an example for the discourse (analysis, comments or critiques)</a:t>
              </a:r>
              <a:endParaRPr lang="ca-ES" sz="1200" b="1" dirty="0"/>
            </a:p>
          </p:txBody>
        </p:sp>
      </p:grpSp>
      <p:grpSp>
        <p:nvGrpSpPr>
          <p:cNvPr id="22" name="Grupo 21"/>
          <p:cNvGrpSpPr/>
          <p:nvPr/>
        </p:nvGrpSpPr>
        <p:grpSpPr>
          <a:xfrm>
            <a:off x="2040213" y="3758790"/>
            <a:ext cx="2901950" cy="498893"/>
            <a:chOff x="4060012" y="667963"/>
            <a:chExt cx="816864" cy="816864"/>
          </a:xfrm>
        </p:grpSpPr>
        <p:sp>
          <p:nvSpPr>
            <p:cNvPr id="23" name="Rectángulo redondeado 22"/>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4" name="CuadroTexto 23"/>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n-US" sz="1200" b="1" dirty="0"/>
                <a:t>In a balanced way </a:t>
              </a:r>
              <a:br>
                <a:rPr lang="en-US" sz="1200" b="1" dirty="0"/>
              </a:br>
              <a:r>
                <a:rPr lang="en-US" sz="1200" b="1" dirty="0"/>
                <a:t>(entire pictures...)</a:t>
              </a:r>
            </a:p>
          </p:txBody>
        </p:sp>
      </p:grpSp>
      <p:grpSp>
        <p:nvGrpSpPr>
          <p:cNvPr id="25" name="Grupo 24"/>
          <p:cNvGrpSpPr/>
          <p:nvPr/>
        </p:nvGrpSpPr>
        <p:grpSpPr>
          <a:xfrm>
            <a:off x="5041830" y="2741161"/>
            <a:ext cx="2901950" cy="498893"/>
            <a:chOff x="4060012" y="667963"/>
            <a:chExt cx="816864" cy="816864"/>
          </a:xfrm>
        </p:grpSpPr>
        <p:sp>
          <p:nvSpPr>
            <p:cNvPr id="26" name="Rectángulo redondeado 2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CuadroTexto 26"/>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n-US" sz="1200" b="1" dirty="0"/>
                <a:t>Pictures or texts already disseminated</a:t>
              </a:r>
            </a:p>
          </p:txBody>
        </p:sp>
      </p:grpSp>
      <p:grpSp>
        <p:nvGrpSpPr>
          <p:cNvPr id="28" name="Grupo 27"/>
          <p:cNvGrpSpPr/>
          <p:nvPr/>
        </p:nvGrpSpPr>
        <p:grpSpPr>
          <a:xfrm>
            <a:off x="5041830" y="3375207"/>
            <a:ext cx="2901950" cy="498893"/>
            <a:chOff x="4060012" y="667963"/>
            <a:chExt cx="816864" cy="816864"/>
          </a:xfrm>
        </p:grpSpPr>
        <p:sp>
          <p:nvSpPr>
            <p:cNvPr id="29" name="Rectángulo redondeado 2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CuadroTexto 29"/>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n-US" sz="1200" b="1" dirty="0"/>
                <a:t>Author and source must always be indicated</a:t>
              </a:r>
            </a:p>
          </p:txBody>
        </p:sp>
      </p:grpSp>
    </p:spTree>
    <p:extLst>
      <p:ext uri="{BB962C8B-B14F-4D97-AF65-F5344CB8AC3E}">
        <p14:creationId xmlns:p14="http://schemas.microsoft.com/office/powerpoint/2010/main" val="533219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Examples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474920" y="947643"/>
            <a:ext cx="7858212" cy="1566958"/>
          </a:xfrm>
        </p:spPr>
        <p:txBody>
          <a:bodyPr/>
          <a:lstStyle/>
          <a:p>
            <a:pPr marL="0" indent="0">
              <a:buNone/>
            </a:pPr>
            <a:r>
              <a:rPr lang="en-US" dirty="0"/>
              <a:t>In the writing of a text:</a:t>
            </a:r>
          </a:p>
          <a:p>
            <a:pPr marL="0" indent="0">
              <a:buNone/>
            </a:pPr>
            <a:r>
              <a:rPr lang="en-US" sz="1200" dirty="0">
                <a:solidFill>
                  <a:schemeClr val="tx1"/>
                </a:solidFill>
              </a:rPr>
              <a:t>… </a:t>
            </a:r>
            <a:r>
              <a:rPr lang="en-US" sz="1200" dirty="0" err="1">
                <a:solidFill>
                  <a:schemeClr val="tx1"/>
                </a:solidFill>
              </a:rPr>
              <a:t>Aquesta</a:t>
            </a:r>
            <a:r>
              <a:rPr lang="en-US" sz="1200" dirty="0">
                <a:solidFill>
                  <a:schemeClr val="tx1"/>
                </a:solidFill>
              </a:rPr>
              <a:t> </a:t>
            </a:r>
            <a:r>
              <a:rPr lang="en-US" sz="1200" dirty="0" err="1">
                <a:solidFill>
                  <a:schemeClr val="tx1"/>
                </a:solidFill>
              </a:rPr>
              <a:t>organització</a:t>
            </a:r>
            <a:r>
              <a:rPr lang="en-US" sz="1200" dirty="0">
                <a:solidFill>
                  <a:schemeClr val="tx1"/>
                </a:solidFill>
              </a:rPr>
              <a:t> del </a:t>
            </a:r>
            <a:r>
              <a:rPr lang="en-US" sz="1200" dirty="0" err="1">
                <a:solidFill>
                  <a:schemeClr val="tx1"/>
                </a:solidFill>
              </a:rPr>
              <a:t>treball</a:t>
            </a:r>
            <a:r>
              <a:rPr lang="en-US" sz="1200" dirty="0">
                <a:solidFill>
                  <a:schemeClr val="tx1"/>
                </a:solidFill>
              </a:rPr>
              <a:t> </a:t>
            </a:r>
            <a:r>
              <a:rPr lang="en-US" sz="1200" dirty="0" err="1">
                <a:solidFill>
                  <a:schemeClr val="tx1"/>
                </a:solidFill>
              </a:rPr>
              <a:t>en</a:t>
            </a:r>
            <a:r>
              <a:rPr lang="en-US" sz="1200" dirty="0">
                <a:solidFill>
                  <a:schemeClr val="tx1"/>
                </a:solidFill>
              </a:rPr>
              <a:t> un </a:t>
            </a:r>
            <a:r>
              <a:rPr lang="en-US" sz="1200" dirty="0" err="1">
                <a:solidFill>
                  <a:schemeClr val="tx1"/>
                </a:solidFill>
              </a:rPr>
              <a:t>entorn</a:t>
            </a:r>
            <a:r>
              <a:rPr lang="en-US" sz="1200" dirty="0">
                <a:solidFill>
                  <a:schemeClr val="tx1"/>
                </a:solidFill>
              </a:rPr>
              <a:t> </a:t>
            </a:r>
            <a:r>
              <a:rPr lang="en-US" sz="1200" dirty="0" err="1">
                <a:solidFill>
                  <a:schemeClr val="tx1"/>
                </a:solidFill>
              </a:rPr>
              <a:t>laboral</a:t>
            </a:r>
            <a:r>
              <a:rPr lang="en-US" sz="1200" dirty="0">
                <a:solidFill>
                  <a:schemeClr val="tx1"/>
                </a:solidFill>
              </a:rPr>
              <a:t> del sector </a:t>
            </a:r>
            <a:r>
              <a:rPr lang="en-US" sz="1200" dirty="0" err="1">
                <a:solidFill>
                  <a:schemeClr val="tx1"/>
                </a:solidFill>
              </a:rPr>
              <a:t>terciari</a:t>
            </a:r>
            <a:r>
              <a:rPr lang="en-US" sz="1200" dirty="0">
                <a:solidFill>
                  <a:schemeClr val="tx1"/>
                </a:solidFill>
              </a:rPr>
              <a:t> ha </a:t>
            </a:r>
            <a:r>
              <a:rPr lang="en-US" sz="1200" dirty="0" err="1">
                <a:solidFill>
                  <a:schemeClr val="tx1"/>
                </a:solidFill>
              </a:rPr>
              <a:t>destacat</a:t>
            </a:r>
            <a:r>
              <a:rPr lang="en-US" sz="1200" dirty="0">
                <a:solidFill>
                  <a:schemeClr val="tx1"/>
                </a:solidFill>
              </a:rPr>
              <a:t> per la </a:t>
            </a:r>
            <a:r>
              <a:rPr lang="en-US" sz="1200" dirty="0" err="1">
                <a:solidFill>
                  <a:schemeClr val="tx1"/>
                </a:solidFill>
              </a:rPr>
              <a:t>potencialitat</a:t>
            </a:r>
            <a:r>
              <a:rPr lang="en-US" sz="1200" dirty="0">
                <a:solidFill>
                  <a:schemeClr val="tx1"/>
                </a:solidFill>
              </a:rPr>
              <a:t> del </a:t>
            </a:r>
            <a:r>
              <a:rPr lang="en-US" sz="1200" dirty="0" err="1">
                <a:solidFill>
                  <a:schemeClr val="tx1"/>
                </a:solidFill>
              </a:rPr>
              <a:t>treball</a:t>
            </a:r>
            <a:r>
              <a:rPr lang="en-US" sz="1200" dirty="0">
                <a:solidFill>
                  <a:schemeClr val="tx1"/>
                </a:solidFill>
              </a:rPr>
              <a:t> </a:t>
            </a:r>
            <a:r>
              <a:rPr lang="en-US" sz="1200" dirty="0" err="1">
                <a:solidFill>
                  <a:schemeClr val="tx1"/>
                </a:solidFill>
              </a:rPr>
              <a:t>en</a:t>
            </a:r>
            <a:r>
              <a:rPr lang="en-US" sz="1200" dirty="0">
                <a:solidFill>
                  <a:schemeClr val="tx1"/>
                </a:solidFill>
              </a:rPr>
              <a:t> equip. </a:t>
            </a:r>
            <a:r>
              <a:rPr lang="en-US" sz="1200" dirty="0" err="1">
                <a:solidFill>
                  <a:schemeClr val="tx1"/>
                </a:solidFill>
              </a:rPr>
              <a:t>Perquè</a:t>
            </a:r>
            <a:r>
              <a:rPr lang="en-US" sz="1200" dirty="0">
                <a:solidFill>
                  <a:schemeClr val="tx1"/>
                </a:solidFill>
              </a:rPr>
              <a:t>, </a:t>
            </a:r>
            <a:r>
              <a:rPr lang="en-US" sz="1200" dirty="0" err="1">
                <a:solidFill>
                  <a:schemeClr val="tx1"/>
                </a:solidFill>
              </a:rPr>
              <a:t>tal</a:t>
            </a:r>
            <a:r>
              <a:rPr lang="en-US" sz="1200" dirty="0">
                <a:solidFill>
                  <a:schemeClr val="tx1"/>
                </a:solidFill>
              </a:rPr>
              <a:t> i com </a:t>
            </a:r>
            <a:r>
              <a:rPr lang="en-US" sz="1200" dirty="0" err="1">
                <a:solidFill>
                  <a:schemeClr val="tx1"/>
                </a:solidFill>
              </a:rPr>
              <a:t>deia</a:t>
            </a:r>
            <a:r>
              <a:rPr lang="en-US" sz="1200" dirty="0">
                <a:solidFill>
                  <a:schemeClr val="tx1"/>
                </a:solidFill>
              </a:rPr>
              <a:t> Henry Ford, “</a:t>
            </a:r>
            <a:r>
              <a:rPr lang="en-US" sz="1200" dirty="0" err="1">
                <a:solidFill>
                  <a:schemeClr val="tx1"/>
                </a:solidFill>
              </a:rPr>
              <a:t>ir</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comenzar</a:t>
            </a:r>
            <a:r>
              <a:rPr lang="en-US" sz="1200" dirty="0">
                <a:solidFill>
                  <a:schemeClr val="tx1"/>
                </a:solidFill>
              </a:rPr>
              <a:t>. </a:t>
            </a:r>
            <a:r>
              <a:rPr lang="en-US" sz="1200" dirty="0" err="1">
                <a:solidFill>
                  <a:schemeClr val="tx1"/>
                </a:solidFill>
              </a:rPr>
              <a:t>Mantenerse</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progresar</a:t>
            </a:r>
            <a:r>
              <a:rPr lang="en-US" sz="1200" dirty="0">
                <a:solidFill>
                  <a:schemeClr val="tx1"/>
                </a:solidFill>
              </a:rPr>
              <a:t>. </a:t>
            </a:r>
            <a:r>
              <a:rPr lang="en-US" sz="1200" dirty="0" err="1">
                <a:solidFill>
                  <a:schemeClr val="tx1"/>
                </a:solidFill>
              </a:rPr>
              <a:t>Trabajar</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triunfar</a:t>
            </a:r>
            <a:r>
              <a:rPr lang="en-US" sz="1200" dirty="0">
                <a:solidFill>
                  <a:schemeClr val="tx1"/>
                </a:solidFill>
              </a:rPr>
              <a:t>”…</a:t>
            </a:r>
          </a:p>
          <a:p>
            <a:pPr marL="0" indent="0">
              <a:buNone/>
            </a:pPr>
            <a:r>
              <a:rPr lang="en-US" sz="1200" dirty="0">
                <a:solidFill>
                  <a:schemeClr val="tx1"/>
                </a:solidFill>
              </a:rPr>
              <a:t>Source: </a:t>
            </a:r>
            <a:r>
              <a:rPr lang="es-ES" sz="1200" dirty="0" err="1">
                <a:solidFill>
                  <a:schemeClr val="tx1"/>
                </a:solidFill>
              </a:rPr>
              <a:t>Enprogress</a:t>
            </a:r>
            <a:r>
              <a:rPr lang="es-ES" sz="1200" dirty="0">
                <a:solidFill>
                  <a:schemeClr val="tx1"/>
                </a:solidFill>
              </a:rPr>
              <a:t>: </a:t>
            </a:r>
            <a:r>
              <a:rPr lang="es-ES" sz="1200" dirty="0">
                <a:solidFill>
                  <a:schemeClr val="tx1"/>
                </a:solidFill>
                <a:hlinkClick r:id="rId3"/>
              </a:rPr>
              <a:t>https://www.enprogress.es/clientes</a:t>
            </a:r>
            <a:r>
              <a:rPr lang="es-ES" sz="1200" dirty="0">
                <a:solidFill>
                  <a:schemeClr val="tx1"/>
                </a:solidFill>
              </a:rPr>
              <a:t> [</a:t>
            </a:r>
            <a:r>
              <a:rPr lang="es-ES" sz="1200" dirty="0" err="1">
                <a:solidFill>
                  <a:schemeClr val="tx1"/>
                </a:solidFill>
              </a:rPr>
              <a:t>Consulted</a:t>
            </a:r>
            <a:r>
              <a:rPr lang="es-ES" sz="1200" dirty="0">
                <a:solidFill>
                  <a:schemeClr val="tx1"/>
                </a:solidFill>
              </a:rPr>
              <a:t> 26/01/22]</a:t>
            </a:r>
            <a:endParaRPr lang="en-GB" sz="1200" dirty="0">
              <a:solidFill>
                <a:schemeClr val="tx1"/>
              </a:solidFill>
            </a:endParaRPr>
          </a:p>
        </p:txBody>
      </p:sp>
      <p:pic>
        <p:nvPicPr>
          <p:cNvPr id="4" name="Imat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0757" y="3081129"/>
            <a:ext cx="2383577" cy="1323327"/>
          </a:xfrm>
          <a:prstGeom prst="rect">
            <a:avLst/>
          </a:prstGeom>
        </p:spPr>
      </p:pic>
      <p:sp>
        <p:nvSpPr>
          <p:cNvPr id="5" name="Rectangle 3"/>
          <p:cNvSpPr/>
          <p:nvPr/>
        </p:nvSpPr>
        <p:spPr>
          <a:xfrm>
            <a:off x="1136311" y="4404456"/>
            <a:ext cx="6944202" cy="276999"/>
          </a:xfrm>
          <a:prstGeom prst="rect">
            <a:avLst/>
          </a:prstGeom>
        </p:spPr>
        <p:txBody>
          <a:bodyPr wrap="square">
            <a:spAutoFit/>
          </a:bodyPr>
          <a:lstStyle/>
          <a:p>
            <a:r>
              <a:rPr lang="ca-ES" sz="1200" dirty="0"/>
              <a:t>Imatge: Gerd </a:t>
            </a:r>
            <a:r>
              <a:rPr lang="ca-ES" sz="1200" dirty="0" err="1"/>
              <a:t>Altmann</a:t>
            </a:r>
            <a:r>
              <a:rPr lang="ca-ES" sz="1200" dirty="0"/>
              <a:t> / </a:t>
            </a:r>
            <a:r>
              <a:rPr lang="ca-ES" sz="1200" dirty="0" err="1">
                <a:hlinkClick r:id="rId5"/>
              </a:rPr>
              <a:t>PublicDomainPictures</a:t>
            </a:r>
            <a:r>
              <a:rPr lang="ca-ES" sz="1200" dirty="0"/>
              <a:t> / </a:t>
            </a:r>
            <a:r>
              <a:rPr lang="ca-ES" sz="1200" dirty="0" err="1"/>
              <a:t>Public</a:t>
            </a:r>
            <a:r>
              <a:rPr lang="ca-ES" sz="1200" dirty="0"/>
              <a:t> </a:t>
            </a:r>
            <a:r>
              <a:rPr lang="ca-ES" sz="1200" dirty="0" err="1"/>
              <a:t>domain</a:t>
            </a:r>
            <a:r>
              <a:rPr lang="ca-ES" sz="1200" b="1" dirty="0"/>
              <a:t> </a:t>
            </a:r>
            <a:r>
              <a:rPr lang="es-ES" sz="1200" dirty="0"/>
              <a:t>[</a:t>
            </a:r>
            <a:r>
              <a:rPr lang="es-ES" sz="1200" dirty="0" err="1"/>
              <a:t>Consulted</a:t>
            </a:r>
            <a:r>
              <a:rPr lang="es-ES" sz="1200" dirty="0"/>
              <a:t> 26/01/2022]</a:t>
            </a:r>
            <a:endParaRPr lang="ca-ES" sz="1200" dirty="0"/>
          </a:p>
        </p:txBody>
      </p:sp>
      <p:sp>
        <p:nvSpPr>
          <p:cNvPr id="6" name="1 CuadroTexto"/>
          <p:cNvSpPr txBox="1"/>
          <p:nvPr/>
        </p:nvSpPr>
        <p:spPr>
          <a:xfrm>
            <a:off x="489362" y="2752113"/>
            <a:ext cx="5729014" cy="338554"/>
          </a:xfrm>
          <a:prstGeom prst="rect">
            <a:avLst/>
          </a:prstGeom>
          <a:noFill/>
        </p:spPr>
        <p:txBody>
          <a:bodyPr wrap="square" rtlCol="0">
            <a:spAutoFit/>
          </a:bodyPr>
          <a:lstStyle/>
          <a:p>
            <a:r>
              <a:rPr lang="en-US" dirty="0">
                <a:solidFill>
                  <a:schemeClr val="tx1">
                    <a:lumMod val="85000"/>
                    <a:lumOff val="15000"/>
                  </a:schemeClr>
                </a:solidFill>
              </a:rPr>
              <a:t>Open access image obtained from an informal source</a:t>
            </a:r>
            <a:r>
              <a:rPr lang="ca-ES" dirty="0">
                <a:solidFill>
                  <a:schemeClr val="tx1">
                    <a:lumMod val="85000"/>
                    <a:lumOff val="15000"/>
                  </a:schemeClr>
                </a:solidFill>
              </a:rPr>
              <a:t>:</a:t>
            </a:r>
            <a:endParaRPr lang="ca-ES" sz="1400" b="1" dirty="0">
              <a:solidFill>
                <a:schemeClr val="tx1">
                  <a:lumMod val="85000"/>
                  <a:lumOff val="15000"/>
                </a:schemeClr>
              </a:solidFill>
            </a:endParaRPr>
          </a:p>
        </p:txBody>
      </p:sp>
    </p:spTree>
    <p:extLst>
      <p:ext uri="{BB962C8B-B14F-4D97-AF65-F5344CB8AC3E}">
        <p14:creationId xmlns:p14="http://schemas.microsoft.com/office/powerpoint/2010/main" val="689233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2 Imagen" descr="notaalpeu.jpg"/>
          <p:cNvPicPr>
            <a:picLocks noChangeAspect="1"/>
          </p:cNvPicPr>
          <p:nvPr/>
        </p:nvPicPr>
        <p:blipFill>
          <a:blip r:embed="rId2" cstate="print"/>
          <a:stretch>
            <a:fillRect/>
          </a:stretch>
        </p:blipFill>
        <p:spPr>
          <a:xfrm>
            <a:off x="1211435" y="401145"/>
            <a:ext cx="6600825" cy="3857625"/>
          </a:xfrm>
          <a:prstGeom prst="rect">
            <a:avLst/>
          </a:prstGeom>
          <a:ln>
            <a:solidFill>
              <a:schemeClr val="accent3">
                <a:lumMod val="50000"/>
              </a:schemeClr>
            </a:solidFill>
          </a:ln>
        </p:spPr>
      </p:pic>
      <p:sp>
        <p:nvSpPr>
          <p:cNvPr id="7" name="3 CuadroTexto"/>
          <p:cNvSpPr txBox="1"/>
          <p:nvPr/>
        </p:nvSpPr>
        <p:spPr>
          <a:xfrm>
            <a:off x="1211435" y="4258770"/>
            <a:ext cx="6657983" cy="338554"/>
          </a:xfrm>
          <a:prstGeom prst="rect">
            <a:avLst/>
          </a:prstGeom>
          <a:noFill/>
        </p:spPr>
        <p:txBody>
          <a:bodyPr wrap="square" rtlCol="0">
            <a:spAutoFit/>
          </a:bodyPr>
          <a:lstStyle/>
          <a:p>
            <a:pPr algn="just"/>
            <a:r>
              <a:rPr lang="es-ES" sz="800" b="1" dirty="0" err="1"/>
              <a:t>Source</a:t>
            </a:r>
            <a:r>
              <a:rPr lang="es-ES" sz="800" b="1" dirty="0"/>
              <a:t>: </a:t>
            </a:r>
            <a:r>
              <a:rPr lang="es-ES" sz="800" dirty="0"/>
              <a:t>Gómez </a:t>
            </a:r>
            <a:r>
              <a:rPr lang="es-ES" sz="800" dirty="0" err="1"/>
              <a:t>Mompart</a:t>
            </a:r>
            <a:r>
              <a:rPr lang="es-ES" sz="800" dirty="0"/>
              <a:t>, J.L. &amp; </a:t>
            </a:r>
            <a:r>
              <a:rPr lang="es-ES" sz="800" dirty="0" err="1"/>
              <a:t>Coperías</a:t>
            </a:r>
            <a:r>
              <a:rPr lang="es-ES" sz="800" dirty="0"/>
              <a:t> Aguilar, M.J. (2014). Importancia de la prensa hispana. La victoria de </a:t>
            </a:r>
            <a:r>
              <a:rPr lang="es-ES" sz="800" dirty="0" err="1"/>
              <a:t>Obama</a:t>
            </a:r>
            <a:r>
              <a:rPr lang="es-ES" sz="800" dirty="0"/>
              <a:t> en los periódicos en español estadounidenses. </a:t>
            </a:r>
            <a:r>
              <a:rPr lang="es-ES" sz="800" i="1" dirty="0" err="1"/>
              <a:t>Communication</a:t>
            </a:r>
            <a:r>
              <a:rPr lang="es-ES" sz="800" i="1" dirty="0"/>
              <a:t> &amp; </a:t>
            </a:r>
            <a:r>
              <a:rPr lang="es-ES" sz="800" i="1" dirty="0" err="1"/>
              <a:t>Society</a:t>
            </a:r>
            <a:r>
              <a:rPr lang="es-ES" sz="800" dirty="0"/>
              <a:t>, </a:t>
            </a:r>
            <a:r>
              <a:rPr lang="es-ES" sz="800" i="1" dirty="0"/>
              <a:t>27</a:t>
            </a:r>
            <a:r>
              <a:rPr lang="es-ES" sz="800" dirty="0"/>
              <a:t>(2), 101–124.</a:t>
            </a:r>
          </a:p>
        </p:txBody>
      </p:sp>
      <p:sp>
        <p:nvSpPr>
          <p:cNvPr id="4" name="Anillo 3"/>
          <p:cNvSpPr/>
          <p:nvPr/>
        </p:nvSpPr>
        <p:spPr>
          <a:xfrm>
            <a:off x="2563813" y="838993"/>
            <a:ext cx="212725" cy="194469"/>
          </a:xfrm>
          <a:prstGeom prst="donut">
            <a:avLst>
              <a:gd name="adj" fmla="val 936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Anillo 8"/>
          <p:cNvSpPr/>
          <p:nvPr/>
        </p:nvSpPr>
        <p:spPr>
          <a:xfrm>
            <a:off x="1312863" y="3512343"/>
            <a:ext cx="212725" cy="194469"/>
          </a:xfrm>
          <a:prstGeom prst="donut">
            <a:avLst>
              <a:gd name="adj" fmla="val 936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Flecha derecha 10"/>
          <p:cNvSpPr/>
          <p:nvPr/>
        </p:nvSpPr>
        <p:spPr>
          <a:xfrm>
            <a:off x="932457" y="880269"/>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2" name="Flecha derecha 11"/>
          <p:cNvSpPr/>
          <p:nvPr/>
        </p:nvSpPr>
        <p:spPr>
          <a:xfrm>
            <a:off x="927996" y="3532980"/>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7236560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t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8512" y="72306"/>
            <a:ext cx="5331524" cy="4439872"/>
          </a:xfrm>
          <a:prstGeom prst="rect">
            <a:avLst/>
          </a:prstGeom>
        </p:spPr>
      </p:pic>
      <p:sp>
        <p:nvSpPr>
          <p:cNvPr id="7" name="QuadreDeText 2"/>
          <p:cNvSpPr txBox="1"/>
          <p:nvPr/>
        </p:nvSpPr>
        <p:spPr>
          <a:xfrm>
            <a:off x="1862006" y="4342901"/>
            <a:ext cx="4868994" cy="338554"/>
          </a:xfrm>
          <a:prstGeom prst="rect">
            <a:avLst/>
          </a:prstGeom>
          <a:noFill/>
        </p:spPr>
        <p:txBody>
          <a:bodyPr wrap="square" rtlCol="0">
            <a:spAutoFit/>
          </a:bodyPr>
          <a:lstStyle/>
          <a:p>
            <a:r>
              <a:rPr lang="ca-ES" sz="800" b="1" dirty="0" err="1"/>
              <a:t>Source</a:t>
            </a:r>
            <a:r>
              <a:rPr lang="ca-ES" sz="800" b="1" dirty="0"/>
              <a:t>: </a:t>
            </a:r>
            <a:r>
              <a:rPr lang="ca-ES" sz="800" dirty="0" err="1"/>
              <a:t>Aguayo</a:t>
            </a:r>
            <a:r>
              <a:rPr lang="ca-ES" sz="800" dirty="0"/>
              <a:t>, F. (2008). </a:t>
            </a:r>
            <a:r>
              <a:rPr lang="ca-ES" sz="800" dirty="0" err="1"/>
              <a:t>Imagen</a:t>
            </a:r>
            <a:r>
              <a:rPr lang="ca-ES" sz="800" dirty="0"/>
              <a:t>, </a:t>
            </a:r>
            <a:r>
              <a:rPr lang="ca-ES" sz="800" dirty="0" err="1"/>
              <a:t>fotografía</a:t>
            </a:r>
            <a:r>
              <a:rPr lang="ca-ES" sz="800" dirty="0"/>
              <a:t> y productores. </a:t>
            </a:r>
            <a:r>
              <a:rPr lang="ca-ES" sz="800" i="1" dirty="0" err="1"/>
              <a:t>Secuencia</a:t>
            </a:r>
            <a:r>
              <a:rPr lang="ca-ES" sz="800" i="1" dirty="0"/>
              <a:t>: revista de historia y </a:t>
            </a:r>
            <a:r>
              <a:rPr lang="ca-ES" sz="800" i="1" dirty="0" err="1"/>
              <a:t>ciencias</a:t>
            </a:r>
            <a:r>
              <a:rPr lang="ca-ES" sz="800" i="1" dirty="0"/>
              <a:t> </a:t>
            </a:r>
            <a:r>
              <a:rPr lang="ca-ES" sz="800" i="1" dirty="0" err="1"/>
              <a:t>sociales</a:t>
            </a:r>
            <a:r>
              <a:rPr lang="ca-ES" sz="800" i="1" dirty="0"/>
              <a:t>, 71, 135-187.</a:t>
            </a:r>
            <a:endParaRPr lang="es-ES" sz="800" dirty="0"/>
          </a:p>
        </p:txBody>
      </p:sp>
      <p:sp>
        <p:nvSpPr>
          <p:cNvPr id="8" name="Flecha derecha 7"/>
          <p:cNvSpPr/>
          <p:nvPr/>
        </p:nvSpPr>
        <p:spPr>
          <a:xfrm>
            <a:off x="1633836" y="3973232"/>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3860400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a:t>Rules and recommendations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129180"/>
            <a:ext cx="6903377" cy="3577574"/>
          </a:xfrm>
        </p:spPr>
        <p:txBody>
          <a:bodyPr/>
          <a:lstStyle/>
          <a:p>
            <a:r>
              <a:rPr lang="en-US" dirty="0"/>
              <a:t>Mute the mikes for a better understanding of the teacher’s explanations.</a:t>
            </a:r>
            <a:endParaRPr lang="ca-ES" dirty="0"/>
          </a:p>
          <a:p>
            <a:r>
              <a:rPr lang="en-US" dirty="0"/>
              <a:t>Recording the session (video or audio) is forbidden, directly or indirectly, in whole or in part. </a:t>
            </a:r>
          </a:p>
          <a:p>
            <a:r>
              <a:rPr lang="en-US" dirty="0"/>
              <a:t>We recommend disabling your camera </a:t>
            </a:r>
            <a:r>
              <a:rPr lang="ca-ES" dirty="0"/>
              <a:t>to </a:t>
            </a:r>
            <a:r>
              <a:rPr lang="en-GB" dirty="0"/>
              <a:t>help streamline connections</a:t>
            </a:r>
            <a:r>
              <a:rPr lang="en-US" dirty="0"/>
              <a:t>.</a:t>
            </a:r>
          </a:p>
          <a:p>
            <a:r>
              <a:rPr lang="en-US" dirty="0"/>
              <a:t>Ask questions through chat. They will be answered at the end of the session.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667" y="182066"/>
            <a:ext cx="615581" cy="61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79113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stretch>
            <a:fillRect/>
          </a:stretch>
        </p:blipFill>
        <p:spPr>
          <a:xfrm>
            <a:off x="4928822" y="349670"/>
            <a:ext cx="3141751" cy="3147312"/>
          </a:xfrm>
          <a:prstGeom prst="rect">
            <a:avLst/>
          </a:prstGeom>
        </p:spPr>
      </p:pic>
      <p:sp>
        <p:nvSpPr>
          <p:cNvPr id="7" name="QuadreDeText 2"/>
          <p:cNvSpPr txBox="1"/>
          <p:nvPr/>
        </p:nvSpPr>
        <p:spPr>
          <a:xfrm>
            <a:off x="4839371" y="3619990"/>
            <a:ext cx="3641569" cy="707886"/>
          </a:xfrm>
          <a:prstGeom prst="rect">
            <a:avLst/>
          </a:prstGeom>
          <a:noFill/>
        </p:spPr>
        <p:txBody>
          <a:bodyPr wrap="square" rtlCol="0">
            <a:spAutoFit/>
          </a:bodyPr>
          <a:lstStyle/>
          <a:p>
            <a:pPr algn="just"/>
            <a:r>
              <a:rPr lang="ca-ES" sz="800" b="1" dirty="0" err="1"/>
              <a:t>Source</a:t>
            </a:r>
            <a:r>
              <a:rPr lang="ca-ES" sz="800" b="1" dirty="0"/>
              <a:t>: </a:t>
            </a:r>
            <a:r>
              <a:rPr lang="ca-ES" sz="800" dirty="0"/>
              <a:t>Fort, J.; Ortiga, M. (2015). </a:t>
            </a:r>
            <a:r>
              <a:rPr lang="es-ES" sz="800" dirty="0" err="1"/>
              <a:t>Memòria</a:t>
            </a:r>
            <a:r>
              <a:rPr lang="es-ES" sz="800" dirty="0"/>
              <a:t> científica: </a:t>
            </a:r>
            <a:r>
              <a:rPr lang="es-ES" sz="800" dirty="0" err="1"/>
              <a:t>eficàcia</a:t>
            </a:r>
            <a:r>
              <a:rPr lang="es-ES" sz="800" dirty="0"/>
              <a:t> de la </a:t>
            </a:r>
            <a:r>
              <a:rPr lang="es-ES" sz="800" dirty="0" err="1"/>
              <a:t>punció</a:t>
            </a:r>
            <a:r>
              <a:rPr lang="es-ES" sz="800" dirty="0"/>
              <a:t> seca en el </a:t>
            </a:r>
            <a:r>
              <a:rPr lang="es-ES" sz="800" dirty="0" err="1"/>
              <a:t>tractament</a:t>
            </a:r>
            <a:r>
              <a:rPr lang="es-ES" sz="800" dirty="0"/>
              <a:t> </a:t>
            </a:r>
            <a:r>
              <a:rPr lang="es-ES" sz="800" dirty="0" err="1"/>
              <a:t>fisioterapèutic</a:t>
            </a:r>
            <a:r>
              <a:rPr lang="es-ES" sz="800" dirty="0"/>
              <a:t> de </a:t>
            </a:r>
            <a:r>
              <a:rPr lang="es-ES" sz="800" dirty="0" err="1"/>
              <a:t>l’osteopatia</a:t>
            </a:r>
            <a:r>
              <a:rPr lang="es-ES" sz="800" dirty="0"/>
              <a:t> </a:t>
            </a:r>
            <a:r>
              <a:rPr lang="es-ES" sz="800" dirty="0" err="1"/>
              <a:t>dinàmica</a:t>
            </a:r>
            <a:r>
              <a:rPr lang="es-ES" sz="800" dirty="0"/>
              <a:t> del pubis (Trabajo de Fin de Grado). </a:t>
            </a:r>
            <a:r>
              <a:rPr lang="es-ES" sz="800" dirty="0" err="1"/>
              <a:t>Universitat</a:t>
            </a:r>
            <a:r>
              <a:rPr lang="es-ES" sz="800" dirty="0"/>
              <a:t> </a:t>
            </a:r>
            <a:r>
              <a:rPr lang="es-ES" sz="800" dirty="0" err="1"/>
              <a:t>Autònoma</a:t>
            </a:r>
            <a:r>
              <a:rPr lang="es-ES" sz="800" dirty="0"/>
              <a:t> de Barcelona. </a:t>
            </a:r>
            <a:r>
              <a:rPr lang="es-ES" sz="800" dirty="0">
                <a:hlinkClick r:id="rId3"/>
              </a:rPr>
              <a:t>https://ddd.uab.cat/record/144718</a:t>
            </a:r>
            <a:r>
              <a:rPr lang="es-ES" sz="800" dirty="0"/>
              <a:t> [</a:t>
            </a:r>
            <a:r>
              <a:rPr lang="es-ES" sz="800" dirty="0" err="1"/>
              <a:t>Consulted</a:t>
            </a:r>
            <a:r>
              <a:rPr lang="es-ES" sz="800" dirty="0"/>
              <a:t> 26/01/2022]</a:t>
            </a:r>
          </a:p>
        </p:txBody>
      </p:sp>
      <p:sp>
        <p:nvSpPr>
          <p:cNvPr id="8" name="Flecha derecha 7"/>
          <p:cNvSpPr/>
          <p:nvPr/>
        </p:nvSpPr>
        <p:spPr>
          <a:xfrm>
            <a:off x="5327213" y="2930454"/>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pic>
        <p:nvPicPr>
          <p:cNvPr id="5" name="Imatg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496" y="699653"/>
            <a:ext cx="3535826" cy="2628760"/>
          </a:xfrm>
          <a:prstGeom prst="rect">
            <a:avLst/>
          </a:prstGeom>
        </p:spPr>
      </p:pic>
      <p:sp>
        <p:nvSpPr>
          <p:cNvPr id="9" name="3 CuadroTexto"/>
          <p:cNvSpPr txBox="1"/>
          <p:nvPr/>
        </p:nvSpPr>
        <p:spPr>
          <a:xfrm>
            <a:off x="718005" y="3618185"/>
            <a:ext cx="3696441" cy="461665"/>
          </a:xfrm>
          <a:prstGeom prst="rect">
            <a:avLst/>
          </a:prstGeom>
          <a:noFill/>
        </p:spPr>
        <p:txBody>
          <a:bodyPr wrap="square" rtlCol="0">
            <a:spAutoFit/>
          </a:bodyPr>
          <a:lstStyle/>
          <a:p>
            <a:pPr algn="just"/>
            <a:r>
              <a:rPr lang="es-ES" sz="800" b="1" dirty="0" err="1">
                <a:solidFill>
                  <a:prstClr val="black"/>
                </a:solidFill>
              </a:rPr>
              <a:t>Source</a:t>
            </a:r>
            <a:r>
              <a:rPr lang="es-ES" sz="800" b="1" dirty="0">
                <a:solidFill>
                  <a:prstClr val="black"/>
                </a:solidFill>
              </a:rPr>
              <a:t>:</a:t>
            </a:r>
            <a:r>
              <a:rPr lang="es-ES" sz="800" dirty="0">
                <a:solidFill>
                  <a:prstClr val="black"/>
                </a:solidFill>
              </a:rPr>
              <a:t> </a:t>
            </a:r>
            <a:r>
              <a:rPr lang="es-ES" sz="800" dirty="0" err="1">
                <a:solidFill>
                  <a:prstClr val="black"/>
                </a:solidFill>
              </a:rPr>
              <a:t>Albújar</a:t>
            </a:r>
            <a:r>
              <a:rPr lang="es-ES" sz="800" dirty="0">
                <a:solidFill>
                  <a:prstClr val="black"/>
                </a:solidFill>
              </a:rPr>
              <a:t>, M. (2014). </a:t>
            </a:r>
            <a:r>
              <a:rPr lang="es-ES" sz="800" i="1" dirty="0">
                <a:solidFill>
                  <a:prstClr val="black"/>
                </a:solidFill>
              </a:rPr>
              <a:t>La estructura de la televisión española tras el apagón analógico.</a:t>
            </a:r>
            <a:r>
              <a:rPr lang="es-ES" sz="800" dirty="0">
                <a:solidFill>
                  <a:prstClr val="black"/>
                </a:solidFill>
              </a:rPr>
              <a:t> (</a:t>
            </a:r>
            <a:r>
              <a:rPr lang="es-ES" sz="800" dirty="0" err="1">
                <a:solidFill>
                  <a:prstClr val="black"/>
                </a:solidFill>
              </a:rPr>
              <a:t>Treball</a:t>
            </a:r>
            <a:r>
              <a:rPr lang="es-ES" sz="800" dirty="0">
                <a:solidFill>
                  <a:prstClr val="black"/>
                </a:solidFill>
              </a:rPr>
              <a:t> de fi de </a:t>
            </a:r>
            <a:r>
              <a:rPr lang="es-ES" sz="800" dirty="0" err="1">
                <a:solidFill>
                  <a:prstClr val="black"/>
                </a:solidFill>
              </a:rPr>
              <a:t>màster</a:t>
            </a:r>
            <a:r>
              <a:rPr lang="es-ES" sz="800" dirty="0">
                <a:solidFill>
                  <a:prstClr val="black"/>
                </a:solidFill>
              </a:rPr>
              <a:t>). </a:t>
            </a:r>
            <a:r>
              <a:rPr lang="es-ES" sz="800" dirty="0" err="1">
                <a:solidFill>
                  <a:prstClr val="black"/>
                </a:solidFill>
              </a:rPr>
              <a:t>Universitat</a:t>
            </a:r>
            <a:r>
              <a:rPr lang="es-ES" sz="800" dirty="0">
                <a:solidFill>
                  <a:prstClr val="black"/>
                </a:solidFill>
              </a:rPr>
              <a:t> </a:t>
            </a:r>
            <a:r>
              <a:rPr lang="es-ES" sz="800" dirty="0" err="1">
                <a:solidFill>
                  <a:prstClr val="black"/>
                </a:solidFill>
              </a:rPr>
              <a:t>Autònoma</a:t>
            </a:r>
            <a:r>
              <a:rPr lang="es-ES" sz="800" dirty="0">
                <a:solidFill>
                  <a:prstClr val="black"/>
                </a:solidFill>
              </a:rPr>
              <a:t> de Barcelona.</a:t>
            </a:r>
          </a:p>
        </p:txBody>
      </p:sp>
      <p:sp>
        <p:nvSpPr>
          <p:cNvPr id="10" name="Flecha derecha 7"/>
          <p:cNvSpPr/>
          <p:nvPr/>
        </p:nvSpPr>
        <p:spPr>
          <a:xfrm>
            <a:off x="637732" y="3058867"/>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22890671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stretch>
            <a:fillRect/>
          </a:stretch>
        </p:blipFill>
        <p:spPr>
          <a:xfrm>
            <a:off x="1084796" y="623912"/>
            <a:ext cx="6830392" cy="3485084"/>
          </a:xfrm>
          <a:prstGeom prst="rect">
            <a:avLst/>
          </a:prstGeom>
        </p:spPr>
      </p:pic>
      <p:sp>
        <p:nvSpPr>
          <p:cNvPr id="7" name="QuadreDeText 2"/>
          <p:cNvSpPr txBox="1"/>
          <p:nvPr/>
        </p:nvSpPr>
        <p:spPr>
          <a:xfrm>
            <a:off x="1187624" y="4303886"/>
            <a:ext cx="6624736" cy="461665"/>
          </a:xfrm>
          <a:prstGeom prst="rect">
            <a:avLst/>
          </a:prstGeom>
          <a:noFill/>
        </p:spPr>
        <p:txBody>
          <a:bodyPr wrap="square" rtlCol="0">
            <a:spAutoFit/>
          </a:bodyPr>
          <a:lstStyle/>
          <a:p>
            <a:r>
              <a:rPr lang="ca-ES" sz="800" b="1" dirty="0" err="1"/>
              <a:t>Source</a:t>
            </a:r>
            <a:r>
              <a:rPr lang="ca-ES" sz="800" b="1" dirty="0"/>
              <a:t>: </a:t>
            </a:r>
            <a:r>
              <a:rPr lang="ca-ES" sz="800" dirty="0"/>
              <a:t>García San Pedro, María José. (2010). Diseño y </a:t>
            </a:r>
            <a:r>
              <a:rPr lang="ca-ES" sz="800" dirty="0" err="1"/>
              <a:t>validación</a:t>
            </a:r>
            <a:r>
              <a:rPr lang="ca-ES" sz="800" dirty="0"/>
              <a:t> de un modelo de </a:t>
            </a:r>
            <a:r>
              <a:rPr lang="ca-ES" sz="800" dirty="0" err="1"/>
              <a:t>evaluación</a:t>
            </a:r>
            <a:r>
              <a:rPr lang="ca-ES" sz="800" dirty="0"/>
              <a:t> por </a:t>
            </a:r>
            <a:r>
              <a:rPr lang="ca-ES" sz="800" dirty="0" err="1"/>
              <a:t>competencias</a:t>
            </a:r>
            <a:r>
              <a:rPr lang="ca-ES" sz="800" dirty="0"/>
              <a:t> en la </a:t>
            </a:r>
            <a:r>
              <a:rPr lang="ca-ES" sz="800" dirty="0" err="1"/>
              <a:t>universidad</a:t>
            </a:r>
            <a:r>
              <a:rPr lang="ca-ES" sz="800" dirty="0"/>
              <a:t>. (Tesi doctoral). Bellaterra, Cerdanyola del Vallès: Universitat Autònoma de Barcelona. Departament de Pedagogia Aplicada. </a:t>
            </a:r>
            <a:r>
              <a:rPr lang="ca-ES" sz="800" dirty="0">
                <a:hlinkClick r:id="rId3"/>
              </a:rPr>
              <a:t>http://hdl.handle.net/10803/5065</a:t>
            </a:r>
            <a:r>
              <a:rPr lang="ca-ES" sz="800" dirty="0"/>
              <a:t> [</a:t>
            </a:r>
            <a:r>
              <a:rPr lang="ca-ES" sz="800" dirty="0" err="1"/>
              <a:t>Consulted</a:t>
            </a:r>
            <a:r>
              <a:rPr lang="ca-ES" sz="800" dirty="0"/>
              <a:t> 26/01/2022]</a:t>
            </a:r>
          </a:p>
        </p:txBody>
      </p:sp>
      <p:sp>
        <p:nvSpPr>
          <p:cNvPr id="4" name="Rectángulo redondeado 3"/>
          <p:cNvSpPr/>
          <p:nvPr/>
        </p:nvSpPr>
        <p:spPr>
          <a:xfrm>
            <a:off x="3733800" y="1054100"/>
            <a:ext cx="1847850" cy="254000"/>
          </a:xfrm>
          <a:prstGeom prst="roundRect">
            <a:avLst/>
          </a:prstGeom>
          <a:solidFill>
            <a:schemeClr val="bg1">
              <a:alpha val="0"/>
            </a:schemeClr>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Rectángulo redondeado 8"/>
          <p:cNvSpPr/>
          <p:nvPr/>
        </p:nvSpPr>
        <p:spPr>
          <a:xfrm>
            <a:off x="5226050" y="3028950"/>
            <a:ext cx="1428750" cy="254000"/>
          </a:xfrm>
          <a:prstGeom prst="roundRect">
            <a:avLst/>
          </a:prstGeom>
          <a:solidFill>
            <a:schemeClr val="bg1">
              <a:alpha val="0"/>
            </a:schemeClr>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Flecha derecha 10"/>
          <p:cNvSpPr/>
          <p:nvPr/>
        </p:nvSpPr>
        <p:spPr>
          <a:xfrm>
            <a:off x="862976" y="1104503"/>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2" name="Flecha derecha 11"/>
          <p:cNvSpPr/>
          <p:nvPr/>
        </p:nvSpPr>
        <p:spPr>
          <a:xfrm>
            <a:off x="862976" y="3079353"/>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9955356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QuadreDeText 6"/>
          <p:cNvSpPr txBox="1"/>
          <p:nvPr/>
        </p:nvSpPr>
        <p:spPr>
          <a:xfrm>
            <a:off x="1850058" y="4376390"/>
            <a:ext cx="6100142" cy="338554"/>
          </a:xfrm>
          <a:prstGeom prst="rect">
            <a:avLst/>
          </a:prstGeom>
          <a:noFill/>
        </p:spPr>
        <p:txBody>
          <a:bodyPr wrap="square" rtlCol="0">
            <a:spAutoFit/>
          </a:bodyPr>
          <a:lstStyle/>
          <a:p>
            <a:r>
              <a:rPr lang="es-ES" sz="800" b="1" dirty="0" err="1"/>
              <a:t>Source</a:t>
            </a:r>
            <a:r>
              <a:rPr lang="es-ES" sz="800" b="1" dirty="0"/>
              <a:t>:</a:t>
            </a:r>
            <a:r>
              <a:rPr lang="es-ES" sz="800" dirty="0"/>
              <a:t> </a:t>
            </a:r>
            <a:r>
              <a:rPr lang="es-ES" sz="800" dirty="0" err="1"/>
              <a:t>Universitat</a:t>
            </a:r>
            <a:r>
              <a:rPr lang="es-ES" sz="800" dirty="0"/>
              <a:t> Autònoma de Barcelona. </a:t>
            </a:r>
            <a:r>
              <a:rPr lang="es-ES" sz="800" dirty="0" err="1"/>
              <a:t>Biblioteques</a:t>
            </a:r>
            <a:r>
              <a:rPr lang="es-ES" sz="800" dirty="0"/>
              <a:t> UAB. “Biblioteca Econòmica </a:t>
            </a:r>
            <a:r>
              <a:rPr lang="es-ES" sz="800" dirty="0" err="1"/>
              <a:t>Carandell</a:t>
            </a:r>
            <a:r>
              <a:rPr lang="es-ES" sz="800" dirty="0"/>
              <a:t>”. </a:t>
            </a:r>
            <a:r>
              <a:rPr lang="es-ES" sz="800" dirty="0" err="1"/>
              <a:t>Youtube</a:t>
            </a:r>
            <a:r>
              <a:rPr lang="es-ES" sz="800" dirty="0"/>
              <a:t>. </a:t>
            </a:r>
            <a:r>
              <a:rPr lang="ca-ES" sz="800" dirty="0">
                <a:hlinkClick r:id="rId2"/>
              </a:rPr>
              <a:t>https://youtu.be/9I5-gqYh8n8</a:t>
            </a:r>
            <a:r>
              <a:rPr lang="ca-ES" sz="800" dirty="0"/>
              <a:t> [</a:t>
            </a:r>
            <a:r>
              <a:rPr lang="ca-ES" sz="800" dirty="0" err="1"/>
              <a:t>Consulted</a:t>
            </a:r>
            <a:r>
              <a:rPr lang="ca-ES" sz="800" dirty="0"/>
              <a:t> 26/01/2022]</a:t>
            </a:r>
          </a:p>
        </p:txBody>
      </p:sp>
      <p:pic>
        <p:nvPicPr>
          <p:cNvPr id="2" name="Imagen 1"/>
          <p:cNvPicPr>
            <a:picLocks noChangeAspect="1"/>
          </p:cNvPicPr>
          <p:nvPr/>
        </p:nvPicPr>
        <p:blipFill>
          <a:blip r:embed="rId3"/>
          <a:stretch>
            <a:fillRect/>
          </a:stretch>
        </p:blipFill>
        <p:spPr>
          <a:xfrm>
            <a:off x="2504154" y="126814"/>
            <a:ext cx="3766039" cy="4147165"/>
          </a:xfrm>
          <a:prstGeom prst="rect">
            <a:avLst/>
          </a:prstGeom>
        </p:spPr>
      </p:pic>
      <p:sp>
        <p:nvSpPr>
          <p:cNvPr id="7" name="Flecha derecha 6"/>
          <p:cNvSpPr/>
          <p:nvPr/>
        </p:nvSpPr>
        <p:spPr>
          <a:xfrm>
            <a:off x="2601261" y="3964954"/>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3856954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Plagiarism</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909012" cy="3728719"/>
          </a:xfrm>
        </p:spPr>
        <p:txBody>
          <a:bodyPr/>
          <a:lstStyle/>
          <a:p>
            <a:pPr marL="0" indent="0">
              <a:buNone/>
            </a:pPr>
            <a:r>
              <a:rPr lang="en-US" dirty="0"/>
              <a:t>Pretending some ideas or passages of your work are yours when they are not by concealing the original source.</a:t>
            </a:r>
            <a:r>
              <a:rPr lang="es-ES" dirty="0"/>
              <a:t> </a:t>
            </a:r>
          </a:p>
          <a:p>
            <a:pPr marL="0" indent="0">
              <a:buNone/>
            </a:pPr>
            <a:r>
              <a:rPr lang="es-ES" b="1" dirty="0" err="1"/>
              <a:t>How</a:t>
            </a:r>
            <a:r>
              <a:rPr lang="es-ES" b="1" dirty="0"/>
              <a:t> to </a:t>
            </a:r>
            <a:r>
              <a:rPr lang="es-ES" b="1" dirty="0" err="1"/>
              <a:t>avoid</a:t>
            </a:r>
            <a:r>
              <a:rPr lang="es-ES" b="1" dirty="0"/>
              <a:t> </a:t>
            </a:r>
            <a:r>
              <a:rPr lang="es-ES" b="1" dirty="0" err="1"/>
              <a:t>plagiarism</a:t>
            </a:r>
            <a:r>
              <a:rPr lang="es-ES" b="1" dirty="0"/>
              <a:t>?</a:t>
            </a:r>
          </a:p>
          <a:p>
            <a:pPr marL="0" indent="0">
              <a:buNone/>
            </a:pPr>
            <a:br>
              <a:rPr lang="es-ES" b="1" dirty="0"/>
            </a:br>
            <a:endParaRPr lang="es-ES" dirty="0"/>
          </a:p>
          <a:p>
            <a:pPr marL="0" indent="0">
              <a:buNone/>
            </a:pPr>
            <a:endParaRPr lang="en-US" dirty="0"/>
          </a:p>
          <a:p>
            <a:pPr marL="0" indent="0">
              <a:buNone/>
            </a:pPr>
            <a:endParaRPr lang="en-US" dirty="0"/>
          </a:p>
          <a:p>
            <a:pPr marL="0" indent="0">
              <a:buNone/>
            </a:pPr>
            <a:br>
              <a:rPr lang="ca-ES" b="1" dirty="0"/>
            </a:br>
            <a:r>
              <a:rPr lang="en-US" sz="1400" dirty="0"/>
              <a:t>Remember you signed a form admitting your work </a:t>
            </a:r>
            <a:r>
              <a:rPr lang="en-US" sz="1400" b="1" dirty="0"/>
              <a:t>to be original</a:t>
            </a:r>
            <a:r>
              <a:rPr lang="en-US" sz="1400" dirty="0"/>
              <a:t>.</a:t>
            </a:r>
            <a:endParaRPr lang="en-US" sz="1400" b="1" dirty="0"/>
          </a:p>
          <a:p>
            <a:pPr marL="0" indent="0">
              <a:buNone/>
            </a:pPr>
            <a:r>
              <a:rPr lang="ca-ES" sz="1400" dirty="0" err="1"/>
              <a:t>More</a:t>
            </a:r>
            <a:r>
              <a:rPr lang="ca-ES" sz="1400" dirty="0"/>
              <a:t> </a:t>
            </a:r>
            <a:r>
              <a:rPr lang="ca-ES" sz="1400" dirty="0" err="1"/>
              <a:t>information</a:t>
            </a:r>
            <a:r>
              <a:rPr lang="ca-ES" sz="1400" dirty="0"/>
              <a:t>: </a:t>
            </a:r>
            <a:r>
              <a:rPr lang="en-US" sz="1400" dirty="0">
                <a:hlinkClick r:id="rId2"/>
              </a:rPr>
              <a:t>How to cite and create your bibliography</a:t>
            </a:r>
            <a:r>
              <a:rPr lang="ca-ES" sz="1400" dirty="0">
                <a:hlinkClick r:id="rId2"/>
              </a:rPr>
              <a:t> </a:t>
            </a:r>
            <a:br>
              <a:rPr lang="ca-ES" sz="1400" dirty="0"/>
            </a:br>
            <a:r>
              <a:rPr lang="en-US" sz="1400" dirty="0"/>
              <a:t>Free plagiarism detection software is available on the Internet.</a:t>
            </a:r>
          </a:p>
        </p:txBody>
      </p:sp>
      <p:grpSp>
        <p:nvGrpSpPr>
          <p:cNvPr id="5" name="Grupo 4"/>
          <p:cNvGrpSpPr/>
          <p:nvPr/>
        </p:nvGrpSpPr>
        <p:grpSpPr>
          <a:xfrm>
            <a:off x="1206500" y="2019534"/>
            <a:ext cx="3580919" cy="1393825"/>
            <a:chOff x="4060012" y="667963"/>
            <a:chExt cx="816864" cy="816864"/>
          </a:xfrm>
        </p:grpSpPr>
        <p:sp>
          <p:nvSpPr>
            <p:cNvPr id="6" name="Rectángulo redondeado 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r>
                <a:rPr lang="en-US" sz="1200" b="1" dirty="0"/>
                <a:t>BY CITING </a:t>
              </a:r>
              <a:r>
                <a:rPr lang="en-US" sz="1200" dirty="0"/>
                <a:t>any data, picture or text</a:t>
              </a:r>
            </a:p>
            <a:p>
              <a:endParaRPr lang="ca-ES" sz="1200" dirty="0"/>
            </a:p>
            <a:p>
              <a:pPr marL="285750" indent="-285750">
                <a:buFont typeface="Wingdings" panose="05000000000000000000" pitchFamily="2" charset="2"/>
                <a:buChar char="ü"/>
              </a:pPr>
              <a:r>
                <a:rPr lang="ca-ES" sz="1200" dirty="0" err="1"/>
                <a:t>Respecting</a:t>
              </a:r>
              <a:r>
                <a:rPr lang="ca-ES" sz="1200" dirty="0"/>
                <a:t> </a:t>
              </a:r>
              <a:r>
                <a:rPr lang="ca-ES" sz="1200" dirty="0" err="1"/>
                <a:t>paternity</a:t>
              </a:r>
              <a:endParaRPr lang="ca-ES" sz="1200" dirty="0"/>
            </a:p>
            <a:p>
              <a:pPr marL="285750" indent="-285750">
                <a:buFont typeface="Wingdings" panose="05000000000000000000" pitchFamily="2" charset="2"/>
                <a:buChar char="ü"/>
              </a:pPr>
              <a:r>
                <a:rPr lang="ca-ES" sz="1200" dirty="0" err="1"/>
                <a:t>Justifying</a:t>
              </a:r>
              <a:r>
                <a:rPr lang="ca-ES" sz="1200" dirty="0"/>
                <a:t> </a:t>
              </a:r>
              <a:r>
                <a:rPr lang="ca-ES" sz="1200" dirty="0" err="1"/>
                <a:t>your</a:t>
              </a:r>
              <a:r>
                <a:rPr lang="ca-ES" sz="1200" dirty="0"/>
                <a:t> </a:t>
              </a:r>
              <a:r>
                <a:rPr lang="ca-ES" sz="1200" dirty="0" err="1"/>
                <a:t>research</a:t>
              </a:r>
              <a:endParaRPr lang="es-ES" sz="1200" dirty="0"/>
            </a:p>
          </p:txBody>
        </p:sp>
      </p:grpSp>
      <p:grpSp>
        <p:nvGrpSpPr>
          <p:cNvPr id="8" name="Grupo 7"/>
          <p:cNvGrpSpPr/>
          <p:nvPr/>
        </p:nvGrpSpPr>
        <p:grpSpPr>
          <a:xfrm>
            <a:off x="4999005" y="2033822"/>
            <a:ext cx="2773395" cy="1365250"/>
            <a:chOff x="4060012" y="667963"/>
            <a:chExt cx="816864"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r>
                <a:rPr lang="ca-ES" sz="1200" b="1" dirty="0"/>
                <a:t>BY REPHRASING</a:t>
              </a:r>
              <a:r>
                <a:rPr lang="ca-ES" sz="1200" dirty="0"/>
                <a:t>: </a:t>
              </a:r>
              <a:r>
                <a:rPr lang="en-US" sz="1200" dirty="0"/>
                <a:t>saying with your own words what someone else has said</a:t>
              </a:r>
            </a:p>
          </p:txBody>
        </p:sp>
      </p:grpSp>
    </p:spTree>
    <p:extLst>
      <p:ext uri="{BB962C8B-B14F-4D97-AF65-F5344CB8AC3E}">
        <p14:creationId xmlns:p14="http://schemas.microsoft.com/office/powerpoint/2010/main" val="1310585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Self-plagiarism</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909012" cy="3728719"/>
          </a:xfrm>
        </p:spPr>
        <p:txBody>
          <a:bodyPr/>
          <a:lstStyle/>
          <a:p>
            <a:pPr marL="0" indent="0">
              <a:buNone/>
            </a:pPr>
            <a:r>
              <a:rPr lang="en-US" dirty="0"/>
              <a:t>When someone entirely or partially publishes their own work pretending it is a new and original one</a:t>
            </a:r>
            <a:r>
              <a:rPr lang="es-ES" dirty="0"/>
              <a:t>.</a:t>
            </a:r>
          </a:p>
          <a:p>
            <a:pPr marL="0" indent="0">
              <a:buNone/>
            </a:pPr>
            <a:r>
              <a:rPr lang="en-US" b="1" dirty="0"/>
              <a:t>Typology of self-plagiarism: </a:t>
            </a:r>
            <a:r>
              <a:rPr lang="en-US" dirty="0"/>
              <a:t>duplicated, redundant, enlarged or shortened publications</a:t>
            </a:r>
            <a:endParaRPr lang="es-ES" dirty="0"/>
          </a:p>
          <a:p>
            <a:pPr marL="0" indent="0">
              <a:buNone/>
            </a:pPr>
            <a:endParaRPr lang="es-ES" dirty="0"/>
          </a:p>
          <a:p>
            <a:pPr marL="0" indent="0">
              <a:buNone/>
            </a:pPr>
            <a:endParaRPr lang="es-ES" dirty="0"/>
          </a:p>
          <a:p>
            <a:pPr marL="0" indent="0">
              <a:buNone/>
            </a:pPr>
            <a:endParaRPr lang="es-ES" dirty="0"/>
          </a:p>
          <a:p>
            <a:pPr marL="0" indent="0">
              <a:buNone/>
            </a:pPr>
            <a:br>
              <a:rPr lang="ca-ES" dirty="0"/>
            </a:br>
            <a:endParaRPr lang="ca-ES" dirty="0"/>
          </a:p>
          <a:p>
            <a:pPr marL="0" indent="0">
              <a:buNone/>
            </a:pPr>
            <a:r>
              <a:rPr lang="ca-ES" dirty="0" err="1"/>
              <a:t>Further</a:t>
            </a:r>
            <a:r>
              <a:rPr lang="ca-ES" dirty="0"/>
              <a:t> </a:t>
            </a:r>
            <a:r>
              <a:rPr lang="ca-ES" dirty="0" err="1"/>
              <a:t>information</a:t>
            </a:r>
            <a:r>
              <a:rPr lang="ca-ES" dirty="0"/>
              <a:t>: </a:t>
            </a:r>
            <a:r>
              <a:rPr lang="ca-ES" dirty="0" err="1">
                <a:hlinkClick r:id="rId2"/>
              </a:rPr>
              <a:t>The</a:t>
            </a:r>
            <a:r>
              <a:rPr lang="ca-ES" dirty="0">
                <a:hlinkClick r:id="rId2"/>
              </a:rPr>
              <a:t> </a:t>
            </a:r>
            <a:r>
              <a:rPr lang="ca-ES" dirty="0" err="1">
                <a:hlinkClick r:id="rId2"/>
              </a:rPr>
              <a:t>ethics</a:t>
            </a:r>
            <a:r>
              <a:rPr lang="ca-ES" dirty="0">
                <a:hlinkClick r:id="rId2"/>
              </a:rPr>
              <a:t> of self-</a:t>
            </a:r>
            <a:r>
              <a:rPr lang="ca-ES" dirty="0" err="1">
                <a:hlinkClick r:id="rId2"/>
              </a:rPr>
              <a:t>plagiarism</a:t>
            </a:r>
            <a:endParaRPr lang="es-ES" dirty="0"/>
          </a:p>
        </p:txBody>
      </p:sp>
      <p:grpSp>
        <p:nvGrpSpPr>
          <p:cNvPr id="8" name="Grupo 7"/>
          <p:cNvGrpSpPr/>
          <p:nvPr/>
        </p:nvGrpSpPr>
        <p:grpSpPr>
          <a:xfrm>
            <a:off x="1077106" y="2349057"/>
            <a:ext cx="3580919" cy="1393825"/>
            <a:chOff x="4060012" y="667963"/>
            <a:chExt cx="816864"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just"/>
              <a:r>
                <a:rPr lang="en-US" sz="1200" dirty="0"/>
                <a:t>Check out </a:t>
              </a:r>
              <a:r>
                <a:rPr lang="en-US" sz="1200" b="1" dirty="0"/>
                <a:t>publisher’s conditions </a:t>
              </a:r>
              <a:r>
                <a:rPr lang="en-US" sz="1200" dirty="0"/>
                <a:t>prior to publishing your thesis. Point out that all this material is part of your thesis.</a:t>
              </a:r>
            </a:p>
          </p:txBody>
        </p:sp>
      </p:grpSp>
      <p:grpSp>
        <p:nvGrpSpPr>
          <p:cNvPr id="12" name="Grupo 11"/>
          <p:cNvGrpSpPr/>
          <p:nvPr/>
        </p:nvGrpSpPr>
        <p:grpSpPr>
          <a:xfrm>
            <a:off x="4745428" y="2349057"/>
            <a:ext cx="3580919" cy="1393825"/>
            <a:chOff x="4060012" y="667963"/>
            <a:chExt cx="816864" cy="816864"/>
          </a:xfrm>
        </p:grpSpPr>
        <p:sp>
          <p:nvSpPr>
            <p:cNvPr id="14" name="Rectángulo redondeado 1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CuadroTexto 14"/>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just"/>
              <a:r>
                <a:rPr lang="en-US" sz="1200" dirty="0"/>
                <a:t>You may be infringing author’s rights if you are </a:t>
              </a:r>
              <a:r>
                <a:rPr lang="en-US" sz="1200" b="1" dirty="0"/>
                <a:t>reusing</a:t>
              </a:r>
              <a:r>
                <a:rPr lang="en-US" sz="1200" dirty="0"/>
                <a:t> entirely or partially an already published work (i.e. collection of articles). Original source must always be indicated.</a:t>
              </a:r>
              <a:endParaRPr lang="ca-ES" sz="1200" dirty="0"/>
            </a:p>
          </p:txBody>
        </p:sp>
      </p:grpSp>
    </p:spTree>
    <p:extLst>
      <p:ext uri="{BB962C8B-B14F-4D97-AF65-F5344CB8AC3E}">
        <p14:creationId xmlns:p14="http://schemas.microsoft.com/office/powerpoint/2010/main" val="295518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Author rights and social networks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888148"/>
            <a:ext cx="7877262" cy="3577574"/>
          </a:xfrm>
        </p:spPr>
        <p:txBody>
          <a:bodyPr vert="horz" lIns="81621" tIns="40811" rIns="81621" bIns="40811" rtlCol="0" anchor="t">
            <a:noAutofit/>
          </a:bodyPr>
          <a:lstStyle/>
          <a:p>
            <a:pPr marL="0" indent="0">
              <a:buNone/>
            </a:pPr>
            <a:r>
              <a:rPr lang="fr-FR" sz="1100" b="1" dirty="0">
                <a:solidFill>
                  <a:schemeClr val="accent3">
                    <a:lumMod val="50000"/>
                  </a:schemeClr>
                </a:solidFill>
              </a:rPr>
              <a:t>Types of contents in the social networks: </a:t>
            </a:r>
            <a:r>
              <a:rPr lang="fr-FR" sz="1100" dirty="0"/>
              <a:t>screenshots, texts extracts, tweets, </a:t>
            </a:r>
            <a:r>
              <a:rPr lang="en-US" sz="1100" dirty="0"/>
              <a:t>pictures of other people posted on social networks</a:t>
            </a:r>
            <a:r>
              <a:rPr lang="fr-FR" sz="1100" dirty="0"/>
              <a:t>… </a:t>
            </a:r>
            <a:endParaRPr lang="fr-FR" sz="1100" b="1" dirty="0"/>
          </a:p>
          <a:p>
            <a:pPr marL="0" indent="0">
              <a:buNone/>
            </a:pPr>
            <a:r>
              <a:rPr lang="fr-FR" sz="1100" b="1" dirty="0">
                <a:solidFill>
                  <a:schemeClr val="accent3">
                    <a:lumMod val="50000"/>
                  </a:schemeClr>
                </a:solidFill>
              </a:rPr>
              <a:t>What use can be made?</a:t>
            </a:r>
            <a:br>
              <a:rPr lang="fr-FR" sz="1100" b="1" dirty="0">
                <a:solidFill>
                  <a:schemeClr val="accent3">
                    <a:lumMod val="50000"/>
                  </a:schemeClr>
                </a:solidFill>
              </a:rPr>
            </a:br>
            <a:r>
              <a:rPr lang="ca-ES" sz="1100" dirty="0"/>
              <a:t>Contents on social networks </a:t>
            </a:r>
            <a:r>
              <a:rPr lang="ca-ES" sz="1100" dirty="0" err="1"/>
              <a:t>are</a:t>
            </a:r>
            <a:r>
              <a:rPr lang="ca-ES" sz="1100" dirty="0"/>
              <a:t> </a:t>
            </a:r>
            <a:r>
              <a:rPr lang="ca-ES" sz="1100" dirty="0" err="1"/>
              <a:t>under</a:t>
            </a:r>
            <a:r>
              <a:rPr lang="ca-ES" sz="1100" dirty="0"/>
              <a:t> </a:t>
            </a:r>
            <a:r>
              <a:rPr lang="ca-ES" sz="1100" dirty="0" err="1"/>
              <a:t>the</a:t>
            </a:r>
            <a:r>
              <a:rPr lang="ca-ES" sz="1100" dirty="0"/>
              <a:t> </a:t>
            </a:r>
            <a:r>
              <a:rPr lang="ca-ES" sz="1100" dirty="0" err="1"/>
              <a:t>same</a:t>
            </a:r>
            <a:r>
              <a:rPr lang="ca-ES" sz="1100" dirty="0"/>
              <a:t> legal </a:t>
            </a:r>
            <a:r>
              <a:rPr lang="ca-ES" sz="1100" dirty="0" err="1"/>
              <a:t>requirements</a:t>
            </a:r>
            <a:r>
              <a:rPr lang="ca-ES" sz="1100" dirty="0"/>
              <a:t> as in </a:t>
            </a:r>
            <a:r>
              <a:rPr lang="ca-ES" sz="1100" dirty="0" err="1"/>
              <a:t>other</a:t>
            </a:r>
            <a:r>
              <a:rPr lang="ca-ES" sz="1100" dirty="0"/>
              <a:t> formats (</a:t>
            </a:r>
            <a:r>
              <a:rPr lang="ca-ES" sz="1100" dirty="0" err="1"/>
              <a:t>books</a:t>
            </a:r>
            <a:r>
              <a:rPr lang="ca-ES" sz="1100" dirty="0"/>
              <a:t>, </a:t>
            </a:r>
            <a:r>
              <a:rPr lang="ca-ES" sz="1100" dirty="0" err="1"/>
              <a:t>websites</a:t>
            </a:r>
            <a:r>
              <a:rPr lang="ca-ES" sz="1100" dirty="0"/>
              <a:t>...)</a:t>
            </a:r>
          </a:p>
          <a:p>
            <a:pPr marL="0" indent="0">
              <a:buNone/>
            </a:pPr>
            <a:r>
              <a:rPr lang="en-US" sz="1100" b="1" dirty="0">
                <a:solidFill>
                  <a:schemeClr val="accent3">
                    <a:lumMod val="50000"/>
                  </a:schemeClr>
                </a:solidFill>
              </a:rPr>
              <a:t>Who holds the rights of contents posted on social networks?</a:t>
            </a:r>
            <a:br>
              <a:rPr lang="en-US" sz="1100" b="1" dirty="0">
                <a:solidFill>
                  <a:schemeClr val="accent3">
                    <a:lumMod val="50000"/>
                  </a:schemeClr>
                </a:solidFill>
              </a:rPr>
            </a:br>
            <a:r>
              <a:rPr lang="en-US" sz="1100" dirty="0"/>
              <a:t>Users are responsible for any legal infringement since the social networking site has no responsibility for its posted contents (unless the violation of author rights is known). So users must hold the rights of their contents on social networks.</a:t>
            </a:r>
          </a:p>
          <a:p>
            <a:pPr marL="0" indent="0">
              <a:buNone/>
            </a:pPr>
            <a:r>
              <a:rPr lang="en-US" sz="1100" dirty="0">
                <a:ea typeface="+mn-lt"/>
                <a:cs typeface="+mn-lt"/>
              </a:rPr>
              <a:t>In addition, the people who upload content authorize these social networks to share the management of exploitation rights and sublicense these contents.</a:t>
            </a:r>
            <a:endParaRPr lang="en-US" dirty="0"/>
          </a:p>
          <a:p>
            <a:pPr marL="0" indent="0">
              <a:buNone/>
            </a:pPr>
            <a:r>
              <a:rPr lang="en-US" sz="1100"/>
              <a:t>Information on reserved or transferred rights is available in the “Statement of rights” section of most websites. Example of Statement of Rights &amp; Responsibilities</a:t>
            </a:r>
            <a:r>
              <a:rPr lang="ca-ES" sz="1100"/>
              <a:t>: </a:t>
            </a:r>
            <a:r>
              <a:rPr lang="ca-ES" sz="1100">
                <a:hlinkClick r:id="rId3"/>
              </a:rPr>
              <a:t>Facebook</a:t>
            </a:r>
            <a:r>
              <a:rPr lang="ca-ES" sz="1100"/>
              <a:t>, </a:t>
            </a:r>
            <a:r>
              <a:rPr lang="ca-ES" sz="1100">
                <a:ea typeface="+mn-lt"/>
                <a:cs typeface="+mn-lt"/>
                <a:hlinkClick r:id="rId4"/>
              </a:rPr>
              <a:t>Twitter</a:t>
            </a:r>
            <a:r>
              <a:rPr lang="ca-ES" sz="1100">
                <a:ea typeface="+mn-lt"/>
                <a:cs typeface="+mn-lt"/>
              </a:rPr>
              <a:t>, </a:t>
            </a:r>
            <a:r>
              <a:rPr lang="ca-ES" sz="1100" dirty="0">
                <a:ea typeface="+mn-lt"/>
                <a:cs typeface="+mn-lt"/>
                <a:hlinkClick r:id="rId5"/>
              </a:rPr>
              <a:t>Instagram</a:t>
            </a:r>
            <a:endParaRPr lang="ca-ES" sz="1100" dirty="0"/>
          </a:p>
          <a:p>
            <a:pPr marL="0" indent="0">
              <a:buNone/>
            </a:pPr>
            <a:endParaRPr lang="es-ES" dirty="0">
              <a:solidFill>
                <a:prstClr val="black"/>
              </a:solidFill>
            </a:endParaRPr>
          </a:p>
          <a:p>
            <a:pPr marL="0" indent="0">
              <a:buNone/>
            </a:pPr>
            <a:endParaRPr lang="fr-FR" b="1" dirty="0"/>
          </a:p>
          <a:p>
            <a:pPr marL="0" indent="0">
              <a:buNone/>
            </a:pPr>
            <a:endParaRPr lang="en-GB" dirty="0"/>
          </a:p>
        </p:txBody>
      </p:sp>
      <p:grpSp>
        <p:nvGrpSpPr>
          <p:cNvPr id="2" name="Grupo 1">
            <a:extLst>
              <a:ext uri="{FF2B5EF4-FFF2-40B4-BE49-F238E27FC236}">
                <a16:creationId xmlns:a16="http://schemas.microsoft.com/office/drawing/2014/main" id="{B04734B1-1158-419B-A4B2-30D4CBE03118}"/>
              </a:ext>
            </a:extLst>
          </p:cNvPr>
          <p:cNvGrpSpPr/>
          <p:nvPr/>
        </p:nvGrpSpPr>
        <p:grpSpPr>
          <a:xfrm>
            <a:off x="580610" y="3931446"/>
            <a:ext cx="7525893" cy="322707"/>
            <a:chOff x="540016" y="3740051"/>
            <a:chExt cx="7525893" cy="322707"/>
          </a:xfrm>
        </p:grpSpPr>
        <p:pic>
          <p:nvPicPr>
            <p:cNvPr id="4" name="Imagen 3"/>
            <p:cNvPicPr>
              <a:picLocks noChangeAspect="1"/>
            </p:cNvPicPr>
            <p:nvPr/>
          </p:nvPicPr>
          <p:blipFill>
            <a:blip r:embed="rId6"/>
            <a:stretch>
              <a:fillRect/>
            </a:stretch>
          </p:blipFill>
          <p:spPr>
            <a:xfrm>
              <a:off x="540016" y="3745387"/>
              <a:ext cx="3581400" cy="312037"/>
            </a:xfrm>
            <a:prstGeom prst="rect">
              <a:avLst/>
            </a:prstGeom>
          </p:spPr>
        </p:pic>
        <p:pic>
          <p:nvPicPr>
            <p:cNvPr id="6" name="Imagen 5"/>
            <p:cNvPicPr>
              <a:picLocks noChangeAspect="1"/>
            </p:cNvPicPr>
            <p:nvPr/>
          </p:nvPicPr>
          <p:blipFill>
            <a:blip r:embed="rId7"/>
            <a:stretch>
              <a:fillRect/>
            </a:stretch>
          </p:blipFill>
          <p:spPr>
            <a:xfrm>
              <a:off x="4121416" y="3740051"/>
              <a:ext cx="3944493" cy="322707"/>
            </a:xfrm>
            <a:prstGeom prst="rect">
              <a:avLst/>
            </a:prstGeom>
          </p:spPr>
        </p:pic>
      </p:grpSp>
      <p:sp>
        <p:nvSpPr>
          <p:cNvPr id="7" name="Google Shape;472;p25"/>
          <p:cNvSpPr/>
          <p:nvPr/>
        </p:nvSpPr>
        <p:spPr>
          <a:xfrm>
            <a:off x="6300427" y="4612512"/>
            <a:ext cx="2583180" cy="215444"/>
          </a:xfrm>
          <a:prstGeom prst="rect">
            <a:avLst/>
          </a:prstGeom>
          <a:solidFill>
            <a:schemeClr val="lt1"/>
          </a:solidFill>
          <a:ln>
            <a:noFill/>
          </a:ln>
        </p:spPr>
        <p:txBody>
          <a:bodyPr spcFirstLastPara="1" wrap="square" lIns="91425" tIns="45700" rIns="91425" bIns="45700" anchor="ctr" anchorCtr="0">
            <a:spAutoFit/>
          </a:bodyPr>
          <a:lstStyle/>
          <a:p>
            <a:pPr marL="0" marR="0" lvl="0" indent="0" algn="l" rtl="0">
              <a:spcBef>
                <a:spcPts val="0"/>
              </a:spcBef>
              <a:spcAft>
                <a:spcPts val="0"/>
              </a:spcAft>
              <a:buNone/>
            </a:pPr>
            <a:r>
              <a:rPr lang="es-ES" sz="800" b="1" dirty="0" err="1">
                <a:solidFill>
                  <a:schemeClr val="dk1"/>
                </a:solidFill>
                <a:latin typeface="Calibri"/>
                <a:ea typeface="Calibri"/>
                <a:cs typeface="Calibri"/>
                <a:sym typeface="Calibri"/>
              </a:rPr>
              <a:t>Image</a:t>
            </a:r>
            <a:r>
              <a:rPr lang="es-ES" sz="800" b="1" dirty="0">
                <a:solidFill>
                  <a:schemeClr val="dk1"/>
                </a:solidFill>
                <a:latin typeface="Calibri"/>
                <a:ea typeface="Calibri"/>
                <a:cs typeface="Calibri"/>
                <a:sym typeface="Calibri"/>
              </a:rPr>
              <a:t>:</a:t>
            </a:r>
            <a:r>
              <a:rPr lang="es-ES" sz="800" b="1" dirty="0">
                <a:solidFill>
                  <a:schemeClr val="lt1"/>
                </a:solidFill>
                <a:latin typeface="Calibri"/>
                <a:ea typeface="Calibri"/>
                <a:cs typeface="Calibri"/>
                <a:sym typeface="Calibri"/>
              </a:rPr>
              <a:t> </a:t>
            </a:r>
            <a:r>
              <a:rPr lang="es-ES" sz="800" b="1" dirty="0" err="1">
                <a:solidFill>
                  <a:schemeClr val="dk1"/>
                </a:solidFill>
                <a:latin typeface="Calibri"/>
                <a:ea typeface="Calibri"/>
                <a:cs typeface="Calibri"/>
                <a:sym typeface="Calibri"/>
              </a:rPr>
              <a:t>created</a:t>
            </a:r>
            <a:r>
              <a:rPr lang="es-ES" sz="800" b="1" dirty="0">
                <a:solidFill>
                  <a:schemeClr val="dk1"/>
                </a:solidFill>
                <a:latin typeface="Calibri"/>
                <a:ea typeface="Calibri"/>
                <a:cs typeface="Calibri"/>
                <a:sym typeface="Calibri"/>
              </a:rPr>
              <a:t>  </a:t>
            </a:r>
            <a:r>
              <a:rPr lang="es-ES" sz="800" b="1" dirty="0" err="1">
                <a:solidFill>
                  <a:schemeClr val="dk1"/>
                </a:solidFill>
                <a:latin typeface="Calibri"/>
                <a:ea typeface="Calibri"/>
                <a:cs typeface="Calibri"/>
                <a:sym typeface="Calibri"/>
              </a:rPr>
              <a:t>from</a:t>
            </a:r>
            <a:r>
              <a:rPr lang="es-ES" sz="800" b="1" dirty="0">
                <a:solidFill>
                  <a:schemeClr val="dk1"/>
                </a:solidFill>
                <a:latin typeface="Calibri"/>
                <a:ea typeface="Calibri"/>
                <a:cs typeface="Calibri"/>
                <a:sym typeface="Calibri"/>
              </a:rPr>
              <a:t> </a:t>
            </a:r>
            <a:r>
              <a:rPr lang="es-ES" sz="800" b="1" u="sng" dirty="0">
                <a:solidFill>
                  <a:schemeClr val="dk1"/>
                </a:solidFill>
                <a:latin typeface="Calibri"/>
                <a:ea typeface="Calibri"/>
                <a:cs typeface="Calibri"/>
                <a:sym typeface="Calibri"/>
                <a:hlinkClick r:id="rId8"/>
              </a:rPr>
              <a:t>Fauno</a:t>
            </a:r>
            <a:r>
              <a:rPr lang="es-ES" sz="800" b="1" dirty="0">
                <a:solidFill>
                  <a:schemeClr val="dk1"/>
                </a:solidFill>
                <a:latin typeface="Calibri"/>
                <a:ea typeface="Calibri"/>
                <a:cs typeface="Calibri"/>
                <a:sym typeface="Calibri"/>
              </a:rPr>
              <a:t> / </a:t>
            </a:r>
            <a:r>
              <a:rPr lang="es-ES" sz="800" b="1" u="sng" dirty="0" err="1">
                <a:solidFill>
                  <a:schemeClr val="dk1"/>
                </a:solidFill>
                <a:latin typeface="Calibri"/>
                <a:ea typeface="Calibri"/>
                <a:cs typeface="Calibri"/>
                <a:sym typeface="Calibri"/>
                <a:hlinkClick r:id="rId9"/>
              </a:rPr>
              <a:t>Pixabay</a:t>
            </a:r>
            <a:r>
              <a:rPr lang="es-ES" sz="800" b="1" dirty="0">
                <a:solidFill>
                  <a:schemeClr val="dk1"/>
                </a:solidFill>
                <a:latin typeface="Calibri"/>
                <a:ea typeface="Calibri"/>
                <a:cs typeface="Calibri"/>
                <a:sym typeface="Calibri"/>
              </a:rPr>
              <a:t> / </a:t>
            </a:r>
            <a:r>
              <a:rPr lang="es-ES" sz="800" b="1" dirty="0">
                <a:solidFill>
                  <a:schemeClr val="dk1"/>
                </a:solidFill>
                <a:latin typeface="Calibri"/>
                <a:ea typeface="Calibri"/>
                <a:cs typeface="Calibri"/>
                <a:sym typeface="Calibri"/>
                <a:hlinkClick r:id="rId10"/>
              </a:rPr>
              <a:t>CC-0</a:t>
            </a:r>
            <a:endParaRPr sz="8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00330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ca-ES" dirty="0">
                <a:solidFill>
                  <a:schemeClr val="accent3">
                    <a:lumMod val="50000"/>
                  </a:schemeClr>
                </a:solidFill>
              </a:rPr>
              <a:t>Personal data</a:t>
            </a:r>
            <a:endParaRPr lang="es-ES" dirty="0">
              <a:solidFill>
                <a:schemeClr val="accent3">
                  <a:lumMod val="50000"/>
                </a:schemeClr>
              </a:solidFill>
            </a:endParaRP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770582" cy="758189"/>
          </a:xfrm>
        </p:spPr>
        <p:txBody>
          <a:bodyPr/>
          <a:lstStyle/>
          <a:p>
            <a:pPr marL="0" indent="0">
              <a:buNone/>
            </a:pPr>
            <a:r>
              <a:rPr lang="en-GB" dirty="0"/>
              <a:t>Information that can be used to identify real people:</a:t>
            </a:r>
          </a:p>
        </p:txBody>
      </p:sp>
      <p:grpSp>
        <p:nvGrpSpPr>
          <p:cNvPr id="5" name="Grupo 4"/>
          <p:cNvGrpSpPr/>
          <p:nvPr/>
        </p:nvGrpSpPr>
        <p:grpSpPr>
          <a:xfrm>
            <a:off x="2405629" y="1570247"/>
            <a:ext cx="4171745" cy="3001753"/>
            <a:chOff x="4060012" y="667963"/>
            <a:chExt cx="816864" cy="816864"/>
          </a:xfrm>
        </p:grpSpPr>
        <p:sp>
          <p:nvSpPr>
            <p:cNvPr id="6" name="Rectángulo redondeado 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n-GB" sz="1200" b="1" dirty="0"/>
                <a:t>Name and surname</a:t>
              </a:r>
            </a:p>
            <a:p>
              <a:pPr marL="171450" indent="-171450">
                <a:buFont typeface="Wingdings" panose="05000000000000000000" pitchFamily="2" charset="2"/>
                <a:buChar char="ü"/>
              </a:pPr>
              <a:r>
                <a:rPr lang="en-GB" sz="1200" b="1" dirty="0"/>
                <a:t>DNI, Passport, NIU or any other identification document</a:t>
              </a:r>
            </a:p>
            <a:p>
              <a:pPr marL="171450" indent="-171450">
                <a:buFont typeface="Wingdings" panose="05000000000000000000" pitchFamily="2" charset="2"/>
                <a:buChar char="ü"/>
              </a:pPr>
              <a:r>
                <a:rPr lang="en-GB" sz="1200" b="1" dirty="0"/>
                <a:t>Address (postal, email)</a:t>
              </a:r>
            </a:p>
            <a:p>
              <a:pPr marL="171450" indent="-171450">
                <a:buFont typeface="Wingdings" panose="05000000000000000000" pitchFamily="2" charset="2"/>
                <a:buChar char="ü"/>
              </a:pPr>
              <a:r>
                <a:rPr lang="en-GB" sz="1200" b="1" dirty="0"/>
                <a:t>Age</a:t>
              </a:r>
            </a:p>
            <a:p>
              <a:pPr marL="171450" indent="-171450">
                <a:buFont typeface="Wingdings" panose="05000000000000000000" pitchFamily="2" charset="2"/>
                <a:buChar char="ü"/>
              </a:pPr>
              <a:r>
                <a:rPr lang="en-GB" sz="1200" b="1" dirty="0"/>
                <a:t>Sex</a:t>
              </a:r>
            </a:p>
            <a:p>
              <a:pPr marL="171450" indent="-171450">
                <a:buFont typeface="Wingdings" panose="05000000000000000000" pitchFamily="2" charset="2"/>
                <a:buChar char="ü"/>
              </a:pPr>
              <a:r>
                <a:rPr lang="en-GB" sz="1200" b="1" dirty="0"/>
                <a:t>Date of birth</a:t>
              </a:r>
            </a:p>
            <a:p>
              <a:pPr marL="171450" indent="-171450">
                <a:buFont typeface="Wingdings" panose="05000000000000000000" pitchFamily="2" charset="2"/>
                <a:buChar char="ü"/>
              </a:pPr>
              <a:r>
                <a:rPr lang="en-GB" sz="1200" b="1" dirty="0"/>
                <a:t>Nationality</a:t>
              </a:r>
            </a:p>
            <a:p>
              <a:pPr marL="171450" indent="-171450">
                <a:buFont typeface="Wingdings" panose="05000000000000000000" pitchFamily="2" charset="2"/>
                <a:buChar char="ü"/>
              </a:pPr>
              <a:r>
                <a:rPr lang="en-GB" sz="1200" b="1" dirty="0"/>
                <a:t>IP address</a:t>
              </a:r>
            </a:p>
            <a:p>
              <a:pPr marL="171450" indent="-171450">
                <a:buFont typeface="Wingdings" panose="05000000000000000000" pitchFamily="2" charset="2"/>
                <a:buChar char="ü"/>
              </a:pPr>
              <a:r>
                <a:rPr lang="en-GB" sz="1200" b="1" dirty="0"/>
                <a:t>Photographs</a:t>
              </a:r>
            </a:p>
            <a:p>
              <a:pPr marL="171450" indent="-171450">
                <a:buFont typeface="Wingdings" panose="05000000000000000000" pitchFamily="2" charset="2"/>
                <a:buChar char="ü"/>
              </a:pPr>
              <a:r>
                <a:rPr lang="en-GB" sz="1200" b="1" dirty="0"/>
                <a:t>Voice</a:t>
              </a:r>
            </a:p>
            <a:p>
              <a:pPr marL="171450" indent="-171450">
                <a:buFont typeface="Wingdings" panose="05000000000000000000" pitchFamily="2" charset="2"/>
                <a:buChar char="ü"/>
              </a:pPr>
              <a:r>
                <a:rPr lang="en-GB" sz="1200" b="1" dirty="0"/>
                <a:t>Geolocation data, etc.</a:t>
              </a:r>
            </a:p>
          </p:txBody>
        </p:sp>
      </p:grpSp>
    </p:spTree>
    <p:extLst>
      <p:ext uri="{BB962C8B-B14F-4D97-AF65-F5344CB8AC3E}">
        <p14:creationId xmlns:p14="http://schemas.microsoft.com/office/powerpoint/2010/main" val="307957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ca-ES" dirty="0">
                <a:solidFill>
                  <a:schemeClr val="accent3">
                    <a:lumMod val="50000"/>
                  </a:schemeClr>
                </a:solidFill>
              </a:rPr>
              <a:t>Special or sensitive data</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021528"/>
            <a:ext cx="7781618" cy="434339"/>
          </a:xfrm>
        </p:spPr>
        <p:txBody>
          <a:bodyPr/>
          <a:lstStyle/>
          <a:p>
            <a:pPr marL="0" indent="0">
              <a:buNone/>
            </a:pPr>
            <a:r>
              <a:rPr lang="en-US" dirty="0"/>
              <a:t>Data in connection with </a:t>
            </a:r>
            <a:r>
              <a:rPr lang="en-US" b="1" dirty="0">
                <a:solidFill>
                  <a:schemeClr val="accent1">
                    <a:lumMod val="50000"/>
                  </a:schemeClr>
                </a:solidFill>
              </a:rPr>
              <a:t>fundamental rights</a:t>
            </a:r>
            <a:r>
              <a:rPr lang="en-US" dirty="0">
                <a:solidFill>
                  <a:schemeClr val="accent1">
                    <a:lumMod val="50000"/>
                  </a:schemeClr>
                </a:solidFill>
              </a:rPr>
              <a:t>, </a:t>
            </a:r>
            <a:r>
              <a:rPr lang="en-US" b="1" dirty="0">
                <a:solidFill>
                  <a:schemeClr val="accent1">
                    <a:lumMod val="50000"/>
                  </a:schemeClr>
                </a:solidFill>
              </a:rPr>
              <a:t>public liberties</a:t>
            </a:r>
            <a:r>
              <a:rPr lang="en-US" dirty="0">
                <a:solidFill>
                  <a:schemeClr val="accent1">
                    <a:lumMod val="50000"/>
                  </a:schemeClr>
                </a:solidFill>
              </a:rPr>
              <a:t> </a:t>
            </a:r>
            <a:r>
              <a:rPr lang="en-US" dirty="0">
                <a:solidFill>
                  <a:schemeClr val="tx1"/>
                </a:solidFill>
              </a:rPr>
              <a:t>or</a:t>
            </a:r>
            <a:r>
              <a:rPr lang="en-US" dirty="0">
                <a:solidFill>
                  <a:schemeClr val="accent1">
                    <a:lumMod val="50000"/>
                  </a:schemeClr>
                </a:solidFill>
              </a:rPr>
              <a:t> </a:t>
            </a:r>
            <a:r>
              <a:rPr lang="en-US" b="1" dirty="0">
                <a:solidFill>
                  <a:schemeClr val="accent1">
                    <a:lumMod val="50000"/>
                  </a:schemeClr>
                </a:solidFill>
              </a:rPr>
              <a:t>privacy</a:t>
            </a:r>
            <a:r>
              <a:rPr lang="en-US" dirty="0"/>
              <a:t>.</a:t>
            </a:r>
            <a:endParaRPr lang="ca-ES" dirty="0"/>
          </a:p>
          <a:p>
            <a:pPr marL="0" indent="0">
              <a:buNone/>
            </a:pPr>
            <a:endParaRPr lang="ca-ES" dirty="0"/>
          </a:p>
        </p:txBody>
      </p:sp>
      <p:sp>
        <p:nvSpPr>
          <p:cNvPr id="4" name="Content Placeholder 12">
            <a:extLst>
              <a:ext uri="{FF2B5EF4-FFF2-40B4-BE49-F238E27FC236}">
                <a16:creationId xmlns:a16="http://schemas.microsoft.com/office/drawing/2014/main" id="{265BEEEB-C965-402F-B778-B1CD1494ACE6}"/>
              </a:ext>
            </a:extLst>
          </p:cNvPr>
          <p:cNvSpPr txBox="1">
            <a:spLocks/>
          </p:cNvSpPr>
          <p:nvPr/>
        </p:nvSpPr>
        <p:spPr>
          <a:xfrm>
            <a:off x="952414" y="1835938"/>
            <a:ext cx="7671522" cy="2352961"/>
          </a:xfrm>
          <a:prstGeom prst="rect">
            <a:avLst/>
          </a:prstGeom>
        </p:spPr>
        <p:txBody>
          <a:bodyPr vert="horz" lIns="81621" tIns="40811" rIns="81621" bIns="40811" rtlCol="0">
            <a:noAutofit/>
          </a:bodyPr>
          <a:lstStyle>
            <a:lvl1pPr marL="204053" indent="-204053" algn="l" defTabSz="816214" rtl="0" eaLnBrk="1" latinLnBrk="0" hangingPunct="1">
              <a:lnSpc>
                <a:spcPct val="100000"/>
              </a:lnSpc>
              <a:spcBef>
                <a:spcPts val="536"/>
              </a:spcBef>
              <a:spcAft>
                <a:spcPts val="1071"/>
              </a:spcAft>
              <a:buFont typeface="Arial" panose="020B0604020202020204" pitchFamily="34" charset="0"/>
              <a:buChar char="•"/>
              <a:defRPr sz="1600" b="0" kern="1200">
                <a:solidFill>
                  <a:schemeClr val="tx1">
                    <a:lumMod val="75000"/>
                    <a:lumOff val="25000"/>
                  </a:schemeClr>
                </a:solidFill>
                <a:latin typeface="+mn-lt"/>
                <a:ea typeface="+mn-ea"/>
                <a:cs typeface="+mn-cs"/>
              </a:defRPr>
            </a:lvl1pPr>
            <a:lvl2pPr marL="612161" indent="-204053" algn="l" defTabSz="816214" rtl="0" eaLnBrk="1" latinLnBrk="0" hangingPunct="1">
              <a:lnSpc>
                <a:spcPct val="100000"/>
              </a:lnSpc>
              <a:spcBef>
                <a:spcPts val="536"/>
              </a:spcBef>
              <a:spcAft>
                <a:spcPts val="1071"/>
              </a:spcAft>
              <a:buFont typeface="Arial" panose="020B0604020202020204" pitchFamily="34" charset="0"/>
              <a:buChar char="•"/>
              <a:defRPr sz="1400" b="0" kern="1200">
                <a:solidFill>
                  <a:schemeClr val="tx1">
                    <a:lumMod val="75000"/>
                    <a:lumOff val="25000"/>
                  </a:schemeClr>
                </a:solidFill>
                <a:latin typeface="+mn-lt"/>
                <a:ea typeface="+mn-ea"/>
                <a:cs typeface="+mn-cs"/>
              </a:defRPr>
            </a:lvl2pPr>
            <a:lvl3pPr marL="1020268" indent="-204053" algn="l" defTabSz="816214" rtl="0" eaLnBrk="1" latinLnBrk="0" hangingPunct="1">
              <a:lnSpc>
                <a:spcPct val="100000"/>
              </a:lnSpc>
              <a:spcBef>
                <a:spcPts val="536"/>
              </a:spcBef>
              <a:spcAft>
                <a:spcPts val="1071"/>
              </a:spcAft>
              <a:buFont typeface="Arial" panose="020B0604020202020204" pitchFamily="34" charset="0"/>
              <a:buChar char="•"/>
              <a:defRPr sz="1200" b="0" kern="1200">
                <a:solidFill>
                  <a:schemeClr val="tx1">
                    <a:lumMod val="75000"/>
                    <a:lumOff val="25000"/>
                  </a:schemeClr>
                </a:solidFill>
                <a:latin typeface="+mn-lt"/>
                <a:ea typeface="+mn-ea"/>
                <a:cs typeface="+mn-cs"/>
              </a:defRPr>
            </a:lvl3pPr>
            <a:lvl4pPr marL="1428375" indent="-204053" algn="l" defTabSz="816214" rtl="0" eaLnBrk="1" latinLnBrk="0" hangingPunct="1">
              <a:lnSpc>
                <a:spcPct val="90000"/>
              </a:lnSpc>
              <a:spcBef>
                <a:spcPts val="446"/>
              </a:spcBef>
              <a:buFont typeface="Arial" panose="020B0604020202020204" pitchFamily="34" charset="0"/>
              <a:buChar char="•"/>
              <a:defRPr sz="1200" b="0" kern="1200">
                <a:solidFill>
                  <a:schemeClr val="tx1"/>
                </a:solidFill>
                <a:latin typeface="+mn-lt"/>
                <a:ea typeface="+mn-ea"/>
                <a:cs typeface="+mn-cs"/>
              </a:defRPr>
            </a:lvl4pPr>
            <a:lvl5pPr marL="1836482" indent="-204053" algn="l" defTabSz="816214" rtl="0" eaLnBrk="1" latinLnBrk="0" hangingPunct="1">
              <a:lnSpc>
                <a:spcPct val="90000"/>
              </a:lnSpc>
              <a:spcBef>
                <a:spcPts val="446"/>
              </a:spcBef>
              <a:buFont typeface="Arial" panose="020B0604020202020204" pitchFamily="34" charset="0"/>
              <a:buChar char="•"/>
              <a:defRPr sz="1200" b="0" kern="1200">
                <a:solidFill>
                  <a:schemeClr val="tx1"/>
                </a:solidFill>
                <a:latin typeface="+mn-lt"/>
                <a:ea typeface="+mn-ea"/>
                <a:cs typeface="+mn-cs"/>
              </a:defRPr>
            </a:lvl5pPr>
            <a:lvl6pPr marL="2244588"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6pPr>
            <a:lvl7pPr marL="2652696"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7pPr>
            <a:lvl8pPr marL="3060802"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8pPr>
            <a:lvl9pPr marL="3468910"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9pPr>
          </a:lstStyle>
          <a:p>
            <a:pPr marL="285750" indent="-285750"/>
            <a:r>
              <a:rPr lang="en-US" sz="1400" dirty="0"/>
              <a:t>Data revealing </a:t>
            </a:r>
            <a:r>
              <a:rPr lang="en-US" sz="1400" b="1" dirty="0">
                <a:solidFill>
                  <a:schemeClr val="accent4"/>
                </a:solidFill>
              </a:rPr>
              <a:t>ideology</a:t>
            </a:r>
            <a:r>
              <a:rPr lang="en-US" sz="1400" dirty="0"/>
              <a:t>, </a:t>
            </a:r>
            <a:r>
              <a:rPr lang="en-US" sz="1400" b="1" dirty="0">
                <a:solidFill>
                  <a:schemeClr val="accent4"/>
                </a:solidFill>
              </a:rPr>
              <a:t>syndication</a:t>
            </a:r>
            <a:r>
              <a:rPr lang="en-US" sz="1400" dirty="0"/>
              <a:t>, </a:t>
            </a:r>
            <a:r>
              <a:rPr lang="en-US" sz="1400" b="1" dirty="0">
                <a:solidFill>
                  <a:schemeClr val="accent4"/>
                </a:solidFill>
              </a:rPr>
              <a:t>religion</a:t>
            </a:r>
            <a:r>
              <a:rPr lang="en-US" sz="1400" dirty="0"/>
              <a:t> or </a:t>
            </a:r>
            <a:r>
              <a:rPr lang="en-US" sz="1400" b="1" dirty="0">
                <a:solidFill>
                  <a:schemeClr val="accent4"/>
                </a:solidFill>
              </a:rPr>
              <a:t>beliefs</a:t>
            </a:r>
            <a:endParaRPr lang="en-US" sz="1400" dirty="0"/>
          </a:p>
          <a:p>
            <a:pPr marL="285750" indent="-285750"/>
            <a:r>
              <a:rPr lang="en-US" sz="1400" dirty="0"/>
              <a:t>Data related to </a:t>
            </a:r>
            <a:r>
              <a:rPr lang="en-US" sz="1400" b="1" dirty="0">
                <a:solidFill>
                  <a:schemeClr val="accent4"/>
                </a:solidFill>
              </a:rPr>
              <a:t>racial origin</a:t>
            </a:r>
            <a:r>
              <a:rPr lang="en-US" sz="1400" dirty="0"/>
              <a:t>, </a:t>
            </a:r>
            <a:r>
              <a:rPr lang="en-US" sz="1400" b="1" dirty="0">
                <a:solidFill>
                  <a:schemeClr val="accent4"/>
                </a:solidFill>
              </a:rPr>
              <a:t>health</a:t>
            </a:r>
            <a:r>
              <a:rPr lang="en-US" sz="1400" dirty="0"/>
              <a:t>, </a:t>
            </a:r>
            <a:r>
              <a:rPr lang="en-US" sz="1400" b="1" dirty="0">
                <a:solidFill>
                  <a:schemeClr val="accent4"/>
                </a:solidFill>
              </a:rPr>
              <a:t>sexual orientation </a:t>
            </a:r>
            <a:r>
              <a:rPr lang="en-US" sz="1400" dirty="0"/>
              <a:t>or </a:t>
            </a:r>
            <a:r>
              <a:rPr lang="en-US" sz="1400" b="1" dirty="0">
                <a:solidFill>
                  <a:schemeClr val="accent4"/>
                </a:solidFill>
              </a:rPr>
              <a:t>sexual life</a:t>
            </a:r>
            <a:endParaRPr lang="en-US" sz="1400" dirty="0"/>
          </a:p>
          <a:p>
            <a:pPr marL="285750" indent="-285750">
              <a:buClr>
                <a:schemeClr val="tx1"/>
              </a:buClr>
            </a:pPr>
            <a:r>
              <a:rPr lang="en-US" sz="1400" b="1" dirty="0">
                <a:solidFill>
                  <a:schemeClr val="accent4"/>
                </a:solidFill>
              </a:rPr>
              <a:t>Genetic data</a:t>
            </a:r>
            <a:r>
              <a:rPr lang="en-US" sz="1400" dirty="0"/>
              <a:t>: related to inherited or acquired genetic features obtained from biological samples and giving unique information on someone’s physiology or health</a:t>
            </a:r>
          </a:p>
          <a:p>
            <a:pPr marL="285750" indent="-285750">
              <a:buClr>
                <a:schemeClr val="tx1"/>
              </a:buClr>
            </a:pPr>
            <a:r>
              <a:rPr lang="en-US" sz="1400" b="1" dirty="0">
                <a:solidFill>
                  <a:schemeClr val="accent4"/>
                </a:solidFill>
              </a:rPr>
              <a:t>Biometric data</a:t>
            </a:r>
            <a:r>
              <a:rPr lang="en-US" sz="1400" dirty="0"/>
              <a:t>: related to physical, physiological or behavioral features obtained from a specific technical treatment, giving unique information and consequently allowing someone’s identification (facial images, </a:t>
            </a:r>
            <a:r>
              <a:rPr lang="en-US" sz="1400" dirty="0" err="1"/>
              <a:t>dactyloscopical</a:t>
            </a:r>
            <a:r>
              <a:rPr lang="en-US" sz="1400" dirty="0"/>
              <a:t> data…)</a:t>
            </a:r>
          </a:p>
        </p:txBody>
      </p:sp>
    </p:spTree>
    <p:extLst>
      <p:ext uri="{BB962C8B-B14F-4D97-AF65-F5344CB8AC3E}">
        <p14:creationId xmlns:p14="http://schemas.microsoft.com/office/powerpoint/2010/main" val="12284324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ca-ES" dirty="0">
                <a:solidFill>
                  <a:schemeClr val="accent3">
                    <a:lumMod val="50000"/>
                  </a:schemeClr>
                </a:solidFill>
              </a:rPr>
              <a:t>Data publication</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902662" cy="3577574"/>
          </a:xfrm>
        </p:spPr>
        <p:txBody>
          <a:bodyPr vert="horz" lIns="81621" tIns="40811" rIns="81621" bIns="40811" rtlCol="0" anchor="t">
            <a:noAutofit/>
          </a:bodyPr>
          <a:lstStyle/>
          <a:p>
            <a:pPr marL="285750" indent="-285750" algn="just"/>
            <a:r>
              <a:rPr lang="en-US" sz="1200" dirty="0"/>
              <a:t>Publication (on websites, blogs, social networks, DDD...) </a:t>
            </a:r>
            <a:r>
              <a:rPr lang="en-US" sz="1200" b="1" dirty="0"/>
              <a:t>ALWAYS</a:t>
            </a:r>
            <a:r>
              <a:rPr lang="en-US" sz="1200" dirty="0"/>
              <a:t> needs </a:t>
            </a:r>
            <a:r>
              <a:rPr lang="en-US" sz="1200" b="1" dirty="0"/>
              <a:t>previous consent</a:t>
            </a:r>
            <a:r>
              <a:rPr lang="en-US" sz="1200" dirty="0"/>
              <a:t>. This consent must be </a:t>
            </a:r>
            <a:r>
              <a:rPr lang="en-US" sz="1200" b="1" dirty="0"/>
              <a:t>explicit</a:t>
            </a:r>
            <a:r>
              <a:rPr lang="en-US" sz="1200" dirty="0"/>
              <a:t> for sensitive data. A cession of rights in written form specifying the allowed use of data is required. </a:t>
            </a:r>
            <a:r>
              <a:rPr lang="en-US" sz="1200" b="1" dirty="0"/>
              <a:t>Consent can never be tacit </a:t>
            </a:r>
            <a:r>
              <a:rPr lang="en-US" sz="1200" dirty="0"/>
              <a:t>(that is: </a:t>
            </a:r>
            <a:r>
              <a:rPr lang="en-US" sz="1200" i="1" dirty="0"/>
              <a:t>if you don’t say ‘no’, I assume it is ‘yes’</a:t>
            </a:r>
            <a:r>
              <a:rPr lang="en-US" sz="1200" dirty="0"/>
              <a:t>).</a:t>
            </a:r>
          </a:p>
          <a:p>
            <a:pPr marL="285750" indent="-285750" algn="just"/>
            <a:r>
              <a:rPr lang="en-US" sz="1200" b="1" dirty="0"/>
              <a:t>Minors</a:t>
            </a:r>
            <a:r>
              <a:rPr lang="en-US" sz="1200" dirty="0"/>
              <a:t>: according to Spanish law (LOPD), they can give permission themselves from 14 year-old, without the intervention of parents or tutors.</a:t>
            </a:r>
          </a:p>
          <a:p>
            <a:pPr marL="285750" indent="-285750" algn="just"/>
            <a:r>
              <a:rPr lang="en-US" sz="1200" dirty="0"/>
              <a:t>Data subject to an </a:t>
            </a:r>
            <a:r>
              <a:rPr lang="en-US" sz="1200" b="1" dirty="0"/>
              <a:t>anonymization</a:t>
            </a:r>
            <a:r>
              <a:rPr lang="en-US" sz="1200" dirty="0"/>
              <a:t> process: you don’t need a permission to publish, but you need a permission to research.</a:t>
            </a:r>
          </a:p>
          <a:p>
            <a:pPr marL="285750" indent="-285750" algn="just"/>
            <a:r>
              <a:rPr lang="en-US" sz="1200" dirty="0"/>
              <a:t>According to law, when </a:t>
            </a:r>
            <a:r>
              <a:rPr lang="en-US" sz="1200" b="1" dirty="0"/>
              <a:t>permission is not obtained</a:t>
            </a:r>
            <a:r>
              <a:rPr lang="en-US" sz="1200" dirty="0"/>
              <a:t>, once the work has achieved its purpose sensitive information must be deleted since it is not yet reusable.</a:t>
            </a:r>
          </a:p>
          <a:p>
            <a:pPr marL="0" indent="0">
              <a:spcBef>
                <a:spcPts val="0"/>
              </a:spcBef>
              <a:spcAft>
                <a:spcPts val="0"/>
              </a:spcAft>
              <a:buNone/>
            </a:pPr>
            <a:br>
              <a:rPr lang="ca-ES" sz="1200" b="1" dirty="0">
                <a:solidFill>
                  <a:schemeClr val="accent3">
                    <a:lumMod val="50000"/>
                  </a:schemeClr>
                </a:solidFill>
              </a:rPr>
            </a:br>
            <a:r>
              <a:rPr lang="ca-ES" sz="1200" b="1" dirty="0" err="1">
                <a:solidFill>
                  <a:schemeClr val="accent3">
                    <a:lumMod val="50000"/>
                  </a:schemeClr>
                </a:solidFill>
              </a:rPr>
              <a:t>Further</a:t>
            </a:r>
            <a:r>
              <a:rPr lang="ca-ES" sz="1200" b="1" dirty="0">
                <a:solidFill>
                  <a:schemeClr val="accent3">
                    <a:lumMod val="50000"/>
                  </a:schemeClr>
                </a:solidFill>
              </a:rPr>
              <a:t> </a:t>
            </a:r>
            <a:r>
              <a:rPr lang="ca-ES" sz="1200" b="1" dirty="0" err="1">
                <a:solidFill>
                  <a:schemeClr val="accent3">
                    <a:lumMod val="50000"/>
                  </a:schemeClr>
                </a:solidFill>
              </a:rPr>
              <a:t>information</a:t>
            </a:r>
            <a:r>
              <a:rPr lang="ca-ES" sz="1200" dirty="0">
                <a:solidFill>
                  <a:schemeClr val="accent3">
                    <a:lumMod val="50000"/>
                  </a:schemeClr>
                </a:solidFill>
              </a:rPr>
              <a:t>: </a:t>
            </a:r>
            <a:endParaRPr lang="ca-ES" sz="1200" b="1" dirty="0">
              <a:solidFill>
                <a:schemeClr val="accent3">
                  <a:lumMod val="50000"/>
                </a:schemeClr>
              </a:solidFill>
            </a:endParaRPr>
          </a:p>
          <a:p>
            <a:pPr marL="0" indent="0">
              <a:spcBef>
                <a:spcPts val="0"/>
              </a:spcBef>
              <a:spcAft>
                <a:spcPts val="0"/>
              </a:spcAft>
              <a:buNone/>
            </a:pPr>
            <a:br>
              <a:rPr lang="ca-ES" sz="1200" dirty="0">
                <a:hlinkClick r:id="rId2" invalidUrl="http://"/>
              </a:rPr>
            </a:br>
            <a:r>
              <a:rPr lang="ca-ES" sz="1200" dirty="0">
                <a:solidFill>
                  <a:schemeClr val="accent3">
                    <a:lumMod val="50000"/>
                  </a:schemeClr>
                </a:solidFill>
                <a:hlinkClick r:id="rId3"/>
              </a:rPr>
              <a:t>Protecció de dades (UAB)</a:t>
            </a:r>
            <a:endParaRPr lang="ca-ES" sz="1200" dirty="0">
              <a:solidFill>
                <a:schemeClr val="accent3">
                  <a:lumMod val="50000"/>
                </a:schemeClr>
              </a:solidFill>
            </a:endParaRPr>
          </a:p>
          <a:p>
            <a:pPr marL="0" indent="0">
              <a:spcBef>
                <a:spcPts val="0"/>
              </a:spcBef>
              <a:spcAft>
                <a:spcPts val="0"/>
              </a:spcAft>
              <a:buNone/>
            </a:pPr>
            <a:r>
              <a:rPr lang="ca-ES" sz="1200" dirty="0">
                <a:solidFill>
                  <a:schemeClr val="accent3">
                    <a:lumMod val="50000"/>
                  </a:schemeClr>
                </a:solidFill>
                <a:hlinkClick r:id="rId4"/>
              </a:rPr>
              <a:t>General Data Protection Regulation (Catalan Data Protection Authority)</a:t>
            </a:r>
          </a:p>
        </p:txBody>
      </p:sp>
    </p:spTree>
    <p:extLst>
      <p:ext uri="{BB962C8B-B14F-4D97-AF65-F5344CB8AC3E}">
        <p14:creationId xmlns:p14="http://schemas.microsoft.com/office/powerpoint/2010/main" val="31755899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ca-ES" dirty="0" err="1">
                <a:solidFill>
                  <a:schemeClr val="accent3">
                    <a:lumMod val="50000"/>
                  </a:schemeClr>
                </a:solidFill>
              </a:rPr>
              <a:t>Image</a:t>
            </a:r>
            <a:r>
              <a:rPr lang="ca-ES" dirty="0">
                <a:solidFill>
                  <a:schemeClr val="accent3">
                    <a:lumMod val="50000"/>
                  </a:schemeClr>
                </a:solidFill>
              </a:rPr>
              <a:t> </a:t>
            </a:r>
            <a:r>
              <a:rPr lang="ca-ES" dirty="0" err="1">
                <a:solidFill>
                  <a:schemeClr val="accent3">
                    <a:lumMod val="50000"/>
                  </a:schemeClr>
                </a:solidFill>
              </a:rPr>
              <a:t>rights</a:t>
            </a:r>
            <a:endParaRPr lang="es-ES" dirty="0">
              <a:solidFill>
                <a:schemeClr val="accent3">
                  <a:lumMod val="50000"/>
                </a:schemeClr>
              </a:solidFill>
            </a:endParaRP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642869" y="961904"/>
            <a:ext cx="3868479" cy="1764360"/>
          </a:xfrm>
        </p:spPr>
        <p:txBody>
          <a:bodyPr/>
          <a:lstStyle/>
          <a:p>
            <a:pPr marL="0" indent="0">
              <a:buNone/>
            </a:pPr>
            <a:r>
              <a:rPr lang="en-US" dirty="0"/>
              <a:t>A </a:t>
            </a:r>
            <a:r>
              <a:rPr lang="en-US" b="1" dirty="0"/>
              <a:t>transfer of image rights </a:t>
            </a:r>
            <a:r>
              <a:rPr lang="en-US" dirty="0"/>
              <a:t>is required if you have added </a:t>
            </a:r>
            <a:r>
              <a:rPr lang="en-US" b="1" dirty="0"/>
              <a:t>photographs</a:t>
            </a:r>
            <a:r>
              <a:rPr lang="en-US" dirty="0"/>
              <a:t> in your thesis of </a:t>
            </a:r>
            <a:r>
              <a:rPr lang="en-US" b="1" dirty="0"/>
              <a:t>any third parties</a:t>
            </a:r>
            <a:r>
              <a:rPr lang="en-US" dirty="0"/>
              <a:t>. </a:t>
            </a:r>
          </a:p>
          <a:p>
            <a:pPr marL="0" indent="0">
              <a:buNone/>
            </a:pPr>
            <a:r>
              <a:rPr lang="en-US" dirty="0"/>
              <a:t>This is an </a:t>
            </a:r>
            <a:r>
              <a:rPr lang="en-US" b="1" dirty="0">
                <a:hlinkClick r:id="rId3"/>
              </a:rPr>
              <a:t>example</a:t>
            </a:r>
            <a:r>
              <a:rPr lang="en-US" dirty="0"/>
              <a:t>:</a:t>
            </a:r>
          </a:p>
          <a:p>
            <a:pPr marL="0" indent="0">
              <a:buNone/>
            </a:pPr>
            <a:endParaRPr lang="en-GB" dirty="0"/>
          </a:p>
        </p:txBody>
      </p:sp>
      <p:sp>
        <p:nvSpPr>
          <p:cNvPr id="5" name="QuadreDeText 7"/>
          <p:cNvSpPr txBox="1"/>
          <p:nvPr/>
        </p:nvSpPr>
        <p:spPr>
          <a:xfrm>
            <a:off x="380934" y="4293673"/>
            <a:ext cx="8136904" cy="338554"/>
          </a:xfrm>
          <a:prstGeom prst="rect">
            <a:avLst/>
          </a:prstGeom>
          <a:noFill/>
        </p:spPr>
        <p:txBody>
          <a:bodyPr wrap="square" lIns="91440" tIns="45720" rIns="91440" bIns="45720" rtlCol="0" anchor="t">
            <a:spAutoFit/>
          </a:bodyPr>
          <a:lstStyle/>
          <a:p>
            <a:r>
              <a:rPr lang="ca-ES" sz="800" b="1" dirty="0" err="1"/>
              <a:t>Source</a:t>
            </a:r>
            <a:r>
              <a:rPr lang="ca-ES" sz="800" b="1" dirty="0"/>
              <a:t>:</a:t>
            </a:r>
            <a:r>
              <a:rPr lang="ca-ES" sz="800" dirty="0"/>
              <a:t> </a:t>
            </a:r>
            <a:r>
              <a:rPr lang="ca-ES" sz="800" dirty="0" err="1"/>
              <a:t>Blog</a:t>
            </a:r>
            <a:r>
              <a:rPr lang="ca-ES" sz="800" dirty="0"/>
              <a:t> de Propietat Intel·lectual i Accés Obert. </a:t>
            </a:r>
            <a:r>
              <a:rPr lang="ca-ES" sz="800" dirty="0">
                <a:hlinkClick r:id="rId3"/>
              </a:rPr>
              <a:t>http://blogs.uab.cat/dretsautor/2016/07/12/que-es-un-document-de-cessio-de-drets-dimatge-i-dexplotacio-denregistrament-de-video-i-fotografia-i-en-quins-casos-cal-fer-ne-us</a:t>
            </a:r>
            <a:r>
              <a:rPr lang="ca-ES" sz="800" dirty="0"/>
              <a:t> [</a:t>
            </a:r>
            <a:r>
              <a:rPr lang="ca-ES" sz="800" dirty="0" err="1"/>
              <a:t>Consulted</a:t>
            </a:r>
            <a:r>
              <a:rPr lang="ca-ES" sz="800" dirty="0"/>
              <a:t> 25/02/2022]</a:t>
            </a:r>
            <a:endParaRPr lang="es-ES" sz="800" dirty="0"/>
          </a:p>
        </p:txBody>
      </p:sp>
      <p:pic>
        <p:nvPicPr>
          <p:cNvPr id="4" name="Imagen 3"/>
          <p:cNvPicPr>
            <a:picLocks noChangeAspect="1"/>
          </p:cNvPicPr>
          <p:nvPr/>
        </p:nvPicPr>
        <p:blipFill>
          <a:blip r:embed="rId4"/>
          <a:stretch>
            <a:fillRect/>
          </a:stretch>
        </p:blipFill>
        <p:spPr>
          <a:xfrm>
            <a:off x="4915642" y="596764"/>
            <a:ext cx="3209333" cy="348552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32241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a:t>Contents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976704"/>
            <a:ext cx="6903377" cy="3926891"/>
          </a:xfrm>
        </p:spPr>
        <p:txBody>
          <a:bodyPr/>
          <a:lstStyle/>
          <a:p>
            <a:pPr marL="0" indent="0">
              <a:spcBef>
                <a:spcPts val="200"/>
              </a:spcBef>
              <a:spcAft>
                <a:spcPts val="200"/>
              </a:spcAft>
              <a:buNone/>
            </a:pPr>
            <a:r>
              <a:rPr lang="en-US" sz="2000" b="1" dirty="0"/>
              <a:t>Part 1: Author rights and another legal aspects</a:t>
            </a:r>
          </a:p>
          <a:p>
            <a:pPr>
              <a:spcBef>
                <a:spcPts val="200"/>
              </a:spcBef>
              <a:spcAft>
                <a:spcPts val="200"/>
              </a:spcAft>
            </a:pPr>
            <a:r>
              <a:rPr lang="en-US" sz="1400" dirty="0"/>
              <a:t>Who is an author?</a:t>
            </a:r>
          </a:p>
          <a:p>
            <a:pPr>
              <a:spcBef>
                <a:spcPts val="200"/>
              </a:spcBef>
              <a:spcAft>
                <a:spcPts val="200"/>
              </a:spcAft>
            </a:pPr>
            <a:r>
              <a:rPr lang="en-US" sz="1400" dirty="0"/>
              <a:t>Attribution of rights: moral and patrimonial rights</a:t>
            </a:r>
          </a:p>
          <a:p>
            <a:pPr>
              <a:spcBef>
                <a:spcPts val="200"/>
              </a:spcBef>
              <a:spcAft>
                <a:spcPts val="200"/>
              </a:spcAft>
            </a:pPr>
            <a:r>
              <a:rPr lang="en-US" sz="1400" dirty="0"/>
              <a:t>Transfer of rights: Creative Commons licenses</a:t>
            </a:r>
          </a:p>
          <a:p>
            <a:pPr>
              <a:spcBef>
                <a:spcPts val="200"/>
              </a:spcBef>
              <a:spcAft>
                <a:spcPts val="200"/>
              </a:spcAft>
            </a:pPr>
            <a:r>
              <a:rPr lang="en-US" sz="1400" dirty="0"/>
              <a:t>Respect the rights of others in your thesis</a:t>
            </a:r>
          </a:p>
          <a:p>
            <a:pPr>
              <a:spcBef>
                <a:spcPts val="200"/>
              </a:spcBef>
              <a:spcAft>
                <a:spcPts val="200"/>
              </a:spcAft>
            </a:pPr>
            <a:endParaRPr lang="en-US" sz="1400" dirty="0"/>
          </a:p>
          <a:p>
            <a:pPr lvl="1">
              <a:spcBef>
                <a:spcPts val="200"/>
              </a:spcBef>
              <a:spcAft>
                <a:spcPts val="200"/>
              </a:spcAft>
            </a:pPr>
            <a:r>
              <a:rPr lang="en-US" sz="1200" dirty="0"/>
              <a:t>How to add pictures or passages from someone else’s work</a:t>
            </a:r>
          </a:p>
          <a:p>
            <a:pPr lvl="1">
              <a:spcBef>
                <a:spcPts val="200"/>
              </a:spcBef>
              <a:spcAft>
                <a:spcPts val="200"/>
              </a:spcAft>
            </a:pPr>
            <a:r>
              <a:rPr lang="en-US" sz="1200" dirty="0"/>
              <a:t>Right to cite</a:t>
            </a:r>
          </a:p>
          <a:p>
            <a:pPr lvl="1">
              <a:spcBef>
                <a:spcPts val="200"/>
              </a:spcBef>
              <a:spcAft>
                <a:spcPts val="200"/>
              </a:spcAft>
            </a:pPr>
            <a:r>
              <a:rPr lang="en-US" sz="1200" dirty="0"/>
              <a:t>How to cite? Examples</a:t>
            </a:r>
          </a:p>
          <a:p>
            <a:pPr lvl="1">
              <a:spcBef>
                <a:spcPts val="200"/>
              </a:spcBef>
              <a:spcAft>
                <a:spcPts val="200"/>
              </a:spcAft>
            </a:pPr>
            <a:r>
              <a:rPr lang="en-US" sz="1200" dirty="0"/>
              <a:t>Plagiarism</a:t>
            </a:r>
          </a:p>
          <a:p>
            <a:pPr lvl="1">
              <a:spcBef>
                <a:spcPts val="200"/>
              </a:spcBef>
              <a:spcAft>
                <a:spcPts val="200"/>
              </a:spcAft>
            </a:pPr>
            <a:r>
              <a:rPr lang="en-US" sz="1200" dirty="0"/>
              <a:t>Author rights and social networks</a:t>
            </a:r>
          </a:p>
          <a:p>
            <a:pPr lvl="1">
              <a:spcBef>
                <a:spcPts val="200"/>
              </a:spcBef>
              <a:spcAft>
                <a:spcPts val="200"/>
              </a:spcAft>
            </a:pPr>
            <a:r>
              <a:rPr lang="en-US" sz="1200" dirty="0"/>
              <a:t>Personal data &amp; special or sensitive data</a:t>
            </a:r>
          </a:p>
          <a:p>
            <a:pPr lvl="1">
              <a:spcBef>
                <a:spcPts val="200"/>
              </a:spcBef>
              <a:spcAft>
                <a:spcPts val="200"/>
              </a:spcAft>
            </a:pPr>
            <a:r>
              <a:rPr lang="en-US" sz="1200" dirty="0"/>
              <a:t>Image rights</a:t>
            </a:r>
          </a:p>
          <a:p>
            <a:pPr lvl="1">
              <a:spcBef>
                <a:spcPts val="200"/>
              </a:spcBef>
              <a:spcAft>
                <a:spcPts val="200"/>
              </a:spcAft>
            </a:pPr>
            <a:r>
              <a:rPr lang="en-US" sz="1200" dirty="0"/>
              <a:t>Interviews rights</a:t>
            </a:r>
            <a:endParaRPr lang="en-US" dirty="0"/>
          </a:p>
          <a:p>
            <a:endParaRPr lang="en-GB" dirty="0"/>
          </a:p>
        </p:txBody>
      </p:sp>
    </p:spTree>
    <p:extLst>
      <p:ext uri="{BB962C8B-B14F-4D97-AF65-F5344CB8AC3E}">
        <p14:creationId xmlns:p14="http://schemas.microsoft.com/office/powerpoint/2010/main" val="3480639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Interviews rights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642869" y="961904"/>
            <a:ext cx="3868479" cy="1764360"/>
          </a:xfrm>
        </p:spPr>
        <p:txBody>
          <a:bodyPr/>
          <a:lstStyle/>
          <a:p>
            <a:pPr marL="0" indent="0">
              <a:buNone/>
            </a:pPr>
            <a:r>
              <a:rPr lang="en-US" dirty="0"/>
              <a:t>A</a:t>
            </a:r>
            <a:r>
              <a:rPr lang="en-US" b="1" dirty="0"/>
              <a:t> transfer of interviews exploitation rights</a:t>
            </a:r>
            <a:r>
              <a:rPr lang="en-US" dirty="0"/>
              <a:t> is required if your thesis includes </a:t>
            </a:r>
            <a:r>
              <a:rPr lang="en-US" b="1" dirty="0"/>
              <a:t>total or partial reproduction of interviews or opinions</a:t>
            </a:r>
            <a:r>
              <a:rPr lang="en-US" dirty="0"/>
              <a:t>. </a:t>
            </a:r>
          </a:p>
          <a:p>
            <a:pPr marL="0" indent="0">
              <a:buNone/>
            </a:pPr>
            <a:r>
              <a:rPr lang="en-US" dirty="0"/>
              <a:t>This is an </a:t>
            </a:r>
            <a:r>
              <a:rPr lang="en-US" b="1" dirty="0">
                <a:hlinkClick r:id="rId3"/>
              </a:rPr>
              <a:t>example</a:t>
            </a:r>
            <a:r>
              <a:rPr lang="en-US" dirty="0"/>
              <a:t>:</a:t>
            </a:r>
          </a:p>
          <a:p>
            <a:pPr marL="0" indent="0">
              <a:buNone/>
            </a:pPr>
            <a:endParaRPr lang="en-GB" dirty="0"/>
          </a:p>
        </p:txBody>
      </p:sp>
      <p:sp>
        <p:nvSpPr>
          <p:cNvPr id="5" name="QuadreDeText 7"/>
          <p:cNvSpPr txBox="1"/>
          <p:nvPr/>
        </p:nvSpPr>
        <p:spPr>
          <a:xfrm>
            <a:off x="380934" y="4293673"/>
            <a:ext cx="8136904" cy="338554"/>
          </a:xfrm>
          <a:prstGeom prst="rect">
            <a:avLst/>
          </a:prstGeom>
          <a:noFill/>
        </p:spPr>
        <p:txBody>
          <a:bodyPr wrap="square" lIns="91440" tIns="45720" rIns="91440" bIns="45720" rtlCol="0" anchor="t">
            <a:spAutoFit/>
          </a:bodyPr>
          <a:lstStyle/>
          <a:p>
            <a:r>
              <a:rPr lang="fr-FR" sz="800" b="1" dirty="0"/>
              <a:t>Source:</a:t>
            </a:r>
            <a:r>
              <a:rPr lang="fr-FR" sz="800" dirty="0"/>
              <a:t> Blog de Propietat Intel·lectual i Accés Obert. </a:t>
            </a:r>
            <a:r>
              <a:rPr lang="fr-FR" sz="800" dirty="0">
                <a:hlinkClick r:id="rId3"/>
              </a:rPr>
              <a:t>http://blogs.uab.cat/dretsautor/2016/03/07/es-pot-incorporar-en-un-treball-de-fi-de-grau-la-transcripcio-total-o-parcial-duna-entrevista-que-lautor-del-tfg-ha-hagut-de-portar-a-terme</a:t>
            </a:r>
            <a:r>
              <a:rPr lang="fr-FR" sz="800" dirty="0"/>
              <a:t> [</a:t>
            </a:r>
            <a:r>
              <a:rPr lang="fr-FR" sz="800" dirty="0" err="1"/>
              <a:t>Consulted</a:t>
            </a:r>
            <a:r>
              <a:rPr lang="fr-FR" sz="800" dirty="0"/>
              <a:t> 25/02/2022]</a:t>
            </a:r>
            <a:endParaRPr lang="es-ES" sz="800" dirty="0"/>
          </a:p>
        </p:txBody>
      </p:sp>
      <p:pic>
        <p:nvPicPr>
          <p:cNvPr id="3" name="Imagen 2"/>
          <p:cNvPicPr>
            <a:picLocks noChangeAspect="1"/>
          </p:cNvPicPr>
          <p:nvPr/>
        </p:nvPicPr>
        <p:blipFill>
          <a:blip r:embed="rId4"/>
          <a:stretch>
            <a:fillRect/>
          </a:stretch>
        </p:blipFill>
        <p:spPr>
          <a:xfrm>
            <a:off x="4790750" y="857053"/>
            <a:ext cx="3448570" cy="306008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916657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a:t>Good and bad practices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7350772" cy="3577574"/>
          </a:xfrm>
        </p:spPr>
        <p:txBody>
          <a:bodyPr/>
          <a:lstStyle/>
          <a:p>
            <a:pPr marL="0" indent="0">
              <a:buNone/>
            </a:pPr>
            <a:r>
              <a:rPr lang="en-GB" sz="1800" dirty="0"/>
              <a:t>Now you will review some of these concepts by performing some exercises to detect good and bad practices:</a:t>
            </a:r>
          </a:p>
          <a:p>
            <a:pPr marL="0" indent="0">
              <a:buNone/>
            </a:pPr>
            <a:endParaRPr lang="en-GB" dirty="0"/>
          </a:p>
          <a:p>
            <a:pPr marL="0" indent="0" algn="ctr">
              <a:buNone/>
            </a:pPr>
            <a:r>
              <a:rPr lang="en-GB" sz="4000" dirty="0">
                <a:hlinkClick r:id="rId3"/>
              </a:rPr>
              <a:t>Quiz 2</a:t>
            </a:r>
            <a:endParaRPr lang="en-GB" sz="4000" dirty="0"/>
          </a:p>
          <a:p>
            <a:pPr marL="0" indent="0">
              <a:buNone/>
            </a:pPr>
            <a:endParaRPr lang="es-ES_tradnl"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7510" y="180753"/>
            <a:ext cx="623776" cy="62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3644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216144"/>
            <a:ext cx="8191591" cy="968816"/>
          </a:xfrm>
        </p:spPr>
        <p:txBody>
          <a:bodyPr/>
          <a:lstStyle/>
          <a:p>
            <a:r>
              <a:rPr lang="en-US" dirty="0"/>
              <a:t>Part 2: Your dissertation in digital repositories: TDX and DDD</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6903377" cy="3577574"/>
          </a:xfrm>
        </p:spPr>
        <p:txBody>
          <a:bodyPr/>
          <a:lstStyle/>
          <a:p>
            <a:endParaRPr lang="en-US" dirty="0"/>
          </a:p>
          <a:p>
            <a:r>
              <a:rPr lang="en-US" dirty="0"/>
              <a:t>TDX and DDD</a:t>
            </a:r>
          </a:p>
          <a:p>
            <a:r>
              <a:rPr lang="en-US" dirty="0"/>
              <a:t>Legal framework</a:t>
            </a:r>
          </a:p>
          <a:p>
            <a:r>
              <a:rPr lang="en-US" dirty="0"/>
              <a:t>Authorizations to publish the thesis</a:t>
            </a:r>
          </a:p>
          <a:p>
            <a:r>
              <a:rPr lang="en-US" dirty="0"/>
              <a:t>Collection-of-articles thesis</a:t>
            </a:r>
          </a:p>
          <a:p>
            <a:r>
              <a:rPr lang="en-US" dirty="0"/>
              <a:t>Predatory publishing</a:t>
            </a:r>
          </a:p>
          <a:p>
            <a:pPr marL="0" indent="0">
              <a:buNone/>
            </a:pPr>
            <a:endParaRPr lang="en-US" dirty="0"/>
          </a:p>
        </p:txBody>
      </p:sp>
    </p:spTree>
    <p:extLst>
      <p:ext uri="{BB962C8B-B14F-4D97-AF65-F5344CB8AC3E}">
        <p14:creationId xmlns:p14="http://schemas.microsoft.com/office/powerpoint/2010/main" val="2818258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TDX and DDD: what are they?</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380934" y="925830"/>
            <a:ext cx="6688324" cy="3577574"/>
          </a:xfrm>
        </p:spPr>
        <p:txBody>
          <a:bodyPr vert="horz" lIns="81621" tIns="40811" rIns="81621" bIns="40811" rtlCol="0" anchor="t">
            <a:noAutofit/>
          </a:bodyPr>
          <a:lstStyle/>
          <a:p>
            <a:pPr marL="0" indent="0">
              <a:buNone/>
            </a:pPr>
            <a:r>
              <a:rPr lang="es-ES" dirty="0">
                <a:hlinkClick r:id="rId2"/>
              </a:rPr>
              <a:t>TDX</a:t>
            </a:r>
            <a:r>
              <a:rPr lang="es-ES" dirty="0"/>
              <a:t> (Tesis </a:t>
            </a:r>
            <a:r>
              <a:rPr lang="es-ES" dirty="0" err="1"/>
              <a:t>Doctorals</a:t>
            </a:r>
            <a:r>
              <a:rPr lang="es-ES" dirty="0"/>
              <a:t> en </a:t>
            </a:r>
            <a:r>
              <a:rPr lang="es-ES" dirty="0" err="1"/>
              <a:t>Xarxa</a:t>
            </a:r>
            <a:r>
              <a:rPr lang="es-ES" dirty="0"/>
              <a:t>)</a:t>
            </a:r>
            <a:br>
              <a:rPr lang="es-ES" dirty="0"/>
            </a:br>
            <a:r>
              <a:rPr lang="en-US" dirty="0"/>
              <a:t>Cooperative repository containing </a:t>
            </a:r>
            <a:r>
              <a:rPr lang="en-US" b="1" dirty="0"/>
              <a:t>dissertations</a:t>
            </a:r>
            <a:r>
              <a:rPr lang="en-US" dirty="0"/>
              <a:t> in digital format from </a:t>
            </a:r>
            <a:r>
              <a:rPr lang="en-US" b="1" dirty="0"/>
              <a:t>Catalan universities </a:t>
            </a:r>
            <a:r>
              <a:rPr lang="en-US" dirty="0"/>
              <a:t>and some Spanish universities as well</a:t>
            </a:r>
            <a:r>
              <a:rPr lang="es-ES" dirty="0"/>
              <a:t> (</a:t>
            </a:r>
            <a:r>
              <a:rPr lang="ca-ES" dirty="0"/>
              <a:t>UJI, UIB, Andorra University).</a:t>
            </a:r>
            <a:endParaRPr lang="es-ES" dirty="0"/>
          </a:p>
          <a:p>
            <a:pPr marL="0" indent="0" algn="just">
              <a:buNone/>
            </a:pPr>
            <a:endParaRPr lang="es-ES" dirty="0">
              <a:hlinkClick r:id="rId3"/>
            </a:endParaRPr>
          </a:p>
          <a:p>
            <a:pPr marL="0" indent="0">
              <a:buNone/>
            </a:pPr>
            <a:r>
              <a:rPr lang="es-ES" dirty="0">
                <a:hlinkClick r:id="rId4"/>
              </a:rPr>
              <a:t>DDD</a:t>
            </a:r>
            <a:r>
              <a:rPr lang="es-ES" dirty="0"/>
              <a:t> (</a:t>
            </a:r>
            <a:r>
              <a:rPr lang="es-ES" dirty="0" err="1"/>
              <a:t>Dipòsit</a:t>
            </a:r>
            <a:r>
              <a:rPr lang="es-ES" dirty="0"/>
              <a:t> Digital de </a:t>
            </a:r>
            <a:r>
              <a:rPr lang="es-ES" dirty="0" err="1"/>
              <a:t>Documents</a:t>
            </a:r>
            <a:r>
              <a:rPr lang="es-ES" dirty="0"/>
              <a:t> de la UAB)</a:t>
            </a:r>
            <a:br>
              <a:rPr lang="es-ES" dirty="0"/>
            </a:br>
            <a:r>
              <a:rPr lang="en-US" dirty="0"/>
              <a:t>Platform that </a:t>
            </a:r>
            <a:r>
              <a:rPr lang="en-US" b="1" dirty="0"/>
              <a:t>collects, manages, disseminates and preserves scientific, academic and administrative documents</a:t>
            </a:r>
            <a:r>
              <a:rPr lang="en-US" dirty="0"/>
              <a:t> generated by the university as well as digital documents that make up or complete the collections of the UAB libraries. It shows an </a:t>
            </a:r>
            <a:r>
              <a:rPr lang="en-US" b="1" dirty="0"/>
              <a:t>arranged, open-access and interoperable collection</a:t>
            </a:r>
            <a:r>
              <a:rPr lang="en-US" dirty="0"/>
              <a:t>, with a high diversity in terms of formats, subjects </a:t>
            </a:r>
            <a:r>
              <a:rPr lang="en-US"/>
              <a:t>and typology </a:t>
            </a:r>
            <a:r>
              <a:rPr lang="en-US" dirty="0"/>
              <a:t>of documents.</a:t>
            </a:r>
            <a:endParaRPr lang="es-ES" dirty="0"/>
          </a:p>
          <a:p>
            <a:pPr marL="0" indent="0">
              <a:buNone/>
            </a:pPr>
            <a:endParaRPr lang="en-GB" dirty="0"/>
          </a:p>
        </p:txBody>
      </p:sp>
      <p:pic>
        <p:nvPicPr>
          <p:cNvPr id="4" name="Imatge 6" descr="logo_tdx.png"/>
          <p:cNvPicPr>
            <a:picLocks noChangeAspect="1"/>
          </p:cNvPicPr>
          <p:nvPr/>
        </p:nvPicPr>
        <p:blipFill>
          <a:blip r:embed="rId5" cstate="print"/>
          <a:stretch>
            <a:fillRect/>
          </a:stretch>
        </p:blipFill>
        <p:spPr>
          <a:xfrm>
            <a:off x="7069258" y="1214695"/>
            <a:ext cx="1526102" cy="515866"/>
          </a:xfrm>
          <a:prstGeom prst="rect">
            <a:avLst/>
          </a:prstGeom>
        </p:spPr>
      </p:pic>
      <p:pic>
        <p:nvPicPr>
          <p:cNvPr id="5" name="Imatge 7" descr="ddd_logo_150x129.gif"/>
          <p:cNvPicPr>
            <a:picLocks noChangeAspect="1"/>
          </p:cNvPicPr>
          <p:nvPr/>
        </p:nvPicPr>
        <p:blipFill>
          <a:blip r:embed="rId6" cstate="print"/>
          <a:stretch>
            <a:fillRect/>
          </a:stretch>
        </p:blipFill>
        <p:spPr>
          <a:xfrm>
            <a:off x="7211974" y="3117415"/>
            <a:ext cx="1140718" cy="981017"/>
          </a:xfrm>
          <a:prstGeom prst="rect">
            <a:avLst/>
          </a:prstGeom>
        </p:spPr>
      </p:pic>
    </p:spTree>
    <p:extLst>
      <p:ext uri="{BB962C8B-B14F-4D97-AF65-F5344CB8AC3E}">
        <p14:creationId xmlns:p14="http://schemas.microsoft.com/office/powerpoint/2010/main" val="29711149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Legal framework</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380934" y="963668"/>
            <a:ext cx="7153341" cy="1598557"/>
          </a:xfrm>
        </p:spPr>
        <p:txBody>
          <a:bodyPr/>
          <a:lstStyle/>
          <a:p>
            <a:pPr marL="0" indent="0" algn="just">
              <a:buNone/>
            </a:pPr>
            <a:r>
              <a:rPr lang="es-ES_tradnl" b="1" i="1" dirty="0">
                <a:hlinkClick r:id="rId3"/>
              </a:rPr>
              <a:t>Real Decreto 99/2011, de 28 de enero, por el que se regulan las enseñanzas oficiales de doctorado</a:t>
            </a:r>
            <a:endParaRPr lang="es-ES_tradnl" b="1" i="1" dirty="0"/>
          </a:p>
          <a:p>
            <a:pPr marL="0" indent="0">
              <a:buNone/>
            </a:pPr>
            <a:r>
              <a:rPr lang="en-US" sz="1400" dirty="0"/>
              <a:t>Article 14. Evaluation and </a:t>
            </a:r>
            <a:r>
              <a:rPr lang="en-US" sz="1400" dirty="0" err="1"/>
              <a:t>defence</a:t>
            </a:r>
            <a:r>
              <a:rPr lang="en-US" sz="1400" dirty="0"/>
              <a:t> of dissertations</a:t>
            </a:r>
            <a:br>
              <a:rPr lang="es-ES_tradnl" sz="1400" b="1" dirty="0"/>
            </a:br>
            <a:r>
              <a:rPr lang="en-US" sz="1400" dirty="0"/>
              <a:t>“5. Once the dissertation is submitted the university must take responsibility for open-access electronic storage in an institutional repository…”</a:t>
            </a:r>
            <a:endParaRPr lang="es-ES_tradnl" sz="1400" dirty="0"/>
          </a:p>
          <a:p>
            <a:pPr marL="0" indent="0">
              <a:buNone/>
            </a:pPr>
            <a:endParaRPr lang="en-GB" dirty="0"/>
          </a:p>
        </p:txBody>
      </p:sp>
      <p:pic>
        <p:nvPicPr>
          <p:cNvPr id="1026" name="Picture 2" descr="Image result for español icon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998005" y="962025"/>
            <a:ext cx="391690" cy="39169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447675" y="2780720"/>
            <a:ext cx="7381876" cy="1338828"/>
          </a:xfrm>
          <a:prstGeom prst="rect">
            <a:avLst/>
          </a:prstGeom>
        </p:spPr>
        <p:txBody>
          <a:bodyPr wrap="square" lIns="91440" tIns="45720" rIns="91440" bIns="45720" anchor="t">
            <a:spAutoFit/>
          </a:bodyPr>
          <a:lstStyle/>
          <a:p>
            <a:r>
              <a:rPr lang="es-ES" b="1" i="1" dirty="0">
                <a:hlinkClick r:id="rId5"/>
              </a:rPr>
              <a:t>Open-access policy of the Universitat Autònoma de Barcelona - 2012</a:t>
            </a:r>
            <a:r>
              <a:rPr lang="ca-ES" b="1" i="1" dirty="0">
                <a:solidFill>
                  <a:schemeClr val="tx1">
                    <a:lumMod val="75000"/>
                    <a:lumOff val="25000"/>
                  </a:schemeClr>
                </a:solidFill>
              </a:rPr>
              <a:t> </a:t>
            </a:r>
            <a:r>
              <a:rPr lang="ca-ES" b="1" i="1" dirty="0" err="1">
                <a:solidFill>
                  <a:schemeClr val="tx1">
                    <a:lumMod val="75000"/>
                    <a:lumOff val="25000"/>
                  </a:schemeClr>
                </a:solidFill>
              </a:rPr>
              <a:t>Under</a:t>
            </a:r>
            <a:r>
              <a:rPr lang="ca-ES" b="1" i="1" dirty="0">
                <a:solidFill>
                  <a:schemeClr val="tx1">
                    <a:lumMod val="75000"/>
                    <a:lumOff val="25000"/>
                  </a:schemeClr>
                </a:solidFill>
              </a:rPr>
              <a:t> </a:t>
            </a:r>
            <a:r>
              <a:rPr lang="ca-ES" b="1" i="1" dirty="0" err="1">
                <a:solidFill>
                  <a:schemeClr val="tx1">
                    <a:lumMod val="75000"/>
                    <a:lumOff val="25000"/>
                  </a:schemeClr>
                </a:solidFill>
              </a:rPr>
              <a:t>review</a:t>
            </a:r>
            <a:endParaRPr lang="es-ES" b="1" i="1" dirty="0" err="1">
              <a:solidFill>
                <a:schemeClr val="tx1">
                  <a:lumMod val="75000"/>
                  <a:lumOff val="25000"/>
                </a:schemeClr>
              </a:solidFill>
            </a:endParaRPr>
          </a:p>
          <a:p>
            <a:pPr>
              <a:spcAft>
                <a:spcPts val="600"/>
              </a:spcAft>
              <a:buClr>
                <a:schemeClr val="accent3">
                  <a:lumMod val="75000"/>
                </a:schemeClr>
              </a:buClr>
            </a:pPr>
            <a:endParaRPr lang="ca-ES" b="1" dirty="0">
              <a:cs typeface="Arial" pitchFamily="34" charset="0"/>
            </a:endParaRPr>
          </a:p>
          <a:p>
            <a:pPr>
              <a:spcBef>
                <a:spcPts val="0"/>
              </a:spcBef>
              <a:spcAft>
                <a:spcPts val="0"/>
              </a:spcAft>
              <a:buFont typeface="Arial" charset="0"/>
              <a:buNone/>
            </a:pPr>
            <a:r>
              <a:rPr lang="ca-ES" sz="1400" dirty="0">
                <a:solidFill>
                  <a:schemeClr val="tx1">
                    <a:lumMod val="75000"/>
                    <a:lumOff val="25000"/>
                  </a:schemeClr>
                </a:solidFill>
                <a:cs typeface="Arial" pitchFamily="34" charset="0"/>
              </a:rPr>
              <a:t>DDD (</a:t>
            </a:r>
            <a:r>
              <a:rPr lang="ca-ES" sz="1400" dirty="0">
                <a:solidFill>
                  <a:schemeClr val="tx1">
                    <a:lumMod val="75000"/>
                    <a:lumOff val="25000"/>
                  </a:schemeClr>
                </a:solidFill>
                <a:cs typeface="Arial" pitchFamily="34" charset="0"/>
                <a:hlinkClick r:id="rId6"/>
              </a:rPr>
              <a:t>http://ddd.uab.cat</a:t>
            </a:r>
            <a:r>
              <a:rPr lang="ca-ES" sz="1400" dirty="0">
                <a:solidFill>
                  <a:schemeClr val="tx1">
                    <a:lumMod val="75000"/>
                    <a:lumOff val="25000"/>
                  </a:schemeClr>
                </a:solidFill>
                <a:cs typeface="Arial" pitchFamily="34" charset="0"/>
              </a:rPr>
              <a:t>): </a:t>
            </a:r>
            <a:r>
              <a:rPr lang="en-US" sz="1400" dirty="0">
                <a:solidFill>
                  <a:schemeClr val="tx1">
                    <a:lumMod val="75000"/>
                    <a:lumOff val="25000"/>
                  </a:schemeClr>
                </a:solidFill>
                <a:cs typeface="Arial" pitchFamily="34" charset="0"/>
              </a:rPr>
              <a:t>“doctoral students have to deposit in the repository</a:t>
            </a:r>
          </a:p>
          <a:p>
            <a:pPr>
              <a:spcBef>
                <a:spcPts val="0"/>
              </a:spcBef>
              <a:spcAft>
                <a:spcPts val="0"/>
              </a:spcAft>
              <a:buFont typeface="Arial" charset="0"/>
              <a:buNone/>
            </a:pPr>
            <a:r>
              <a:rPr lang="en-US" sz="1400" dirty="0">
                <a:solidFill>
                  <a:schemeClr val="tx1">
                    <a:lumMod val="75000"/>
                    <a:lumOff val="25000"/>
                  </a:schemeClr>
                </a:solidFill>
                <a:cs typeface="Arial" pitchFamily="34" charset="0"/>
              </a:rPr>
              <a:t>their doctoral theses, no later than </a:t>
            </a:r>
            <a:r>
              <a:rPr lang="en-US" sz="1400" dirty="0">
                <a:solidFill>
                  <a:schemeClr val="accent4"/>
                </a:solidFill>
                <a:cs typeface="Arial" pitchFamily="34" charset="0"/>
              </a:rPr>
              <a:t>6 months </a:t>
            </a:r>
            <a:r>
              <a:rPr lang="en-US" sz="1400" dirty="0">
                <a:solidFill>
                  <a:schemeClr val="tx1">
                    <a:lumMod val="75000"/>
                    <a:lumOff val="25000"/>
                  </a:schemeClr>
                </a:solidFill>
                <a:cs typeface="Arial" pitchFamily="34" charset="0"/>
              </a:rPr>
              <a:t>after their approval”</a:t>
            </a:r>
            <a:endParaRPr lang="ca-ES" sz="1400" dirty="0">
              <a:solidFill>
                <a:schemeClr val="tx1">
                  <a:lumMod val="75000"/>
                  <a:lumOff val="25000"/>
                </a:schemeClr>
              </a:solidFill>
              <a:cs typeface="Arial" pitchFamily="34" charset="0"/>
            </a:endParaRPr>
          </a:p>
        </p:txBody>
      </p:sp>
      <p:pic>
        <p:nvPicPr>
          <p:cNvPr id="6" name="Picture 2" descr="https://www.uab.cat/servlet/BlobServer?blobkey=id&amp;blobnocache=true&amp;blobwhere=1345725297839&amp;blobheader=application&amp;blobcol=urlimg&amp;blobtable=Imat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8640" y="2620511"/>
            <a:ext cx="987571" cy="74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1379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Legal framework</a:t>
            </a:r>
            <a:endParaRPr lang="en-GB" dirty="0"/>
          </a:p>
        </p:txBody>
      </p:sp>
      <p:sp>
        <p:nvSpPr>
          <p:cNvPr id="6" name="Flecha derecha 5"/>
          <p:cNvSpPr/>
          <p:nvPr/>
        </p:nvSpPr>
        <p:spPr>
          <a:xfrm>
            <a:off x="1147756" y="2831032"/>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7" name="CuadroTexto 6"/>
          <p:cNvSpPr txBox="1"/>
          <p:nvPr/>
        </p:nvSpPr>
        <p:spPr>
          <a:xfrm>
            <a:off x="1481727" y="2754382"/>
            <a:ext cx="7021526" cy="1323439"/>
          </a:xfrm>
          <a:prstGeom prst="rect">
            <a:avLst/>
          </a:prstGeom>
          <a:noFill/>
        </p:spPr>
        <p:txBody>
          <a:bodyPr wrap="square" rtlCol="0">
            <a:spAutoFit/>
          </a:bodyPr>
          <a:lstStyle/>
          <a:p>
            <a:r>
              <a:rPr lang="en-US" dirty="0">
                <a:solidFill>
                  <a:schemeClr val="tx1">
                    <a:lumMod val="75000"/>
                    <a:lumOff val="25000"/>
                  </a:schemeClr>
                </a:solidFill>
              </a:rPr>
              <a:t>with the same rights and duties as the Academic staff (have ORCID, datasets maximum 25 GB...)</a:t>
            </a:r>
            <a:r>
              <a:rPr lang="ca-ES" dirty="0">
                <a:solidFill>
                  <a:schemeClr val="tx1">
                    <a:lumMod val="75000"/>
                    <a:lumOff val="25000"/>
                  </a:schemeClr>
                </a:solidFill>
              </a:rPr>
              <a:t> </a:t>
            </a:r>
          </a:p>
          <a:p>
            <a:endParaRPr lang="ca-ES" dirty="0">
              <a:solidFill>
                <a:schemeClr val="tx1">
                  <a:lumMod val="75000"/>
                  <a:lumOff val="25000"/>
                </a:schemeClr>
              </a:solidFill>
            </a:endParaRPr>
          </a:p>
          <a:p>
            <a:r>
              <a:rPr lang="en-US" dirty="0">
                <a:solidFill>
                  <a:schemeClr val="tx1">
                    <a:lumMod val="75000"/>
                    <a:lumOff val="25000"/>
                  </a:schemeClr>
                </a:solidFill>
              </a:rPr>
              <a:t>as stated in the document </a:t>
            </a:r>
            <a:r>
              <a:rPr lang="en-US" i="1" dirty="0">
                <a:solidFill>
                  <a:schemeClr val="tx1">
                    <a:lumMod val="75000"/>
                    <a:lumOff val="25000"/>
                  </a:schemeClr>
                </a:solidFill>
              </a:rPr>
              <a:t>Multidisciplinary Repositories for Open Access Data</a:t>
            </a:r>
            <a:r>
              <a:rPr lang="en-US" dirty="0">
                <a:solidFill>
                  <a:schemeClr val="tx1">
                    <a:lumMod val="75000"/>
                    <a:lumOff val="25000"/>
                  </a:schemeClr>
                </a:solidFill>
              </a:rPr>
              <a:t> </a:t>
            </a:r>
            <a:r>
              <a:rPr lang="ca-ES" dirty="0">
                <a:solidFill>
                  <a:schemeClr val="tx1">
                    <a:lumMod val="75000"/>
                    <a:lumOff val="25000"/>
                  </a:schemeClr>
                </a:solidFill>
                <a:hlinkClick r:id="rId3"/>
              </a:rPr>
              <a:t>https://ddd.uab.cat/record/150829</a:t>
            </a:r>
            <a:endParaRPr lang="ca-ES" dirty="0">
              <a:solidFill>
                <a:schemeClr val="tx1">
                  <a:lumMod val="75000"/>
                  <a:lumOff val="25000"/>
                </a:schemeClr>
              </a:solidFill>
            </a:endParaRPr>
          </a:p>
        </p:txBody>
      </p:sp>
      <p:sp>
        <p:nvSpPr>
          <p:cNvPr id="8" name="Flecha derecha 7"/>
          <p:cNvSpPr/>
          <p:nvPr/>
        </p:nvSpPr>
        <p:spPr>
          <a:xfrm>
            <a:off x="1147756" y="3595122"/>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059181"/>
            <a:ext cx="7223901" cy="1710578"/>
          </a:xfrm>
        </p:spPr>
        <p:txBody>
          <a:bodyPr>
            <a:normAutofit/>
          </a:bodyPr>
          <a:lstStyle/>
          <a:p>
            <a:pPr marL="0" indent="0">
              <a:buNone/>
            </a:pPr>
            <a:r>
              <a:rPr lang="en-US" b="1" i="1" dirty="0">
                <a:solidFill>
                  <a:srgbClr val="067F9C"/>
                </a:solidFill>
                <a:hlinkClick r:id="rId4"/>
              </a:rPr>
              <a:t>Institutional Policy on Open Access to Research Data at </a:t>
            </a:r>
            <a:r>
              <a:rPr lang="ca-ES" b="1" i="1" dirty="0">
                <a:solidFill>
                  <a:srgbClr val="067F9C"/>
                </a:solidFill>
                <a:hlinkClick r:id="rId4"/>
              </a:rPr>
              <a:t>Universitat Autònoma de Barcelona - 2020</a:t>
            </a:r>
            <a:endParaRPr lang="ca-ES" b="1" i="1" dirty="0">
              <a:solidFill>
                <a:srgbClr val="067F9C"/>
              </a:solidFill>
            </a:endParaRPr>
          </a:p>
          <a:p>
            <a:pPr marL="0" indent="0">
              <a:buNone/>
            </a:pPr>
            <a:r>
              <a:rPr lang="en-US" dirty="0"/>
              <a:t>Doctoral students: you can use the DDD for final research data associated with your doctoral thesis...</a:t>
            </a:r>
            <a:endParaRPr lang="ca-ES" dirty="0"/>
          </a:p>
        </p:txBody>
      </p:sp>
      <p:pic>
        <p:nvPicPr>
          <p:cNvPr id="11" name="Picture 2" descr="https://www.uab.cat/servlet/BlobServer?blobkey=id&amp;blobnocache=true&amp;blobwhere=1345725297839&amp;blobheader=application&amp;blobcol=urlimg&amp;blobtable=Imat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6606" y="896486"/>
            <a:ext cx="987571" cy="74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49080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Authorizations</a:t>
            </a:r>
            <a:endParaRPr lang="en-GB" dirty="0">
              <a:solidFill>
                <a:srgbClr val="FF0000"/>
              </a:solidFill>
            </a:endParaRP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877262" cy="3577574"/>
          </a:xfrm>
        </p:spPr>
        <p:txBody>
          <a:bodyPr/>
          <a:lstStyle/>
          <a:p>
            <a:pPr marL="0" indent="0">
              <a:buNone/>
            </a:pPr>
            <a:r>
              <a:rPr lang="es-ES_tradnl" dirty="0">
                <a:hlinkClick r:id="rId3"/>
              </a:rPr>
              <a:t>M</a:t>
            </a:r>
            <a:r>
              <a:rPr lang="en-US" dirty="0" err="1">
                <a:hlinkClick r:id="rId3"/>
              </a:rPr>
              <a:t>odel</a:t>
            </a:r>
            <a:r>
              <a:rPr lang="en-US" dirty="0">
                <a:hlinkClick r:id="rId3"/>
              </a:rPr>
              <a:t> declaration for the edition of the doctoral thesis</a:t>
            </a:r>
            <a:endParaRPr lang="es-ES_tradnl" dirty="0"/>
          </a:p>
          <a:p>
            <a:pPr marL="0" indent="0">
              <a:buNone/>
            </a:pPr>
            <a:r>
              <a:rPr lang="es-ES" dirty="0" err="1"/>
              <a:t>Aspects</a:t>
            </a:r>
            <a:r>
              <a:rPr lang="es-ES" dirty="0"/>
              <a:t> to </a:t>
            </a:r>
            <a:r>
              <a:rPr lang="es-ES" dirty="0" err="1"/>
              <a:t>highlight</a:t>
            </a:r>
            <a:r>
              <a:rPr lang="es-ES" dirty="0"/>
              <a:t>:</a:t>
            </a:r>
          </a:p>
          <a:p>
            <a:pPr>
              <a:spcBef>
                <a:spcPts val="0"/>
              </a:spcBef>
              <a:spcAft>
                <a:spcPts val="0"/>
              </a:spcAft>
            </a:pPr>
            <a:r>
              <a:rPr lang="es-ES" dirty="0" err="1"/>
              <a:t>Creative</a:t>
            </a:r>
            <a:r>
              <a:rPr lang="es-ES" dirty="0"/>
              <a:t> </a:t>
            </a:r>
            <a:r>
              <a:rPr lang="es-ES" dirty="0" err="1"/>
              <a:t>Commons</a:t>
            </a:r>
            <a:r>
              <a:rPr lang="es-ES" dirty="0"/>
              <a:t> </a:t>
            </a:r>
            <a:r>
              <a:rPr lang="es-ES" dirty="0" err="1"/>
              <a:t>licences</a:t>
            </a:r>
            <a:endParaRPr lang="es-ES" dirty="0"/>
          </a:p>
          <a:p>
            <a:pPr>
              <a:spcBef>
                <a:spcPts val="0"/>
              </a:spcBef>
              <a:spcAft>
                <a:spcPts val="0"/>
              </a:spcAft>
            </a:pPr>
            <a:r>
              <a:rPr lang="es-ES" dirty="0"/>
              <a:t>Embargo</a:t>
            </a:r>
          </a:p>
          <a:p>
            <a:pPr>
              <a:spcBef>
                <a:spcPts val="0"/>
              </a:spcBef>
              <a:spcAft>
                <a:spcPts val="0"/>
              </a:spcAft>
            </a:pPr>
            <a:r>
              <a:rPr lang="es-ES" dirty="0"/>
              <a:t>Industrial </a:t>
            </a:r>
            <a:r>
              <a:rPr lang="es-ES" dirty="0" err="1"/>
              <a:t>Doctorate</a:t>
            </a:r>
            <a:r>
              <a:rPr lang="es-ES" dirty="0"/>
              <a:t> </a:t>
            </a:r>
          </a:p>
          <a:p>
            <a:pPr>
              <a:spcBef>
                <a:spcPts val="0"/>
              </a:spcBef>
              <a:spcAft>
                <a:spcPts val="0"/>
              </a:spcAft>
            </a:pPr>
            <a:r>
              <a:rPr lang="es-ES" dirty="0"/>
              <a:t>S</a:t>
            </a:r>
            <a:r>
              <a:rPr lang="en-US" dirty="0" err="1"/>
              <a:t>ubject</a:t>
            </a:r>
            <a:r>
              <a:rPr lang="en-US" dirty="0"/>
              <a:t> to technology transfer or protection measures</a:t>
            </a:r>
            <a:endParaRPr lang="pt-BR" dirty="0"/>
          </a:p>
          <a:p>
            <a:pPr>
              <a:spcBef>
                <a:spcPts val="0"/>
              </a:spcBef>
              <a:spcAft>
                <a:spcPts val="0"/>
              </a:spcAft>
            </a:pPr>
            <a:r>
              <a:rPr lang="es-ES" dirty="0" err="1"/>
              <a:t>Collection</a:t>
            </a:r>
            <a:r>
              <a:rPr lang="es-ES" dirty="0"/>
              <a:t>-of-</a:t>
            </a:r>
            <a:r>
              <a:rPr lang="es-ES" dirty="0" err="1"/>
              <a:t>articles</a:t>
            </a:r>
            <a:r>
              <a:rPr lang="es-ES" dirty="0"/>
              <a:t> </a:t>
            </a:r>
            <a:r>
              <a:rPr lang="es-ES" dirty="0" err="1"/>
              <a:t>thesis</a:t>
            </a:r>
            <a:endParaRPr lang="es-ES" dirty="0"/>
          </a:p>
          <a:p>
            <a:pPr marL="0" indent="0">
              <a:buNone/>
            </a:pPr>
            <a:endParaRPr lang="es-ES" b="1" dirty="0">
              <a:hlinkClick r:id="rId4"/>
            </a:endParaRPr>
          </a:p>
          <a:p>
            <a:pPr marL="0" indent="0">
              <a:buNone/>
            </a:pPr>
            <a:endParaRPr lang="ca-ES" dirty="0"/>
          </a:p>
          <a:p>
            <a:pPr marL="0" indent="0">
              <a:buNone/>
            </a:pPr>
            <a:r>
              <a:rPr lang="ca-ES" dirty="0" err="1"/>
              <a:t>More</a:t>
            </a:r>
            <a:r>
              <a:rPr lang="ca-ES" dirty="0"/>
              <a:t> </a:t>
            </a:r>
            <a:r>
              <a:rPr lang="ca-ES" dirty="0" err="1"/>
              <a:t>information</a:t>
            </a:r>
            <a:r>
              <a:rPr lang="ca-ES" dirty="0"/>
              <a:t>: </a:t>
            </a:r>
            <a:r>
              <a:rPr lang="ca-ES" dirty="0">
                <a:hlinkClick r:id="rId5"/>
              </a:rPr>
              <a:t>https://www.uab.cat/web/study/phds/online-thesis-deposit-1345799089208.html</a:t>
            </a:r>
            <a:endParaRPr lang="en-GB" dirty="0"/>
          </a:p>
          <a:p>
            <a:pPr marL="0" indent="0">
              <a:buNone/>
            </a:pPr>
            <a:endParaRPr lang="en-GB" dirty="0"/>
          </a:p>
        </p:txBody>
      </p:sp>
      <p:sp>
        <p:nvSpPr>
          <p:cNvPr id="7" name="Rectangle 4"/>
          <p:cNvSpPr>
            <a:spLocks noChangeArrowheads="1"/>
          </p:cNvSpPr>
          <p:nvPr/>
        </p:nvSpPr>
        <p:spPr bwMode="auto">
          <a:xfrm>
            <a:off x="5270498" y="4811538"/>
            <a:ext cx="3067051" cy="215444"/>
          </a:xfrm>
          <a:prstGeom prst="rect">
            <a:avLst/>
          </a:prstGeom>
          <a:solidFill>
            <a:schemeClr val="bg1"/>
          </a:solidFill>
          <a:ln w="9525">
            <a:noFill/>
            <a:miter lim="800000"/>
            <a:headEnd/>
            <a:tailEnd/>
          </a:ln>
        </p:spPr>
        <p:txBody>
          <a:bodyPr wrap="square" anchor="ctr">
            <a:spAutoFit/>
          </a:bodyPr>
          <a:lstStyle/>
          <a:p>
            <a:r>
              <a:rPr lang="en-US" sz="800" b="1" dirty="0">
                <a:latin typeface="Calibri" panose="020F0502020204030204" pitchFamily="34" charset="0"/>
                <a:hlinkClick r:id="rId6"/>
              </a:rPr>
              <a:t>Icon</a:t>
            </a:r>
            <a:r>
              <a:rPr lang="en-US" sz="800" b="1" dirty="0">
                <a:latin typeface="Calibri" panose="020F0502020204030204" pitchFamily="34" charset="0"/>
              </a:rPr>
              <a:t> made by </a:t>
            </a:r>
            <a:r>
              <a:rPr lang="en-US" sz="800" b="1" dirty="0">
                <a:latin typeface="Calibri" panose="020F0502020204030204" pitchFamily="34" charset="0"/>
                <a:hlinkClick r:id="rId7"/>
              </a:rPr>
              <a:t>Pixel perfect</a:t>
            </a:r>
            <a:r>
              <a:rPr lang="en-US" sz="800" b="1" dirty="0">
                <a:latin typeface="Calibri" panose="020F0502020204030204" pitchFamily="34" charset="0"/>
              </a:rPr>
              <a:t> from </a:t>
            </a:r>
            <a:r>
              <a:rPr lang="en-US" sz="800" b="1" dirty="0">
                <a:latin typeface="Calibri" panose="020F0502020204030204" pitchFamily="34" charset="0"/>
                <a:hlinkClick r:id="rId8"/>
              </a:rPr>
              <a:t>www.flaticon.com</a:t>
            </a:r>
            <a:r>
              <a:rPr lang="en-US" sz="800" b="1" dirty="0">
                <a:latin typeface="Calibri" panose="020F0502020204030204" pitchFamily="34" charset="0"/>
              </a:rPr>
              <a:t> / CC-BY</a:t>
            </a:r>
            <a:endParaRPr lang="ca-ES" sz="800" b="1" dirty="0">
              <a:latin typeface="Calibri" panose="020F0502020204030204" pitchFamily="34" charset="0"/>
            </a:endParaRPr>
          </a:p>
        </p:txBody>
      </p:sp>
      <p:pic>
        <p:nvPicPr>
          <p:cNvPr id="5" name="Imagen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7662102">
            <a:off x="610417" y="3325098"/>
            <a:ext cx="323806" cy="323806"/>
          </a:xfrm>
          <a:prstGeom prst="rect">
            <a:avLst/>
          </a:prstGeom>
        </p:spPr>
      </p:pic>
      <p:sp>
        <p:nvSpPr>
          <p:cNvPr id="2" name="1 CuadroTexto"/>
          <p:cNvSpPr txBox="1"/>
          <p:nvPr/>
        </p:nvSpPr>
        <p:spPr>
          <a:xfrm>
            <a:off x="935633" y="3369406"/>
            <a:ext cx="4497604" cy="584775"/>
          </a:xfrm>
          <a:prstGeom prst="rect">
            <a:avLst/>
          </a:prstGeom>
          <a:noFill/>
        </p:spPr>
        <p:txBody>
          <a:bodyPr wrap="square" rtlCol="0">
            <a:spAutoFit/>
          </a:bodyPr>
          <a:lstStyle/>
          <a:p>
            <a:r>
              <a:rPr lang="en-US" b="1" dirty="0">
                <a:hlinkClick r:id="rId10"/>
              </a:rPr>
              <a:t>Application for depositing the thesis online</a:t>
            </a:r>
            <a:endParaRPr lang="en-US" b="1" dirty="0">
              <a:hlinkClick r:id="rId4"/>
            </a:endParaRPr>
          </a:p>
          <a:p>
            <a:endParaRPr lang="es-ES" b="1" dirty="0"/>
          </a:p>
        </p:txBody>
      </p:sp>
    </p:spTree>
    <p:extLst>
      <p:ext uri="{BB962C8B-B14F-4D97-AF65-F5344CB8AC3E}">
        <p14:creationId xmlns:p14="http://schemas.microsoft.com/office/powerpoint/2010/main" val="1571610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5EA12FD1-3830-4E97-B415-BB458459B79C}"/>
              </a:ext>
            </a:extLst>
          </p:cNvPr>
          <p:cNvPicPr>
            <a:picLocks noChangeAspect="1"/>
          </p:cNvPicPr>
          <p:nvPr/>
        </p:nvPicPr>
        <p:blipFill>
          <a:blip r:embed="rId3"/>
          <a:stretch>
            <a:fillRect/>
          </a:stretch>
        </p:blipFill>
        <p:spPr>
          <a:xfrm>
            <a:off x="419100" y="290752"/>
            <a:ext cx="8305800" cy="4268902"/>
          </a:xfrm>
          <a:prstGeom prst="rect">
            <a:avLst/>
          </a:prstGeom>
          <a:ln>
            <a:solidFill>
              <a:schemeClr val="bg1">
                <a:lumMod val="50000"/>
              </a:schemeClr>
            </a:solidFill>
          </a:ln>
        </p:spPr>
      </p:pic>
    </p:spTree>
    <p:extLst>
      <p:ext uri="{BB962C8B-B14F-4D97-AF65-F5344CB8AC3E}">
        <p14:creationId xmlns:p14="http://schemas.microsoft.com/office/powerpoint/2010/main" val="116115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Some examples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877262" cy="3577574"/>
          </a:xfrm>
        </p:spPr>
        <p:txBody>
          <a:bodyPr/>
          <a:lstStyle/>
          <a:p>
            <a:pPr marL="0" indent="0">
              <a:buNone/>
            </a:pPr>
            <a:endParaRPr lang="es-ES" dirty="0"/>
          </a:p>
          <a:p>
            <a:pPr marL="0" indent="0">
              <a:buNone/>
            </a:pPr>
            <a:endParaRPr lang="es-ES" dirty="0"/>
          </a:p>
          <a:p>
            <a:pPr marL="0" indent="0">
              <a:buNone/>
            </a:pPr>
            <a:endParaRPr lang="es-ES" dirty="0"/>
          </a:p>
          <a:p>
            <a:pPr marL="0" indent="0">
              <a:buNone/>
            </a:pPr>
            <a:endParaRPr lang="es-ES" dirty="0"/>
          </a:p>
          <a:p>
            <a:pPr marL="0" indent="0">
              <a:buNone/>
            </a:pPr>
            <a:endParaRPr lang="es-ES" dirty="0"/>
          </a:p>
          <a:p>
            <a:pPr marL="0" indent="0">
              <a:buNone/>
            </a:pPr>
            <a:endParaRPr lang="en-GB" dirty="0"/>
          </a:p>
        </p:txBody>
      </p:sp>
      <p:sp>
        <p:nvSpPr>
          <p:cNvPr id="6" name="Rectángulo redondeado 5"/>
          <p:cNvSpPr/>
          <p:nvPr/>
        </p:nvSpPr>
        <p:spPr>
          <a:xfrm>
            <a:off x="1443150" y="1315467"/>
            <a:ext cx="6000438" cy="1016177"/>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hlinkClick r:id="rId2"/>
              </a:rPr>
              <a:t>Standard record</a:t>
            </a:r>
            <a:endParaRPr lang="es-ES" dirty="0"/>
          </a:p>
          <a:p>
            <a:r>
              <a:rPr lang="es-ES" dirty="0" err="1">
                <a:hlinkClick r:id="rId3"/>
              </a:rPr>
              <a:t>Thesis</a:t>
            </a:r>
            <a:r>
              <a:rPr lang="es-ES" dirty="0">
                <a:hlinkClick r:id="rId3"/>
              </a:rPr>
              <a:t> </a:t>
            </a:r>
            <a:r>
              <a:rPr lang="es-ES" dirty="0" err="1">
                <a:hlinkClick r:id="rId3"/>
              </a:rPr>
              <a:t>under</a:t>
            </a:r>
            <a:r>
              <a:rPr lang="es-ES" dirty="0">
                <a:hlinkClick r:id="rId3"/>
              </a:rPr>
              <a:t> embargo</a:t>
            </a:r>
            <a:endParaRPr lang="es-ES" dirty="0"/>
          </a:p>
          <a:p>
            <a:r>
              <a:rPr lang="es-ES" dirty="0" err="1">
                <a:hlinkClick r:id="rId4"/>
              </a:rPr>
              <a:t>Copyrighted</a:t>
            </a:r>
            <a:r>
              <a:rPr lang="es-ES" dirty="0">
                <a:hlinkClick r:id="rId4"/>
              </a:rPr>
              <a:t> </a:t>
            </a:r>
            <a:r>
              <a:rPr lang="es-ES" dirty="0" err="1">
                <a:hlinkClick r:id="rId4"/>
              </a:rPr>
              <a:t>thesis</a:t>
            </a:r>
            <a:endParaRPr lang="es-ES" dirty="0"/>
          </a:p>
        </p:txBody>
      </p:sp>
      <p:pic>
        <p:nvPicPr>
          <p:cNvPr id="4" name="Imatge 6" descr="logo_tdx.png"/>
          <p:cNvPicPr>
            <a:picLocks noChangeAspect="1"/>
          </p:cNvPicPr>
          <p:nvPr/>
        </p:nvPicPr>
        <p:blipFill>
          <a:blip r:embed="rId5" cstate="print"/>
          <a:stretch>
            <a:fillRect/>
          </a:stretch>
        </p:blipFill>
        <p:spPr>
          <a:xfrm>
            <a:off x="5262529" y="1565622"/>
            <a:ext cx="1526102" cy="515866"/>
          </a:xfrm>
          <a:prstGeom prst="rect">
            <a:avLst/>
          </a:prstGeom>
        </p:spPr>
      </p:pic>
      <p:sp>
        <p:nvSpPr>
          <p:cNvPr id="7" name="Rectángulo redondeado 6"/>
          <p:cNvSpPr/>
          <p:nvPr/>
        </p:nvSpPr>
        <p:spPr>
          <a:xfrm>
            <a:off x="1443150" y="2975050"/>
            <a:ext cx="6000438" cy="1016177"/>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hlinkClick r:id="rId6"/>
              </a:rPr>
              <a:t>Standard record</a:t>
            </a:r>
            <a:endParaRPr lang="es-ES" dirty="0"/>
          </a:p>
          <a:p>
            <a:r>
              <a:rPr lang="es-ES" dirty="0" err="1">
                <a:hlinkClick r:id="rId7"/>
              </a:rPr>
              <a:t>Thesis</a:t>
            </a:r>
            <a:r>
              <a:rPr lang="es-ES" dirty="0">
                <a:hlinkClick r:id="rId7"/>
              </a:rPr>
              <a:t> </a:t>
            </a:r>
            <a:r>
              <a:rPr lang="es-ES" dirty="0" err="1">
                <a:hlinkClick r:id="rId7"/>
              </a:rPr>
              <a:t>under</a:t>
            </a:r>
            <a:r>
              <a:rPr lang="es-ES" dirty="0">
                <a:hlinkClick r:id="rId7"/>
              </a:rPr>
              <a:t> embargo</a:t>
            </a:r>
            <a:endParaRPr lang="es-ES" dirty="0"/>
          </a:p>
          <a:p>
            <a:r>
              <a:rPr lang="es-ES" dirty="0" err="1">
                <a:hlinkClick r:id="rId8"/>
              </a:rPr>
              <a:t>Copyrighted</a:t>
            </a:r>
            <a:r>
              <a:rPr lang="es-ES" dirty="0">
                <a:hlinkClick r:id="rId8"/>
              </a:rPr>
              <a:t> </a:t>
            </a:r>
            <a:r>
              <a:rPr lang="es-ES" dirty="0" err="1">
                <a:hlinkClick r:id="rId8"/>
              </a:rPr>
              <a:t>thesis</a:t>
            </a:r>
            <a:endParaRPr lang="es-ES" dirty="0"/>
          </a:p>
        </p:txBody>
      </p:sp>
      <p:pic>
        <p:nvPicPr>
          <p:cNvPr id="5" name="Imatge 7" descr="ddd_logo_150x129.gif"/>
          <p:cNvPicPr>
            <a:picLocks noChangeAspect="1"/>
          </p:cNvPicPr>
          <p:nvPr/>
        </p:nvPicPr>
        <p:blipFill>
          <a:blip r:embed="rId9" cstate="print"/>
          <a:stretch>
            <a:fillRect/>
          </a:stretch>
        </p:blipFill>
        <p:spPr>
          <a:xfrm>
            <a:off x="5557344" y="3080455"/>
            <a:ext cx="936472" cy="805366"/>
          </a:xfrm>
          <a:prstGeom prst="rect">
            <a:avLst/>
          </a:prstGeom>
        </p:spPr>
      </p:pic>
    </p:spTree>
    <p:extLst>
      <p:ext uri="{BB962C8B-B14F-4D97-AF65-F5344CB8AC3E}">
        <p14:creationId xmlns:p14="http://schemas.microsoft.com/office/powerpoint/2010/main" val="37083570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ca-ES" dirty="0" err="1"/>
              <a:t>Collection</a:t>
            </a:r>
            <a:r>
              <a:rPr lang="ca-ES" dirty="0"/>
              <a:t>-of-articles </a:t>
            </a:r>
            <a:r>
              <a:rPr lang="ca-ES" dirty="0" err="1"/>
              <a:t>thesis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088448"/>
            <a:ext cx="7877262" cy="3252340"/>
          </a:xfrm>
        </p:spPr>
        <p:txBody>
          <a:bodyPr/>
          <a:lstStyle/>
          <a:p>
            <a:pPr marL="0" indent="0">
              <a:buNone/>
            </a:pPr>
            <a:r>
              <a:rPr lang="en-US" dirty="0"/>
              <a:t>Articles can be published in open-access repositories in two cases:</a:t>
            </a:r>
          </a:p>
          <a:p>
            <a:pPr marL="342900" indent="-342900" algn="just">
              <a:buFont typeface="Wingdings" pitchFamily="2" charset="2"/>
              <a:buChar char="§"/>
            </a:pPr>
            <a:r>
              <a:rPr lang="en-US" dirty="0"/>
              <a:t>Permission of the publisher is required when they have been already published, since exploitation rights have been transferred.</a:t>
            </a:r>
            <a:endParaRPr lang="es-ES" dirty="0"/>
          </a:p>
          <a:p>
            <a:pPr marL="342900" indent="-342900" algn="just">
              <a:buFont typeface="Wingdings" pitchFamily="2" charset="2"/>
              <a:buChar char="§"/>
            </a:pPr>
            <a:endParaRPr lang="es-ES" dirty="0"/>
          </a:p>
          <a:p>
            <a:pPr marL="342900" indent="-342900" algn="just">
              <a:buFont typeface="Wingdings" pitchFamily="2" charset="2"/>
              <a:buChar char="§"/>
            </a:pPr>
            <a:endParaRPr lang="es-ES" dirty="0"/>
          </a:p>
          <a:p>
            <a:pPr marL="342900" indent="-342900" algn="just">
              <a:buFont typeface="Wingdings" pitchFamily="2" charset="2"/>
              <a:buChar char="§"/>
            </a:pPr>
            <a:r>
              <a:rPr lang="en-US" dirty="0"/>
              <a:t>No permission is needed if they have been previously published in open-access journals or using a Creative Commons </a:t>
            </a:r>
            <a:r>
              <a:rPr lang="en-US" dirty="0" err="1"/>
              <a:t>licence</a:t>
            </a:r>
            <a:r>
              <a:rPr lang="en-US" dirty="0"/>
              <a:t>.</a:t>
            </a:r>
          </a:p>
          <a:p>
            <a:pPr marL="0" indent="0">
              <a:buNone/>
            </a:pPr>
            <a:endParaRPr lang="en-GB" dirty="0"/>
          </a:p>
        </p:txBody>
      </p:sp>
      <p:sp>
        <p:nvSpPr>
          <p:cNvPr id="4" name="Rectángulo redondeado 3"/>
          <p:cNvSpPr/>
          <p:nvPr/>
        </p:nvSpPr>
        <p:spPr>
          <a:xfrm>
            <a:off x="3860451" y="2304714"/>
            <a:ext cx="4521549"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err="1">
                <a:solidFill>
                  <a:schemeClr val="tx1">
                    <a:lumMod val="75000"/>
                    <a:lumOff val="25000"/>
                  </a:schemeClr>
                </a:solidFill>
              </a:rPr>
              <a:t>Examples</a:t>
            </a:r>
            <a:r>
              <a:rPr lang="es-ES" dirty="0">
                <a:solidFill>
                  <a:schemeClr val="tx1">
                    <a:lumMod val="75000"/>
                    <a:lumOff val="25000"/>
                  </a:schemeClr>
                </a:solidFill>
              </a:rPr>
              <a:t>: </a:t>
            </a:r>
            <a:r>
              <a:rPr lang="es-ES" dirty="0" err="1">
                <a:solidFill>
                  <a:prstClr val="black"/>
                </a:solidFill>
                <a:hlinkClick r:id="rId2"/>
              </a:rPr>
              <a:t>Elsevier</a:t>
            </a:r>
            <a:r>
              <a:rPr lang="es-ES" dirty="0">
                <a:solidFill>
                  <a:prstClr val="black"/>
                </a:solidFill>
              </a:rPr>
              <a:t> </a:t>
            </a:r>
            <a:r>
              <a:rPr lang="es-ES" dirty="0">
                <a:solidFill>
                  <a:schemeClr val="tx1">
                    <a:lumMod val="75000"/>
                    <a:lumOff val="25000"/>
                  </a:schemeClr>
                </a:solidFill>
              </a:rPr>
              <a:t>&amp;</a:t>
            </a:r>
            <a:r>
              <a:rPr lang="es-ES" dirty="0">
                <a:solidFill>
                  <a:prstClr val="black"/>
                </a:solidFill>
              </a:rPr>
              <a:t> </a:t>
            </a:r>
            <a:r>
              <a:rPr lang="es-ES" dirty="0">
                <a:solidFill>
                  <a:prstClr val="black"/>
                </a:solidFill>
                <a:hlinkClick r:id="rId3"/>
              </a:rPr>
              <a:t>Oxford </a:t>
            </a:r>
            <a:r>
              <a:rPr lang="es-ES" dirty="0" err="1">
                <a:solidFill>
                  <a:prstClr val="black"/>
                </a:solidFill>
                <a:hlinkClick r:id="rId3"/>
              </a:rPr>
              <a:t>University</a:t>
            </a:r>
            <a:r>
              <a:rPr lang="es-ES" dirty="0">
                <a:solidFill>
                  <a:prstClr val="black"/>
                </a:solidFill>
                <a:hlinkClick r:id="rId3"/>
              </a:rPr>
              <a:t> </a:t>
            </a:r>
            <a:r>
              <a:rPr lang="es-ES" dirty="0" err="1">
                <a:solidFill>
                  <a:prstClr val="black"/>
                </a:solidFill>
                <a:hlinkClick r:id="rId3"/>
              </a:rPr>
              <a:t>Press</a:t>
            </a:r>
            <a:endParaRPr lang="es-ES" dirty="0">
              <a:solidFill>
                <a:prstClr val="black"/>
              </a:solidFill>
            </a:endParaRPr>
          </a:p>
        </p:txBody>
      </p:sp>
    </p:spTree>
    <p:extLst>
      <p:ext uri="{BB962C8B-B14F-4D97-AF65-F5344CB8AC3E}">
        <p14:creationId xmlns:p14="http://schemas.microsoft.com/office/powerpoint/2010/main" val="224140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a:t>Contents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6903377" cy="3577574"/>
          </a:xfrm>
        </p:spPr>
        <p:txBody>
          <a:bodyPr/>
          <a:lstStyle/>
          <a:p>
            <a:pPr marL="0" indent="0">
              <a:buNone/>
            </a:pPr>
            <a:r>
              <a:rPr lang="en-US" sz="2000" b="1" dirty="0"/>
              <a:t>Part 2: Your dissertation in digital repositories: TDX and DDD</a:t>
            </a:r>
          </a:p>
          <a:p>
            <a:r>
              <a:rPr lang="en-US" dirty="0"/>
              <a:t>TDX and DDD</a:t>
            </a:r>
          </a:p>
          <a:p>
            <a:r>
              <a:rPr lang="en-US" dirty="0"/>
              <a:t>Legal framework</a:t>
            </a:r>
          </a:p>
          <a:p>
            <a:r>
              <a:rPr lang="en-US" dirty="0"/>
              <a:t>Authorizations to publish the thesis</a:t>
            </a:r>
          </a:p>
          <a:p>
            <a:r>
              <a:rPr lang="en-US" dirty="0"/>
              <a:t>Collection-of-articles thesis</a:t>
            </a:r>
          </a:p>
          <a:p>
            <a:r>
              <a:rPr lang="en-US" dirty="0"/>
              <a:t>Predatory publishing</a:t>
            </a:r>
          </a:p>
          <a:p>
            <a:pPr marL="0" indent="0">
              <a:buNone/>
            </a:pPr>
            <a:endParaRPr lang="en-US" dirty="0"/>
          </a:p>
          <a:p>
            <a:endParaRPr lang="en-GB" dirty="0"/>
          </a:p>
        </p:txBody>
      </p:sp>
    </p:spTree>
    <p:extLst>
      <p:ext uri="{BB962C8B-B14F-4D97-AF65-F5344CB8AC3E}">
        <p14:creationId xmlns:p14="http://schemas.microsoft.com/office/powerpoint/2010/main" val="106457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Collection-of-articles thesis: </a:t>
            </a:r>
            <a:r>
              <a:rPr lang="en-US" dirty="0" err="1"/>
              <a:t>authorisations</a:t>
            </a:r>
            <a:endParaRPr lang="en-GB" dirty="0"/>
          </a:p>
        </p:txBody>
      </p:sp>
      <p:sp>
        <p:nvSpPr>
          <p:cNvPr id="4" name="6 CuadroTexto"/>
          <p:cNvSpPr txBox="1"/>
          <p:nvPr/>
        </p:nvSpPr>
        <p:spPr>
          <a:xfrm>
            <a:off x="445759" y="1162986"/>
            <a:ext cx="7607587" cy="3046988"/>
          </a:xfrm>
          <a:prstGeom prst="rect">
            <a:avLst/>
          </a:prstGeom>
          <a:noFill/>
        </p:spPr>
        <p:txBody>
          <a:bodyPr wrap="square" rtlCol="0">
            <a:spAutoFit/>
          </a:bodyPr>
          <a:lstStyle/>
          <a:p>
            <a:pPr marL="342900" indent="-342900"/>
            <a:r>
              <a:rPr lang="es-ES" dirty="0" err="1">
                <a:solidFill>
                  <a:schemeClr val="tx1">
                    <a:lumMod val="75000"/>
                    <a:lumOff val="25000"/>
                  </a:schemeClr>
                </a:solidFill>
              </a:rPr>
              <a:t>Special</a:t>
            </a:r>
            <a:r>
              <a:rPr lang="es-ES" dirty="0">
                <a:solidFill>
                  <a:schemeClr val="tx1">
                    <a:lumMod val="75000"/>
                    <a:lumOff val="25000"/>
                  </a:schemeClr>
                </a:solidFill>
              </a:rPr>
              <a:t> </a:t>
            </a:r>
            <a:r>
              <a:rPr lang="es-ES" dirty="0" err="1">
                <a:solidFill>
                  <a:schemeClr val="tx1">
                    <a:lumMod val="75000"/>
                    <a:lumOff val="25000"/>
                  </a:schemeClr>
                </a:solidFill>
              </a:rPr>
              <a:t>conditions</a:t>
            </a:r>
            <a:r>
              <a:rPr lang="es-ES" dirty="0">
                <a:solidFill>
                  <a:schemeClr val="tx1">
                    <a:lumMod val="75000"/>
                    <a:lumOff val="25000"/>
                  </a:schemeClr>
                </a:solidFill>
              </a:rPr>
              <a:t>:</a:t>
            </a:r>
          </a:p>
          <a:p>
            <a:pPr marL="342900" indent="-342900"/>
            <a:endParaRPr lang="es-ES" dirty="0">
              <a:solidFill>
                <a:schemeClr val="tx1">
                  <a:lumMod val="75000"/>
                  <a:lumOff val="25000"/>
                </a:schemeClr>
              </a:solidFill>
            </a:endParaRPr>
          </a:p>
          <a:p>
            <a:pPr marL="342900" indent="-342900" algn="just">
              <a:buFont typeface="Wingdings" pitchFamily="2" charset="2"/>
              <a:buChar char="§"/>
            </a:pPr>
            <a:r>
              <a:rPr lang="en-US" dirty="0">
                <a:solidFill>
                  <a:schemeClr val="tx1">
                    <a:lumMod val="75000"/>
                    <a:lumOff val="25000"/>
                  </a:schemeClr>
                </a:solidFill>
              </a:rPr>
              <a:t>For those articles not suitable for the previous conditions, </a:t>
            </a:r>
            <a:r>
              <a:rPr lang="en-US" b="1" dirty="0">
                <a:solidFill>
                  <a:schemeClr val="tx1">
                    <a:lumMod val="75000"/>
                    <a:lumOff val="25000"/>
                  </a:schemeClr>
                </a:solidFill>
              </a:rPr>
              <a:t>bibliographic references</a:t>
            </a:r>
            <a:r>
              <a:rPr lang="en-US" dirty="0">
                <a:solidFill>
                  <a:schemeClr val="tx1">
                    <a:lumMod val="75000"/>
                    <a:lumOff val="25000"/>
                  </a:schemeClr>
                </a:solidFill>
              </a:rPr>
              <a:t> can be listed in substitution of articles or book chapters. </a:t>
            </a:r>
            <a:r>
              <a:rPr lang="en-US" dirty="0" err="1">
                <a:solidFill>
                  <a:schemeClr val="tx1">
                    <a:lumMod val="75000"/>
                    <a:lumOff val="25000"/>
                  </a:schemeClr>
                </a:solidFill>
              </a:rPr>
              <a:t>Authorisation</a:t>
            </a:r>
            <a:r>
              <a:rPr lang="en-US" dirty="0">
                <a:solidFill>
                  <a:schemeClr val="tx1">
                    <a:lumMod val="75000"/>
                    <a:lumOff val="25000"/>
                  </a:schemeClr>
                </a:solidFill>
              </a:rPr>
              <a:t>  of the thesis supervisor/academic tutor for the lack of this documents is required.</a:t>
            </a:r>
          </a:p>
          <a:p>
            <a:pPr marL="342900" indent="-342900" algn="just">
              <a:buFont typeface="Wingdings" pitchFamily="2" charset="2"/>
              <a:buChar char="§"/>
            </a:pPr>
            <a:endParaRPr lang="ca" dirty="0">
              <a:solidFill>
                <a:schemeClr val="tx1">
                  <a:lumMod val="75000"/>
                  <a:lumOff val="25000"/>
                </a:schemeClr>
              </a:solidFill>
            </a:endParaRPr>
          </a:p>
          <a:p>
            <a:pPr marL="342900" indent="-342900" algn="just">
              <a:buFont typeface="Wingdings" pitchFamily="2" charset="2"/>
              <a:buChar char="§"/>
            </a:pPr>
            <a:endParaRPr lang="es-ES" dirty="0">
              <a:solidFill>
                <a:schemeClr val="tx1">
                  <a:lumMod val="75000"/>
                  <a:lumOff val="25000"/>
                </a:schemeClr>
              </a:solidFill>
            </a:endParaRPr>
          </a:p>
          <a:p>
            <a:pPr marL="342900" indent="-342900" algn="just">
              <a:buFont typeface="Wingdings" pitchFamily="2" charset="2"/>
              <a:buChar char="§"/>
            </a:pPr>
            <a:r>
              <a:rPr lang="en-US" dirty="0">
                <a:solidFill>
                  <a:schemeClr val="tx1">
                    <a:lumMod val="75000"/>
                    <a:lumOff val="25000"/>
                  </a:schemeClr>
                </a:solidFill>
              </a:rPr>
              <a:t>If the article was produced by more than one person, </a:t>
            </a:r>
            <a:r>
              <a:rPr lang="en-US" b="1" dirty="0">
                <a:solidFill>
                  <a:schemeClr val="tx1">
                    <a:lumMod val="75000"/>
                    <a:lumOff val="25000"/>
                  </a:schemeClr>
                </a:solidFill>
              </a:rPr>
              <a:t>co-authors</a:t>
            </a:r>
            <a:r>
              <a:rPr lang="en-US" dirty="0">
                <a:solidFill>
                  <a:schemeClr val="tx1">
                    <a:lumMod val="75000"/>
                    <a:lumOff val="25000"/>
                  </a:schemeClr>
                </a:solidFill>
              </a:rPr>
              <a:t> should ask the Doctoral Program if they should refrain from submitting these articles as part of other thesis and what resignation they use. If it doesn’t have a specific model, here is an example:</a:t>
            </a:r>
          </a:p>
        </p:txBody>
      </p:sp>
      <p:sp>
        <p:nvSpPr>
          <p:cNvPr id="6" name="Rectángulo redondeado 5"/>
          <p:cNvSpPr/>
          <p:nvPr/>
        </p:nvSpPr>
        <p:spPr>
          <a:xfrm>
            <a:off x="6372551" y="2571750"/>
            <a:ext cx="1242323"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err="1">
                <a:solidFill>
                  <a:prstClr val="black"/>
                </a:solidFill>
                <a:hlinkClick r:id="rId3"/>
              </a:rPr>
              <a:t>Example</a:t>
            </a:r>
            <a:endParaRPr lang="es-ES" dirty="0">
              <a:solidFill>
                <a:prstClr val="black"/>
              </a:solidFill>
            </a:endParaRPr>
          </a:p>
        </p:txBody>
      </p:sp>
      <p:sp>
        <p:nvSpPr>
          <p:cNvPr id="5" name="Rectángulo redondeado 2"/>
          <p:cNvSpPr/>
          <p:nvPr/>
        </p:nvSpPr>
        <p:spPr>
          <a:xfrm>
            <a:off x="5247826" y="4225094"/>
            <a:ext cx="2459172"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err="1">
                <a:solidFill>
                  <a:prstClr val="black"/>
                </a:solidFill>
                <a:hlinkClick r:id="rId4"/>
              </a:rPr>
              <a:t>Resignation</a:t>
            </a:r>
            <a:r>
              <a:rPr lang="es-ES" dirty="0">
                <a:solidFill>
                  <a:prstClr val="black"/>
                </a:solidFill>
                <a:hlinkClick r:id="rId4"/>
              </a:rPr>
              <a:t> </a:t>
            </a:r>
            <a:r>
              <a:rPr lang="es-ES" dirty="0" err="1">
                <a:solidFill>
                  <a:prstClr val="black"/>
                </a:solidFill>
                <a:hlinkClick r:id="rId4"/>
              </a:rPr>
              <a:t>form</a:t>
            </a:r>
            <a:endParaRPr lang="es-ES" dirty="0">
              <a:solidFill>
                <a:prstClr val="black"/>
              </a:solidFill>
            </a:endParaRPr>
          </a:p>
        </p:txBody>
      </p:sp>
    </p:spTree>
    <p:extLst>
      <p:ext uri="{BB962C8B-B14F-4D97-AF65-F5344CB8AC3E}">
        <p14:creationId xmlns:p14="http://schemas.microsoft.com/office/powerpoint/2010/main" val="34630824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Predatory publishing</a:t>
            </a:r>
          </a:p>
        </p:txBody>
      </p:sp>
      <p:pic>
        <p:nvPicPr>
          <p:cNvPr id="5" name="Imatge 7"/>
          <p:cNvPicPr>
            <a:picLocks noChangeAspect="1"/>
          </p:cNvPicPr>
          <p:nvPr/>
        </p:nvPicPr>
        <p:blipFill>
          <a:blip r:embed="rId2" cstate="print"/>
          <a:stretch>
            <a:fillRect/>
          </a:stretch>
        </p:blipFill>
        <p:spPr>
          <a:xfrm>
            <a:off x="2362414" y="1234440"/>
            <a:ext cx="4371481" cy="3540284"/>
          </a:xfrm>
          <a:prstGeom prst="rect">
            <a:avLst/>
          </a:prstGeom>
          <a:ln w="28575">
            <a:solidFill>
              <a:schemeClr val="accent3">
                <a:lumMod val="50000"/>
              </a:schemeClr>
            </a:solidFill>
          </a:ln>
        </p:spPr>
      </p:pic>
    </p:spTree>
    <p:extLst>
      <p:ext uri="{BB962C8B-B14F-4D97-AF65-F5344CB8AC3E}">
        <p14:creationId xmlns:p14="http://schemas.microsoft.com/office/powerpoint/2010/main" val="28486169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Predatory publishing</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877262" cy="3897629"/>
          </a:xfrm>
        </p:spPr>
        <p:txBody>
          <a:bodyPr/>
          <a:lstStyle/>
          <a:p>
            <a:pPr>
              <a:buFont typeface="Wingdings" panose="05000000000000000000" pitchFamily="2" charset="2"/>
              <a:buChar char="ü"/>
            </a:pPr>
            <a:r>
              <a:rPr lang="en-US" sz="1500" b="1" dirty="0"/>
              <a:t>Spam -</a:t>
            </a:r>
            <a:r>
              <a:rPr lang="en-US" dirty="0"/>
              <a:t> </a:t>
            </a:r>
            <a:r>
              <a:rPr lang="en-US" sz="1400" dirty="0"/>
              <a:t>Predator publishers overwhelm researchers with mails inviting them to publish</a:t>
            </a:r>
          </a:p>
          <a:p>
            <a:pPr>
              <a:buFont typeface="Wingdings" panose="05000000000000000000" pitchFamily="2" charset="2"/>
              <a:buChar char="ü"/>
            </a:pPr>
            <a:r>
              <a:rPr lang="en-US" sz="1500" b="1" dirty="0"/>
              <a:t>Illogical titles -</a:t>
            </a:r>
            <a:r>
              <a:rPr lang="en-US" sz="1500" dirty="0"/>
              <a:t> </a:t>
            </a:r>
            <a:r>
              <a:rPr lang="en-US" sz="1400" dirty="0"/>
              <a:t>Although most of these journals are located in India, China or Russia, they pretend to have a different origin by using the terms </a:t>
            </a:r>
            <a:r>
              <a:rPr lang="en-US" sz="1400" i="1" dirty="0"/>
              <a:t>American</a:t>
            </a:r>
            <a:r>
              <a:rPr lang="en-US" sz="1400" dirty="0"/>
              <a:t>, </a:t>
            </a:r>
            <a:r>
              <a:rPr lang="en-US" sz="1400" i="1" dirty="0"/>
              <a:t>British</a:t>
            </a:r>
            <a:r>
              <a:rPr lang="en-US" sz="1400" dirty="0"/>
              <a:t>, </a:t>
            </a:r>
            <a:r>
              <a:rPr lang="en-US" sz="1400" i="1" dirty="0"/>
              <a:t>European</a:t>
            </a:r>
            <a:r>
              <a:rPr lang="en-US" sz="1400" dirty="0"/>
              <a:t> or </a:t>
            </a:r>
            <a:r>
              <a:rPr lang="en-US" sz="1400" i="1" dirty="0"/>
              <a:t>Swedish</a:t>
            </a:r>
            <a:r>
              <a:rPr lang="en-US" sz="1400" dirty="0"/>
              <a:t> in their titles. Too long titles that start with words like </a:t>
            </a:r>
            <a:r>
              <a:rPr lang="en-US" sz="1400" i="1" dirty="0"/>
              <a:t>World</a:t>
            </a:r>
            <a:r>
              <a:rPr lang="en-US" sz="1400" dirty="0"/>
              <a:t> or </a:t>
            </a:r>
            <a:r>
              <a:rPr lang="en-US" sz="1400" i="1" dirty="0"/>
              <a:t>International</a:t>
            </a:r>
          </a:p>
          <a:p>
            <a:pPr>
              <a:buFont typeface="Wingdings" panose="05000000000000000000" pitchFamily="2" charset="2"/>
              <a:buChar char="ü"/>
            </a:pPr>
            <a:r>
              <a:rPr lang="en-US" sz="1500" b="1" dirty="0"/>
              <a:t>Shady rates -</a:t>
            </a:r>
            <a:r>
              <a:rPr lang="en-US" dirty="0"/>
              <a:t> </a:t>
            </a:r>
            <a:r>
              <a:rPr lang="en-US" sz="1400" dirty="0"/>
              <a:t>It’s not easy to know the exact rates or the payment methods. Publication rates range from 50 up to 1500 $. Sometimes it’s not mentioned or it’s difficult to locate</a:t>
            </a:r>
          </a:p>
          <a:p>
            <a:pPr>
              <a:buFont typeface="Wingdings" panose="05000000000000000000" pitchFamily="2" charset="2"/>
              <a:buChar char="ü"/>
            </a:pPr>
            <a:r>
              <a:rPr lang="en-US" sz="1500" b="1" dirty="0"/>
              <a:t>Suspicious editorial boards -</a:t>
            </a:r>
            <a:r>
              <a:rPr lang="en-US" b="1" dirty="0"/>
              <a:t> </a:t>
            </a:r>
            <a:r>
              <a:rPr lang="en-US" sz="1400" dirty="0"/>
              <a:t>No information on editorial board members can be found</a:t>
            </a:r>
          </a:p>
          <a:p>
            <a:pPr>
              <a:buFont typeface="Wingdings" panose="05000000000000000000" pitchFamily="2" charset="2"/>
              <a:buChar char="ü"/>
            </a:pPr>
            <a:r>
              <a:rPr lang="en-US" sz="1500" b="1" dirty="0"/>
              <a:t>False indexing and impact factor -</a:t>
            </a:r>
            <a:r>
              <a:rPr lang="en-US" b="1" dirty="0"/>
              <a:t> </a:t>
            </a:r>
            <a:r>
              <a:rPr lang="en-US" sz="1400" dirty="0"/>
              <a:t>Despite the publishers’ statements on their websites, these journals are not indexed in prestigious databases. Fake logos on the web. Indicate presence in Google Scholar (search engine, not an indexing database)</a:t>
            </a:r>
          </a:p>
          <a:p>
            <a:pPr marL="0" indent="0">
              <a:buNone/>
            </a:pPr>
            <a:endParaRPr lang="en-US" dirty="0"/>
          </a:p>
          <a:p>
            <a:pPr marL="0" indent="0">
              <a:buNone/>
            </a:pPr>
            <a:endParaRPr lang="en-GB" dirty="0"/>
          </a:p>
        </p:txBody>
      </p:sp>
    </p:spTree>
    <p:extLst>
      <p:ext uri="{BB962C8B-B14F-4D97-AF65-F5344CB8AC3E}">
        <p14:creationId xmlns:p14="http://schemas.microsoft.com/office/powerpoint/2010/main" val="20000254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7"/>
            <a:ext cx="8334442" cy="525617"/>
          </a:xfrm>
        </p:spPr>
        <p:txBody>
          <a:bodyPr/>
          <a:lstStyle/>
          <a:p>
            <a:r>
              <a:rPr lang="en-US" dirty="0"/>
              <a:t>Predatory publishing</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102996"/>
            <a:ext cx="7877262" cy="3543299"/>
          </a:xfrm>
        </p:spPr>
        <p:txBody>
          <a:bodyPr>
            <a:normAutofit/>
          </a:bodyPr>
          <a:lstStyle/>
          <a:p>
            <a:pPr algn="just">
              <a:buFont typeface="Wingdings" panose="05000000000000000000" pitchFamily="2" charset="2"/>
              <a:buChar char="ü"/>
            </a:pPr>
            <a:r>
              <a:rPr lang="ca-ES" b="1" dirty="0" err="1"/>
              <a:t>Peer</a:t>
            </a:r>
            <a:r>
              <a:rPr lang="ca-ES" b="1" dirty="0"/>
              <a:t> </a:t>
            </a:r>
            <a:r>
              <a:rPr lang="ca-ES" b="1" dirty="0" err="1"/>
              <a:t>review</a:t>
            </a:r>
            <a:r>
              <a:rPr lang="ca-ES" b="1" dirty="0"/>
              <a:t> -</a:t>
            </a:r>
            <a:r>
              <a:rPr lang="ca-ES" dirty="0"/>
              <a:t> </a:t>
            </a:r>
            <a:r>
              <a:rPr lang="en-US" sz="1500" dirty="0"/>
              <a:t>Supposed peer review. Acceptance of the publication</a:t>
            </a:r>
            <a:r>
              <a:rPr lang="ca-ES" sz="1500" dirty="0"/>
              <a:t> </a:t>
            </a:r>
            <a:r>
              <a:rPr lang="ca-ES" sz="1500" dirty="0" err="1"/>
              <a:t>too</a:t>
            </a:r>
            <a:r>
              <a:rPr lang="ca-ES" sz="1500" dirty="0"/>
              <a:t> fast</a:t>
            </a:r>
          </a:p>
          <a:p>
            <a:pPr algn="just">
              <a:buFont typeface="Wingdings" panose="05000000000000000000" pitchFamily="2" charset="2"/>
              <a:buChar char="ü"/>
            </a:pPr>
            <a:r>
              <a:rPr lang="ca-ES" b="1" dirty="0" err="1"/>
              <a:t>Journal</a:t>
            </a:r>
            <a:r>
              <a:rPr lang="ca-ES" b="1" dirty="0"/>
              <a:t> </a:t>
            </a:r>
            <a:r>
              <a:rPr lang="ca-ES" b="1" dirty="0" err="1"/>
              <a:t>website</a:t>
            </a:r>
            <a:r>
              <a:rPr lang="ca-ES" b="1" dirty="0"/>
              <a:t> - </a:t>
            </a:r>
            <a:r>
              <a:rPr lang="ca-ES" sz="1500" dirty="0" err="1"/>
              <a:t>Unprofessional</a:t>
            </a:r>
            <a:r>
              <a:rPr lang="ca-ES" sz="1500" dirty="0"/>
              <a:t>. </a:t>
            </a:r>
            <a:r>
              <a:rPr lang="en-US" sz="1500" dirty="0"/>
              <a:t>It could copy a prestigious journal</a:t>
            </a:r>
            <a:r>
              <a:rPr lang="ca-ES" sz="1500" dirty="0"/>
              <a:t>. </a:t>
            </a:r>
            <a:r>
              <a:rPr lang="en-US" sz="1500" dirty="0"/>
              <a:t>Possible spelling and grammar errors</a:t>
            </a:r>
            <a:endParaRPr lang="ca-ES" sz="1500" dirty="0"/>
          </a:p>
          <a:p>
            <a:pPr algn="just">
              <a:buFont typeface="Wingdings" panose="05000000000000000000" pitchFamily="2" charset="2"/>
              <a:buChar char="ü"/>
            </a:pPr>
            <a:r>
              <a:rPr lang="ca-ES" b="1" dirty="0"/>
              <a:t>Open </a:t>
            </a:r>
            <a:r>
              <a:rPr lang="ca-ES" b="1" dirty="0" err="1"/>
              <a:t>access</a:t>
            </a:r>
            <a:r>
              <a:rPr lang="ca-ES" b="1" dirty="0"/>
              <a:t> -</a:t>
            </a:r>
            <a:r>
              <a:rPr lang="ca-ES" dirty="0"/>
              <a:t> </a:t>
            </a:r>
            <a:r>
              <a:rPr lang="en-US" sz="1500" dirty="0"/>
              <a:t>The journal claims to be open access, but it demands the transfer of exploitation rights</a:t>
            </a:r>
            <a:endParaRPr lang="ca-ES" sz="1500" dirty="0">
              <a:highlight>
                <a:srgbClr val="FFFF00"/>
              </a:highlight>
            </a:endParaRPr>
          </a:p>
          <a:p>
            <a:pPr algn="just">
              <a:buFont typeface="Wingdings" panose="05000000000000000000" pitchFamily="2" charset="2"/>
              <a:buChar char="ü"/>
            </a:pPr>
            <a:r>
              <a:rPr lang="ca-ES" b="1" dirty="0"/>
              <a:t>Articles -</a:t>
            </a:r>
            <a:r>
              <a:rPr lang="ca-ES" dirty="0"/>
              <a:t> </a:t>
            </a:r>
            <a:r>
              <a:rPr lang="en-US" dirty="0"/>
              <a:t>Unregulated frequency. Lack of numbering.</a:t>
            </a:r>
            <a:r>
              <a:rPr lang="ca-ES" sz="1500" dirty="0"/>
              <a:t> Ti</a:t>
            </a:r>
            <a:r>
              <a:rPr lang="en-US" sz="1500" dirty="0" err="1"/>
              <a:t>tle</a:t>
            </a:r>
            <a:r>
              <a:rPr lang="en-US" sz="1500" dirty="0"/>
              <a:t> and abstract with basic errors</a:t>
            </a:r>
            <a:r>
              <a:rPr lang="ca-ES" sz="1500" dirty="0"/>
              <a:t>. T</a:t>
            </a:r>
            <a:r>
              <a:rPr lang="en-US" sz="1500" dirty="0" err="1"/>
              <a:t>itle</a:t>
            </a:r>
            <a:r>
              <a:rPr lang="en-US" sz="1500" dirty="0"/>
              <a:t> and scope</a:t>
            </a:r>
            <a:r>
              <a:rPr lang="ca-ES" sz="1500" dirty="0"/>
              <a:t> </a:t>
            </a:r>
            <a:r>
              <a:rPr lang="ca-ES" sz="1500" dirty="0" err="1"/>
              <a:t>don't</a:t>
            </a:r>
            <a:r>
              <a:rPr lang="ca-ES" sz="1500" dirty="0"/>
              <a:t> </a:t>
            </a:r>
            <a:r>
              <a:rPr lang="ca-ES" sz="1500" dirty="0" err="1"/>
              <a:t>match</a:t>
            </a:r>
            <a:r>
              <a:rPr lang="ca-ES" sz="1500" dirty="0"/>
              <a:t> up</a:t>
            </a:r>
            <a:r>
              <a:rPr lang="en-US" sz="1500" dirty="0"/>
              <a:t> with results</a:t>
            </a:r>
            <a:r>
              <a:rPr lang="ca-ES" sz="1500" dirty="0"/>
              <a:t>. </a:t>
            </a:r>
            <a:r>
              <a:rPr lang="ca-ES" sz="1500" dirty="0" err="1"/>
              <a:t>Maybe</a:t>
            </a:r>
            <a:r>
              <a:rPr lang="ca-ES" sz="1500" dirty="0"/>
              <a:t> </a:t>
            </a:r>
            <a:r>
              <a:rPr lang="ca-ES" sz="1500" dirty="0" err="1"/>
              <a:t>plagiarized</a:t>
            </a:r>
            <a:r>
              <a:rPr lang="ca-ES" sz="1500" dirty="0"/>
              <a:t> content</a:t>
            </a:r>
          </a:p>
          <a:p>
            <a:pPr algn="just">
              <a:buFont typeface="Wingdings" panose="05000000000000000000" pitchFamily="2" charset="2"/>
              <a:buChar char="ü"/>
            </a:pPr>
            <a:r>
              <a:rPr lang="ca-ES" b="1" dirty="0" err="1"/>
              <a:t>Lack</a:t>
            </a:r>
            <a:r>
              <a:rPr lang="ca-ES" b="1" dirty="0"/>
              <a:t> of </a:t>
            </a:r>
            <a:r>
              <a:rPr lang="ca-ES" b="1" dirty="0" err="1"/>
              <a:t>transparency</a:t>
            </a:r>
            <a:r>
              <a:rPr lang="ca-ES" b="1" dirty="0"/>
              <a:t> -</a:t>
            </a:r>
            <a:r>
              <a:rPr lang="ca-ES" dirty="0"/>
              <a:t> </a:t>
            </a:r>
            <a:r>
              <a:rPr lang="en-US" sz="1500" dirty="0"/>
              <a:t>It doesn’t follow the practices advocated by international bodies</a:t>
            </a:r>
            <a:endParaRPr lang="ca-ES" sz="1500" dirty="0"/>
          </a:p>
          <a:p>
            <a:pPr algn="just">
              <a:buFont typeface="Wingdings" panose="05000000000000000000" pitchFamily="2" charset="2"/>
              <a:buChar char="ü"/>
            </a:pPr>
            <a:endParaRPr lang="en-US" dirty="0"/>
          </a:p>
          <a:p>
            <a:pPr marL="0" indent="0" algn="just">
              <a:buNone/>
            </a:pPr>
            <a:endParaRPr lang="en-GB" dirty="0"/>
          </a:p>
        </p:txBody>
      </p:sp>
    </p:spTree>
    <p:extLst>
      <p:ext uri="{BB962C8B-B14F-4D97-AF65-F5344CB8AC3E}">
        <p14:creationId xmlns:p14="http://schemas.microsoft.com/office/powerpoint/2010/main" val="26469420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ca-ES" dirty="0" err="1"/>
              <a:t>Finally</a:t>
            </a:r>
            <a:r>
              <a:rPr lang="ca-ES" dirty="0"/>
              <a:t>... </a:t>
            </a:r>
            <a:r>
              <a:rPr lang="ca-ES" dirty="0" err="1"/>
              <a:t>Interesting</a:t>
            </a:r>
            <a:r>
              <a:rPr lang="ca-ES" dirty="0"/>
              <a:t> </a:t>
            </a:r>
            <a:r>
              <a:rPr lang="ca-ES" dirty="0" err="1"/>
              <a:t>resources</a:t>
            </a:r>
            <a:endParaRPr lang="es-E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3238" y="1066896"/>
            <a:ext cx="4695824" cy="3335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6 CuadroTexto"/>
          <p:cNvSpPr txBox="1"/>
          <p:nvPr/>
        </p:nvSpPr>
        <p:spPr>
          <a:xfrm>
            <a:off x="1847851" y="4583172"/>
            <a:ext cx="5647549" cy="369332"/>
          </a:xfrm>
          <a:prstGeom prst="rect">
            <a:avLst/>
          </a:prstGeom>
          <a:noFill/>
        </p:spPr>
        <p:txBody>
          <a:bodyPr wrap="square" rtlCol="0">
            <a:spAutoFit/>
          </a:bodyPr>
          <a:lstStyle/>
          <a:p>
            <a:pPr algn="ctr"/>
            <a:r>
              <a:rPr lang="ca-ES" sz="1800" dirty="0">
                <a:hlinkClick r:id="rId3"/>
              </a:rPr>
              <a:t>www.uab.cat/propietat-intellectual</a:t>
            </a:r>
            <a:endParaRPr lang="ca-ES" sz="1800" dirty="0"/>
          </a:p>
        </p:txBody>
      </p:sp>
    </p:spTree>
    <p:extLst>
      <p:ext uri="{BB962C8B-B14F-4D97-AF65-F5344CB8AC3E}">
        <p14:creationId xmlns:p14="http://schemas.microsoft.com/office/powerpoint/2010/main" val="10398939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2231618" y="187950"/>
            <a:ext cx="4915404" cy="369332"/>
          </a:xfrm>
          <a:prstGeom prst="rect">
            <a:avLst/>
          </a:prstGeom>
          <a:noFill/>
        </p:spPr>
        <p:txBody>
          <a:bodyPr wrap="square" lIns="91440" tIns="45720" rIns="91440" bIns="45720" rtlCol="0" anchor="t">
            <a:spAutoFit/>
          </a:bodyPr>
          <a:lstStyle/>
          <a:p>
            <a:pPr algn="ctr"/>
            <a:r>
              <a:rPr lang="ca-ES" sz="1800" dirty="0"/>
              <a:t>Copyright </a:t>
            </a:r>
            <a:r>
              <a:rPr lang="ca-ES" sz="1800" dirty="0" err="1"/>
              <a:t>infographics</a:t>
            </a:r>
            <a:endParaRPr lang="ca-ES" sz="1800" dirty="0"/>
          </a:p>
        </p:txBody>
      </p:sp>
      <p:sp>
        <p:nvSpPr>
          <p:cNvPr id="19" name="18 CuadroTexto"/>
          <p:cNvSpPr txBox="1"/>
          <p:nvPr/>
        </p:nvSpPr>
        <p:spPr>
          <a:xfrm>
            <a:off x="4942828" y="4102601"/>
            <a:ext cx="3145809" cy="276999"/>
          </a:xfrm>
          <a:prstGeom prst="rect">
            <a:avLst/>
          </a:prstGeom>
          <a:noFill/>
        </p:spPr>
        <p:txBody>
          <a:bodyPr wrap="square" rtlCol="0">
            <a:spAutoFit/>
          </a:bodyPr>
          <a:lstStyle/>
          <a:p>
            <a:pPr algn="ctr"/>
            <a:r>
              <a:rPr lang="ca-ES" sz="1200" dirty="0">
                <a:hlinkClick r:id="rId2"/>
              </a:rPr>
              <a:t>ddd.uab.cat/record/250994</a:t>
            </a:r>
            <a:r>
              <a:rPr lang="ca-ES" sz="1200" dirty="0"/>
              <a:t> </a:t>
            </a:r>
          </a:p>
        </p:txBody>
      </p:sp>
      <p:pic>
        <p:nvPicPr>
          <p:cNvPr id="3" name="Imagen 2" descr="Gráfico&#10;&#10;Descripción generada automáticamente con confianza media">
            <a:extLst>
              <a:ext uri="{FF2B5EF4-FFF2-40B4-BE49-F238E27FC236}">
                <a16:creationId xmlns:a16="http://schemas.microsoft.com/office/drawing/2014/main" id="{8F9ACC3F-98F5-488D-A180-04E938D4B2A1}"/>
              </a:ext>
            </a:extLst>
          </p:cNvPr>
          <p:cNvPicPr>
            <a:picLocks noChangeAspect="1"/>
          </p:cNvPicPr>
          <p:nvPr/>
        </p:nvPicPr>
        <p:blipFill>
          <a:blip r:embed="rId3"/>
          <a:stretch>
            <a:fillRect/>
          </a:stretch>
        </p:blipFill>
        <p:spPr>
          <a:xfrm>
            <a:off x="4801233" y="1453821"/>
            <a:ext cx="3429000" cy="2571750"/>
          </a:xfrm>
          <a:prstGeom prst="rect">
            <a:avLst/>
          </a:prstGeom>
          <a:ln w="9525">
            <a:solidFill>
              <a:srgbClr val="79AE02"/>
            </a:solidFill>
          </a:ln>
        </p:spPr>
      </p:pic>
      <p:pic>
        <p:nvPicPr>
          <p:cNvPr id="5" name="Imagen 4" descr="Diagrama, Escala de tiempo&#10;&#10;Descripción generada automáticamente">
            <a:extLst>
              <a:ext uri="{FF2B5EF4-FFF2-40B4-BE49-F238E27FC236}">
                <a16:creationId xmlns:a16="http://schemas.microsoft.com/office/drawing/2014/main" id="{362A3DDB-A788-4125-99A5-EDD76A3E0D0E}"/>
              </a:ext>
            </a:extLst>
          </p:cNvPr>
          <p:cNvPicPr>
            <a:picLocks noChangeAspect="1"/>
          </p:cNvPicPr>
          <p:nvPr/>
        </p:nvPicPr>
        <p:blipFill>
          <a:blip r:embed="rId4"/>
          <a:stretch>
            <a:fillRect/>
          </a:stretch>
        </p:blipFill>
        <p:spPr>
          <a:xfrm>
            <a:off x="852093" y="659274"/>
            <a:ext cx="3200400" cy="3988499"/>
          </a:xfrm>
          <a:prstGeom prst="rect">
            <a:avLst/>
          </a:prstGeom>
          <a:ln>
            <a:solidFill>
              <a:schemeClr val="accent2">
                <a:lumMod val="20000"/>
                <a:lumOff val="80000"/>
              </a:schemeClr>
            </a:solidFill>
          </a:ln>
        </p:spPr>
      </p:pic>
      <p:sp>
        <p:nvSpPr>
          <p:cNvPr id="9" name="18 CuadroTexto">
            <a:extLst>
              <a:ext uri="{FF2B5EF4-FFF2-40B4-BE49-F238E27FC236}">
                <a16:creationId xmlns:a16="http://schemas.microsoft.com/office/drawing/2014/main" id="{A80DCD20-2320-4B85-B8FE-27B0FF1BF29D}"/>
              </a:ext>
            </a:extLst>
          </p:cNvPr>
          <p:cNvSpPr txBox="1"/>
          <p:nvPr/>
        </p:nvSpPr>
        <p:spPr>
          <a:xfrm>
            <a:off x="934072" y="4749765"/>
            <a:ext cx="3036442" cy="276999"/>
          </a:xfrm>
          <a:prstGeom prst="rect">
            <a:avLst/>
          </a:prstGeom>
          <a:noFill/>
        </p:spPr>
        <p:txBody>
          <a:bodyPr wrap="square" rtlCol="0">
            <a:spAutoFit/>
          </a:bodyPr>
          <a:lstStyle/>
          <a:p>
            <a:pPr algn="ctr"/>
            <a:r>
              <a:rPr lang="ca-ES" sz="1200" dirty="0">
                <a:hlinkClick r:id="rId5"/>
              </a:rPr>
              <a:t>ddd.uab.cat/record/250914</a:t>
            </a:r>
            <a:r>
              <a:rPr lang="ca-ES" sz="1200" dirty="0"/>
              <a:t>  </a:t>
            </a:r>
          </a:p>
        </p:txBody>
      </p:sp>
    </p:spTree>
    <p:extLst>
      <p:ext uri="{BB962C8B-B14F-4D97-AF65-F5344CB8AC3E}">
        <p14:creationId xmlns:p14="http://schemas.microsoft.com/office/powerpoint/2010/main" val="9861152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Texto, Chat o mensaje de texto&#10;&#10;Descripción generada automáticamente">
            <a:extLst>
              <a:ext uri="{FF2B5EF4-FFF2-40B4-BE49-F238E27FC236}">
                <a16:creationId xmlns:a16="http://schemas.microsoft.com/office/drawing/2014/main" id="{774798CB-9FB3-4037-838D-7FAD56A3C6FC}"/>
              </a:ext>
            </a:extLst>
          </p:cNvPr>
          <p:cNvPicPr>
            <a:picLocks noChangeAspect="1"/>
          </p:cNvPicPr>
          <p:nvPr/>
        </p:nvPicPr>
        <p:blipFill>
          <a:blip r:embed="rId2"/>
          <a:stretch>
            <a:fillRect/>
          </a:stretch>
        </p:blipFill>
        <p:spPr>
          <a:xfrm>
            <a:off x="865475" y="433292"/>
            <a:ext cx="2757077" cy="4276916"/>
          </a:xfrm>
          <a:prstGeom prst="rect">
            <a:avLst/>
          </a:prstGeom>
          <a:ln>
            <a:solidFill>
              <a:schemeClr val="accent3">
                <a:lumMod val="10000"/>
                <a:lumOff val="90000"/>
              </a:schemeClr>
            </a:solidFill>
          </a:ln>
        </p:spPr>
      </p:pic>
      <p:pic>
        <p:nvPicPr>
          <p:cNvPr id="7" name="Imagen 6" descr="Imagen que contiene Mapa&#10;&#10;Descripción generada automáticamente">
            <a:extLst>
              <a:ext uri="{FF2B5EF4-FFF2-40B4-BE49-F238E27FC236}">
                <a16:creationId xmlns:a16="http://schemas.microsoft.com/office/drawing/2014/main" id="{B561B526-B491-4C32-92CB-D6D677A5570D}"/>
              </a:ext>
            </a:extLst>
          </p:cNvPr>
          <p:cNvPicPr>
            <a:picLocks noChangeAspect="1"/>
          </p:cNvPicPr>
          <p:nvPr/>
        </p:nvPicPr>
        <p:blipFill>
          <a:blip r:embed="rId3"/>
          <a:stretch>
            <a:fillRect/>
          </a:stretch>
        </p:blipFill>
        <p:spPr>
          <a:xfrm>
            <a:off x="3988369" y="223444"/>
            <a:ext cx="2298250" cy="4570645"/>
          </a:xfrm>
          <a:prstGeom prst="rect">
            <a:avLst/>
          </a:prstGeom>
          <a:ln>
            <a:solidFill>
              <a:srgbClr val="FFC000"/>
            </a:solidFill>
          </a:ln>
        </p:spPr>
      </p:pic>
      <p:sp>
        <p:nvSpPr>
          <p:cNvPr id="8" name="18 CuadroTexto">
            <a:extLst>
              <a:ext uri="{FF2B5EF4-FFF2-40B4-BE49-F238E27FC236}">
                <a16:creationId xmlns:a16="http://schemas.microsoft.com/office/drawing/2014/main" id="{C1AAA160-94F7-42DE-A565-53D41CC3B89D}"/>
              </a:ext>
            </a:extLst>
          </p:cNvPr>
          <p:cNvSpPr txBox="1"/>
          <p:nvPr/>
        </p:nvSpPr>
        <p:spPr>
          <a:xfrm>
            <a:off x="6190575" y="1698580"/>
            <a:ext cx="2744021" cy="276999"/>
          </a:xfrm>
          <a:prstGeom prst="rect">
            <a:avLst/>
          </a:prstGeom>
          <a:noFill/>
        </p:spPr>
        <p:txBody>
          <a:bodyPr wrap="square" rtlCol="0">
            <a:spAutoFit/>
          </a:bodyPr>
          <a:lstStyle/>
          <a:p>
            <a:pPr algn="ctr"/>
            <a:r>
              <a:rPr lang="ca-ES" sz="1200" dirty="0">
                <a:hlinkClick r:id="rId4"/>
              </a:rPr>
              <a:t>ddd.uab.cat/record/250915</a:t>
            </a:r>
            <a:r>
              <a:rPr lang="ca-ES" sz="1200" dirty="0"/>
              <a:t>  </a:t>
            </a:r>
          </a:p>
        </p:txBody>
      </p:sp>
    </p:spTree>
    <p:extLst>
      <p:ext uri="{BB962C8B-B14F-4D97-AF65-F5344CB8AC3E}">
        <p14:creationId xmlns:p14="http://schemas.microsoft.com/office/powerpoint/2010/main" val="31690809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B5A0359-94D3-4158-89A7-2733F480EADB}"/>
              </a:ext>
            </a:extLst>
          </p:cNvPr>
          <p:cNvPicPr>
            <a:picLocks noChangeAspect="1"/>
          </p:cNvPicPr>
          <p:nvPr/>
        </p:nvPicPr>
        <p:blipFill>
          <a:blip r:embed="rId2"/>
          <a:stretch>
            <a:fillRect/>
          </a:stretch>
        </p:blipFill>
        <p:spPr>
          <a:xfrm>
            <a:off x="1567181" y="191889"/>
            <a:ext cx="6257925" cy="4343400"/>
          </a:xfrm>
          <a:prstGeom prst="rect">
            <a:avLst/>
          </a:prstGeom>
        </p:spPr>
      </p:pic>
      <p:sp>
        <p:nvSpPr>
          <p:cNvPr id="7" name="6 CuadroTexto"/>
          <p:cNvSpPr txBox="1"/>
          <p:nvPr/>
        </p:nvSpPr>
        <p:spPr>
          <a:xfrm>
            <a:off x="2238442" y="-52552"/>
            <a:ext cx="4915404" cy="369332"/>
          </a:xfrm>
          <a:prstGeom prst="rect">
            <a:avLst/>
          </a:prstGeom>
          <a:noFill/>
        </p:spPr>
        <p:txBody>
          <a:bodyPr wrap="square" rtlCol="0">
            <a:spAutoFit/>
          </a:bodyPr>
          <a:lstStyle/>
          <a:p>
            <a:pPr algn="ctr"/>
            <a:r>
              <a:rPr lang="en-GB" sz="1800" dirty="0"/>
              <a:t>Scholarly Communication</a:t>
            </a:r>
          </a:p>
        </p:txBody>
      </p:sp>
      <p:grpSp>
        <p:nvGrpSpPr>
          <p:cNvPr id="6" name="5 Grupo"/>
          <p:cNvGrpSpPr/>
          <p:nvPr/>
        </p:nvGrpSpPr>
        <p:grpSpPr>
          <a:xfrm>
            <a:off x="2995425" y="1577201"/>
            <a:ext cx="4065797" cy="3089832"/>
            <a:chOff x="2959750" y="2094017"/>
            <a:chExt cx="4065797" cy="2808914"/>
          </a:xfrm>
        </p:grpSpPr>
        <p:grpSp>
          <p:nvGrpSpPr>
            <p:cNvPr id="4" name="3 Grupo"/>
            <p:cNvGrpSpPr/>
            <p:nvPr/>
          </p:nvGrpSpPr>
          <p:grpSpPr>
            <a:xfrm>
              <a:off x="2959750" y="2094017"/>
              <a:ext cx="4065797" cy="673870"/>
              <a:chOff x="2959750" y="2094017"/>
              <a:chExt cx="4065797" cy="673870"/>
            </a:xfrm>
          </p:grpSpPr>
          <p:sp>
            <p:nvSpPr>
              <p:cNvPr id="3" name="2 CuadroTexto"/>
              <p:cNvSpPr txBox="1"/>
              <p:nvPr/>
            </p:nvSpPr>
            <p:spPr>
              <a:xfrm>
                <a:off x="2959750" y="2097405"/>
                <a:ext cx="600075" cy="251815"/>
              </a:xfrm>
              <a:prstGeom prst="rect">
                <a:avLst/>
              </a:prstGeom>
              <a:noFill/>
            </p:spPr>
            <p:txBody>
              <a:bodyPr wrap="square" rtlCol="0">
                <a:spAutoFit/>
              </a:bodyPr>
              <a:lstStyle/>
              <a:p>
                <a:r>
                  <a:rPr lang="es-ES_tradnl" sz="1200" dirty="0" err="1">
                    <a:solidFill>
                      <a:schemeClr val="tx1">
                        <a:lumMod val="75000"/>
                        <a:lumOff val="25000"/>
                      </a:schemeClr>
                    </a:solidFill>
                    <a:latin typeface="Gill Sans MT Condensed" panose="020B0506020104020203" pitchFamily="34" charset="0"/>
                  </a:rPr>
                  <a:t>Writing</a:t>
                </a:r>
                <a:endParaRPr lang="ca-ES" sz="1200" dirty="0">
                  <a:solidFill>
                    <a:schemeClr val="tx1">
                      <a:lumMod val="75000"/>
                      <a:lumOff val="25000"/>
                    </a:schemeClr>
                  </a:solidFill>
                  <a:latin typeface="Gill Sans MT Condensed" panose="020B0506020104020203" pitchFamily="34" charset="0"/>
                </a:endParaRPr>
              </a:p>
            </p:txBody>
          </p:sp>
          <p:sp>
            <p:nvSpPr>
              <p:cNvPr id="9" name="8 CuadroTexto"/>
              <p:cNvSpPr txBox="1"/>
              <p:nvPr/>
            </p:nvSpPr>
            <p:spPr>
              <a:xfrm>
                <a:off x="3808925" y="2516072"/>
                <a:ext cx="443233" cy="251815"/>
              </a:xfrm>
              <a:prstGeom prst="rect">
                <a:avLst/>
              </a:prstGeom>
              <a:noFill/>
            </p:spPr>
            <p:txBody>
              <a:bodyPr wrap="square" rtlCol="0">
                <a:spAutoFit/>
              </a:bodyPr>
              <a:lstStyle/>
              <a:p>
                <a:r>
                  <a:rPr lang="es-ES_tradnl" sz="1200" dirty="0" err="1">
                    <a:solidFill>
                      <a:schemeClr val="tx1">
                        <a:lumMod val="75000"/>
                        <a:lumOff val="25000"/>
                      </a:schemeClr>
                    </a:solidFill>
                    <a:latin typeface="Gill Sans MT Condensed" panose="020B0506020104020203" pitchFamily="34" charset="0"/>
                  </a:rPr>
                  <a:t>Citing</a:t>
                </a:r>
                <a:endParaRPr lang="ca-ES" sz="1200" dirty="0">
                  <a:solidFill>
                    <a:schemeClr val="tx1">
                      <a:lumMod val="75000"/>
                      <a:lumOff val="25000"/>
                    </a:schemeClr>
                  </a:solidFill>
                  <a:latin typeface="Gill Sans MT Condensed" panose="020B0506020104020203" pitchFamily="34" charset="0"/>
                </a:endParaRPr>
              </a:p>
            </p:txBody>
          </p:sp>
          <p:sp>
            <p:nvSpPr>
              <p:cNvPr id="11" name="10 CuadroTexto"/>
              <p:cNvSpPr txBox="1"/>
              <p:nvPr/>
            </p:nvSpPr>
            <p:spPr>
              <a:xfrm>
                <a:off x="4463913" y="2094865"/>
                <a:ext cx="694712"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Publishing</a:t>
                </a:r>
                <a:endParaRPr lang="ca-ES" sz="1200" dirty="0">
                  <a:solidFill>
                    <a:schemeClr val="tx1">
                      <a:lumMod val="75000"/>
                      <a:lumOff val="25000"/>
                    </a:schemeClr>
                  </a:solidFill>
                  <a:latin typeface="Gill Sans MT Condensed" panose="020B0506020104020203" pitchFamily="34" charset="0"/>
                </a:endParaRPr>
              </a:p>
            </p:txBody>
          </p:sp>
          <p:sp>
            <p:nvSpPr>
              <p:cNvPr id="12" name="11 CuadroTexto"/>
              <p:cNvSpPr txBox="1"/>
              <p:nvPr/>
            </p:nvSpPr>
            <p:spPr>
              <a:xfrm>
                <a:off x="6121594" y="2094017"/>
                <a:ext cx="903953" cy="251816"/>
              </a:xfrm>
              <a:prstGeom prst="rect">
                <a:avLst/>
              </a:prstGeom>
              <a:noFill/>
            </p:spPr>
            <p:txBody>
              <a:bodyPr wrap="square" rtlCol="0">
                <a:spAutoFit/>
              </a:bodyPr>
              <a:lstStyle/>
              <a:p>
                <a:r>
                  <a:rPr lang="es-ES_tradnl" sz="1200" dirty="0" err="1">
                    <a:solidFill>
                      <a:schemeClr val="tx1">
                        <a:lumMod val="75000"/>
                        <a:lumOff val="25000"/>
                      </a:schemeClr>
                    </a:solidFill>
                    <a:latin typeface="Gill Sans MT Condensed" panose="020B0506020104020203" pitchFamily="34" charset="0"/>
                  </a:rPr>
                  <a:t>Disseminating</a:t>
                </a:r>
                <a:endParaRPr lang="ca-ES" sz="1200" dirty="0">
                  <a:solidFill>
                    <a:schemeClr val="tx1">
                      <a:lumMod val="75000"/>
                      <a:lumOff val="25000"/>
                    </a:schemeClr>
                  </a:solidFill>
                  <a:latin typeface="Gill Sans MT Condensed" panose="020B0506020104020203" pitchFamily="34" charset="0"/>
                </a:endParaRPr>
              </a:p>
            </p:txBody>
          </p:sp>
          <p:sp>
            <p:nvSpPr>
              <p:cNvPr id="13" name="12 CuadroTexto"/>
              <p:cNvSpPr txBox="1"/>
              <p:nvPr/>
            </p:nvSpPr>
            <p:spPr>
              <a:xfrm>
                <a:off x="5181068" y="2498276"/>
                <a:ext cx="1134140"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Open </a:t>
                </a:r>
                <a:r>
                  <a:rPr lang="es-ES_tradnl" sz="1200" dirty="0" err="1">
                    <a:solidFill>
                      <a:schemeClr val="tx1">
                        <a:lumMod val="75000"/>
                        <a:lumOff val="25000"/>
                      </a:schemeClr>
                    </a:solidFill>
                    <a:latin typeface="Gill Sans MT Condensed" panose="020B0506020104020203" pitchFamily="34" charset="0"/>
                  </a:rPr>
                  <a:t>publishing</a:t>
                </a:r>
                <a:endParaRPr lang="ca-ES" sz="1200" dirty="0">
                  <a:solidFill>
                    <a:schemeClr val="tx1">
                      <a:lumMod val="75000"/>
                      <a:lumOff val="25000"/>
                    </a:schemeClr>
                  </a:solidFill>
                  <a:latin typeface="Gill Sans MT Condensed" panose="020B0506020104020203" pitchFamily="34" charset="0"/>
                </a:endParaRPr>
              </a:p>
            </p:txBody>
          </p:sp>
        </p:grpSp>
        <p:grpSp>
          <p:nvGrpSpPr>
            <p:cNvPr id="5" name="4 Grupo"/>
            <p:cNvGrpSpPr/>
            <p:nvPr/>
          </p:nvGrpSpPr>
          <p:grpSpPr>
            <a:xfrm>
              <a:off x="3293499" y="4064903"/>
              <a:ext cx="3488726" cy="838028"/>
              <a:chOff x="3293499" y="4064903"/>
              <a:chExt cx="3488726" cy="838028"/>
            </a:xfrm>
          </p:grpSpPr>
          <p:sp>
            <p:nvSpPr>
              <p:cNvPr id="14" name="13 CuadroTexto"/>
              <p:cNvSpPr txBox="1"/>
              <p:nvPr/>
            </p:nvSpPr>
            <p:spPr>
              <a:xfrm>
                <a:off x="3293499" y="4064903"/>
                <a:ext cx="664927" cy="587568"/>
              </a:xfrm>
              <a:prstGeom prst="rect">
                <a:avLst/>
              </a:prstGeom>
              <a:noFill/>
            </p:spPr>
            <p:txBody>
              <a:bodyPr wrap="square" rtlCol="0">
                <a:spAutoFit/>
              </a:bodyPr>
              <a:lstStyle/>
              <a:p>
                <a:pPr algn="ctr"/>
                <a:r>
                  <a:rPr lang="es-ES_tradnl" sz="1200" dirty="0" err="1">
                    <a:solidFill>
                      <a:schemeClr val="tx1">
                        <a:lumMod val="75000"/>
                        <a:lumOff val="25000"/>
                      </a:schemeClr>
                    </a:solidFill>
                    <a:latin typeface="Gill Sans MT Condensed" panose="020B0506020104020203" pitchFamily="34" charset="0"/>
                  </a:rPr>
                  <a:t>Managing</a:t>
                </a:r>
                <a:r>
                  <a:rPr lang="es-ES_tradnl" sz="1200" dirty="0">
                    <a:solidFill>
                      <a:schemeClr val="tx1">
                        <a:lumMod val="75000"/>
                        <a:lumOff val="25000"/>
                      </a:schemeClr>
                    </a:solidFill>
                    <a:latin typeface="Gill Sans MT Condensed" panose="020B0506020104020203" pitchFamily="34" charset="0"/>
                  </a:rPr>
                  <a:t> </a:t>
                </a:r>
                <a:r>
                  <a:rPr lang="es-ES_tradnl" sz="1200" dirty="0" err="1">
                    <a:solidFill>
                      <a:schemeClr val="tx1">
                        <a:lumMod val="75000"/>
                        <a:lumOff val="25000"/>
                      </a:schemeClr>
                    </a:solidFill>
                    <a:latin typeface="Gill Sans MT Condensed" panose="020B0506020104020203" pitchFamily="34" charset="0"/>
                  </a:rPr>
                  <a:t>the</a:t>
                </a:r>
                <a:r>
                  <a:rPr lang="es-ES_tradnl" sz="1200" dirty="0">
                    <a:solidFill>
                      <a:schemeClr val="tx1">
                        <a:lumMod val="75000"/>
                        <a:lumOff val="25000"/>
                      </a:schemeClr>
                    </a:solidFill>
                    <a:latin typeface="Gill Sans MT Condensed" panose="020B0506020104020203" pitchFamily="34" charset="0"/>
                  </a:rPr>
                  <a:t> resume</a:t>
                </a:r>
                <a:endParaRPr lang="ca-ES" sz="1200" dirty="0">
                  <a:solidFill>
                    <a:schemeClr val="tx1">
                      <a:lumMod val="75000"/>
                      <a:lumOff val="25000"/>
                    </a:schemeClr>
                  </a:solidFill>
                  <a:latin typeface="Gill Sans MT Condensed" panose="020B0506020104020203" pitchFamily="34" charset="0"/>
                </a:endParaRPr>
              </a:p>
            </p:txBody>
          </p:sp>
          <p:sp>
            <p:nvSpPr>
              <p:cNvPr id="15" name="14 CuadroTexto"/>
              <p:cNvSpPr txBox="1"/>
              <p:nvPr/>
            </p:nvSpPr>
            <p:spPr>
              <a:xfrm>
                <a:off x="4012907" y="4483239"/>
                <a:ext cx="885276" cy="419692"/>
              </a:xfrm>
              <a:prstGeom prst="rect">
                <a:avLst/>
              </a:prstGeom>
              <a:noFill/>
            </p:spPr>
            <p:txBody>
              <a:bodyPr wrap="square" rtlCol="0">
                <a:spAutoFit/>
              </a:bodyPr>
              <a:lstStyle/>
              <a:p>
                <a:pPr algn="ctr"/>
                <a:r>
                  <a:rPr lang="es-ES_tradnl" sz="1200" dirty="0" err="1">
                    <a:solidFill>
                      <a:schemeClr val="tx1">
                        <a:lumMod val="75000"/>
                        <a:lumOff val="25000"/>
                      </a:schemeClr>
                    </a:solidFill>
                    <a:latin typeface="Gill Sans MT Condensed" panose="020B0506020104020203" pitchFamily="34" charset="0"/>
                  </a:rPr>
                  <a:t>Author</a:t>
                </a:r>
                <a:r>
                  <a:rPr lang="es-ES_tradnl" sz="1200" dirty="0">
                    <a:solidFill>
                      <a:schemeClr val="tx1">
                        <a:lumMod val="75000"/>
                        <a:lumOff val="25000"/>
                      </a:schemeClr>
                    </a:solidFill>
                    <a:latin typeface="Gill Sans MT Condensed" panose="020B0506020104020203" pitchFamily="34" charset="0"/>
                  </a:rPr>
                  <a:t> </a:t>
                </a:r>
                <a:r>
                  <a:rPr lang="es-ES_tradnl" sz="1200" dirty="0" err="1">
                    <a:solidFill>
                      <a:schemeClr val="tx1">
                        <a:lumMod val="75000"/>
                        <a:lumOff val="25000"/>
                      </a:schemeClr>
                    </a:solidFill>
                    <a:latin typeface="Gill Sans MT Condensed" panose="020B0506020104020203" pitchFamily="34" charset="0"/>
                  </a:rPr>
                  <a:t>evaluation</a:t>
                </a:r>
                <a:endParaRPr lang="ca-ES" sz="1200" dirty="0">
                  <a:solidFill>
                    <a:schemeClr val="tx1">
                      <a:lumMod val="75000"/>
                      <a:lumOff val="25000"/>
                    </a:schemeClr>
                  </a:solidFill>
                  <a:latin typeface="Gill Sans MT Condensed" panose="020B0506020104020203" pitchFamily="34" charset="0"/>
                </a:endParaRPr>
              </a:p>
            </p:txBody>
          </p:sp>
          <p:sp>
            <p:nvSpPr>
              <p:cNvPr id="16" name="15 CuadroTexto"/>
              <p:cNvSpPr txBox="1"/>
              <p:nvPr/>
            </p:nvSpPr>
            <p:spPr>
              <a:xfrm>
                <a:off x="4750571" y="4095355"/>
                <a:ext cx="969848" cy="419692"/>
              </a:xfrm>
              <a:prstGeom prst="rect">
                <a:avLst/>
              </a:prstGeom>
              <a:noFill/>
            </p:spPr>
            <p:txBody>
              <a:bodyPr wrap="square" rtlCol="0">
                <a:spAutoFit/>
              </a:bodyPr>
              <a:lstStyle/>
              <a:p>
                <a:pPr algn="ctr"/>
                <a:r>
                  <a:rPr lang="es-ES_tradnl" sz="1200" dirty="0" err="1">
                    <a:solidFill>
                      <a:schemeClr val="tx1">
                        <a:lumMod val="75000"/>
                        <a:lumOff val="25000"/>
                      </a:schemeClr>
                    </a:solidFill>
                    <a:latin typeface="Gill Sans MT Condensed" panose="020B0506020104020203" pitchFamily="34" charset="0"/>
                  </a:rPr>
                  <a:t>Publication</a:t>
                </a:r>
                <a:r>
                  <a:rPr lang="es-ES_tradnl" sz="1200" dirty="0">
                    <a:solidFill>
                      <a:schemeClr val="tx1">
                        <a:lumMod val="75000"/>
                        <a:lumOff val="25000"/>
                      </a:schemeClr>
                    </a:solidFill>
                    <a:latin typeface="Gill Sans MT Condensed" panose="020B0506020104020203" pitchFamily="34" charset="0"/>
                  </a:rPr>
                  <a:t> </a:t>
                </a:r>
                <a:r>
                  <a:rPr lang="es-ES_tradnl" sz="1200" dirty="0" err="1">
                    <a:solidFill>
                      <a:schemeClr val="tx1">
                        <a:lumMod val="75000"/>
                        <a:lumOff val="25000"/>
                      </a:schemeClr>
                    </a:solidFill>
                    <a:latin typeface="Gill Sans MT Condensed" panose="020B0506020104020203" pitchFamily="34" charset="0"/>
                  </a:rPr>
                  <a:t>evaluation</a:t>
                </a:r>
                <a:endParaRPr lang="ca-ES" sz="1200" dirty="0">
                  <a:solidFill>
                    <a:schemeClr val="tx1">
                      <a:lumMod val="75000"/>
                      <a:lumOff val="25000"/>
                    </a:schemeClr>
                  </a:solidFill>
                  <a:latin typeface="Gill Sans MT Condensed" panose="020B0506020104020203" pitchFamily="34" charset="0"/>
                </a:endParaRPr>
              </a:p>
            </p:txBody>
          </p:sp>
          <p:sp>
            <p:nvSpPr>
              <p:cNvPr id="17" name="16 CuadroTexto"/>
              <p:cNvSpPr txBox="1"/>
              <p:nvPr/>
            </p:nvSpPr>
            <p:spPr>
              <a:xfrm>
                <a:off x="5635847" y="4494335"/>
                <a:ext cx="1146378" cy="251815"/>
              </a:xfrm>
              <a:prstGeom prst="rect">
                <a:avLst/>
              </a:prstGeom>
              <a:noFill/>
            </p:spPr>
            <p:txBody>
              <a:bodyPr wrap="square" rtlCol="0">
                <a:spAutoFit/>
              </a:bodyPr>
              <a:lstStyle/>
              <a:p>
                <a:r>
                  <a:rPr lang="es-ES_tradnl" sz="1200" dirty="0" err="1">
                    <a:solidFill>
                      <a:schemeClr val="tx1">
                        <a:lumMod val="75000"/>
                        <a:lumOff val="25000"/>
                      </a:schemeClr>
                    </a:solidFill>
                    <a:latin typeface="Gill Sans MT Condensed" panose="020B0506020104020203" pitchFamily="34" charset="0"/>
                  </a:rPr>
                  <a:t>Research</a:t>
                </a:r>
                <a:r>
                  <a:rPr lang="es-ES_tradnl" sz="1200" dirty="0">
                    <a:solidFill>
                      <a:schemeClr val="tx1">
                        <a:lumMod val="75000"/>
                        <a:lumOff val="25000"/>
                      </a:schemeClr>
                    </a:solidFill>
                    <a:latin typeface="Gill Sans MT Condensed" panose="020B0506020104020203" pitchFamily="34" charset="0"/>
                  </a:rPr>
                  <a:t> output</a:t>
                </a:r>
                <a:endParaRPr lang="ca-ES" sz="1200" dirty="0">
                  <a:solidFill>
                    <a:schemeClr val="tx1">
                      <a:lumMod val="75000"/>
                      <a:lumOff val="25000"/>
                    </a:schemeClr>
                  </a:solidFill>
                  <a:latin typeface="Gill Sans MT Condensed" panose="020B0506020104020203" pitchFamily="34" charset="0"/>
                </a:endParaRPr>
              </a:p>
            </p:txBody>
          </p:sp>
        </p:grpSp>
      </p:grpSp>
      <p:sp>
        <p:nvSpPr>
          <p:cNvPr id="19" name="18 CuadroTexto"/>
          <p:cNvSpPr txBox="1"/>
          <p:nvPr/>
        </p:nvSpPr>
        <p:spPr>
          <a:xfrm>
            <a:off x="966455" y="4656464"/>
            <a:ext cx="7066265" cy="369332"/>
          </a:xfrm>
          <a:prstGeom prst="rect">
            <a:avLst/>
          </a:prstGeom>
          <a:noFill/>
        </p:spPr>
        <p:txBody>
          <a:bodyPr wrap="square" rtlCol="0">
            <a:spAutoFit/>
          </a:bodyPr>
          <a:lstStyle/>
          <a:p>
            <a:pPr algn="ctr"/>
            <a:r>
              <a:rPr lang="ca-ES" sz="1800" dirty="0">
                <a:hlinkClick r:id="rId3"/>
              </a:rPr>
              <a:t>www.uab.cat/biblioteques/comunicacio-recerca</a:t>
            </a:r>
            <a:endParaRPr lang="ca-ES" sz="1800" dirty="0"/>
          </a:p>
        </p:txBody>
      </p:sp>
    </p:spTree>
    <p:extLst>
      <p:ext uri="{BB962C8B-B14F-4D97-AF65-F5344CB8AC3E}">
        <p14:creationId xmlns:p14="http://schemas.microsoft.com/office/powerpoint/2010/main" val="25547718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t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3950" y="95251"/>
            <a:ext cx="6629400" cy="4972049"/>
          </a:xfrm>
          <a:prstGeom prst="rect">
            <a:avLst/>
          </a:prstGeom>
        </p:spPr>
      </p:pic>
    </p:spTree>
    <p:extLst>
      <p:ext uri="{BB962C8B-B14F-4D97-AF65-F5344CB8AC3E}">
        <p14:creationId xmlns:p14="http://schemas.microsoft.com/office/powerpoint/2010/main" val="7263774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4"/>
            <a:ext cx="8191591" cy="525617"/>
          </a:xfrm>
        </p:spPr>
        <p:txBody>
          <a:bodyPr/>
          <a:lstStyle/>
          <a:p>
            <a:r>
              <a:rPr lang="ca-ES" dirty="0"/>
              <a:t>To </a:t>
            </a:r>
            <a:r>
              <a:rPr lang="ca-ES" dirty="0" err="1"/>
              <a:t>finish</a:t>
            </a:r>
            <a:endParaRPr lang="ca-ES"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68" y="1097280"/>
            <a:ext cx="8012308" cy="3577574"/>
          </a:xfrm>
        </p:spPr>
        <p:txBody>
          <a:bodyPr vert="horz" lIns="81628" tIns="40814" rIns="81628" bIns="40814" rtlCol="0" anchor="t">
            <a:noAutofit/>
          </a:bodyPr>
          <a:lstStyle/>
          <a:p>
            <a:pPr marL="0" indent="0">
              <a:buNone/>
            </a:pPr>
            <a:r>
              <a:rPr lang="en-US" sz="1800" dirty="0"/>
              <a:t>You will receive by email:</a:t>
            </a:r>
            <a:endParaRPr lang="ca-ES" sz="1800" dirty="0"/>
          </a:p>
          <a:p>
            <a:pPr lvl="1"/>
            <a:r>
              <a:rPr lang="ca-ES" sz="1600" b="1" dirty="0" err="1">
                <a:solidFill>
                  <a:srgbClr val="145C72"/>
                </a:solidFill>
              </a:rPr>
              <a:t>Certificate</a:t>
            </a:r>
            <a:r>
              <a:rPr lang="ca-ES" sz="1600" dirty="0"/>
              <a:t> of </a:t>
            </a:r>
            <a:r>
              <a:rPr lang="ca-ES" sz="1600" dirty="0" err="1"/>
              <a:t>attendance</a:t>
            </a:r>
            <a:endParaRPr lang="ca-ES" sz="1600" dirty="0"/>
          </a:p>
          <a:p>
            <a:pPr lvl="1"/>
            <a:r>
              <a:rPr lang="ca-ES" sz="1600" dirty="0" err="1"/>
              <a:t>Some</a:t>
            </a:r>
            <a:r>
              <a:rPr lang="ca-ES" sz="1600" dirty="0"/>
              <a:t> </a:t>
            </a:r>
            <a:r>
              <a:rPr lang="ca-ES" sz="1600" dirty="0" err="1"/>
              <a:t>chat</a:t>
            </a:r>
            <a:r>
              <a:rPr lang="ca-ES" sz="1600" dirty="0"/>
              <a:t> </a:t>
            </a:r>
            <a:r>
              <a:rPr lang="ca-ES" sz="1600" dirty="0" err="1"/>
              <a:t>questions</a:t>
            </a:r>
            <a:r>
              <a:rPr lang="ca-ES" sz="1600" dirty="0"/>
              <a:t> </a:t>
            </a:r>
            <a:r>
              <a:rPr lang="ca-ES" sz="1600" dirty="0" err="1"/>
              <a:t>and</a:t>
            </a:r>
            <a:r>
              <a:rPr lang="ca-ES" sz="1600" dirty="0"/>
              <a:t> </a:t>
            </a:r>
            <a:r>
              <a:rPr lang="ca-ES" sz="1600" dirty="0" err="1"/>
              <a:t>answers</a:t>
            </a:r>
            <a:endParaRPr lang="ca-ES" sz="16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667" y="188179"/>
            <a:ext cx="609334" cy="611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0862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Let’s start… </a:t>
            </a:r>
            <a:endParaRPr lang="en-GB" dirty="0"/>
          </a:p>
        </p:txBody>
      </p:sp>
      <p:sp>
        <p:nvSpPr>
          <p:cNvPr id="4" name="6 CuadroTexto"/>
          <p:cNvSpPr txBox="1"/>
          <p:nvPr/>
        </p:nvSpPr>
        <p:spPr>
          <a:xfrm>
            <a:off x="435128" y="1426136"/>
            <a:ext cx="7327812" cy="2000548"/>
          </a:xfrm>
          <a:prstGeom prst="rect">
            <a:avLst/>
          </a:prstGeom>
          <a:noFill/>
        </p:spPr>
        <p:txBody>
          <a:bodyPr wrap="square" rtlCol="0">
            <a:spAutoFit/>
          </a:bodyPr>
          <a:lstStyle/>
          <a:p>
            <a:endParaRPr lang="ca-ES" sz="2800" dirty="0"/>
          </a:p>
          <a:p>
            <a:pPr algn="ctr"/>
            <a:r>
              <a:rPr lang="ca-ES" sz="2400" dirty="0" err="1"/>
              <a:t>You</a:t>
            </a:r>
            <a:r>
              <a:rPr lang="ca-ES" sz="2400" dirty="0"/>
              <a:t> </a:t>
            </a:r>
            <a:r>
              <a:rPr lang="ca-ES" sz="2400" dirty="0" err="1"/>
              <a:t>will</a:t>
            </a:r>
            <a:r>
              <a:rPr lang="ca-ES" sz="2400" dirty="0"/>
              <a:t> </a:t>
            </a:r>
            <a:r>
              <a:rPr lang="ca-ES" sz="2400" dirty="0" err="1"/>
              <a:t>find</a:t>
            </a:r>
            <a:r>
              <a:rPr lang="ca-ES" sz="2400" dirty="0"/>
              <a:t> </a:t>
            </a:r>
            <a:r>
              <a:rPr lang="ca-ES" sz="2400" dirty="0" err="1"/>
              <a:t>this</a:t>
            </a:r>
            <a:r>
              <a:rPr lang="ca-ES" sz="2400" dirty="0"/>
              <a:t> </a:t>
            </a:r>
            <a:r>
              <a:rPr lang="ca-ES" sz="2400" dirty="0" err="1"/>
              <a:t>presentation</a:t>
            </a:r>
            <a:r>
              <a:rPr lang="ca-ES" sz="2400" dirty="0"/>
              <a:t> </a:t>
            </a:r>
            <a:r>
              <a:rPr lang="ca-ES" sz="2400" dirty="0" err="1"/>
              <a:t>at</a:t>
            </a:r>
            <a:endParaRPr lang="ca-ES" sz="2400" dirty="0"/>
          </a:p>
          <a:p>
            <a:pPr algn="ctr"/>
            <a:endParaRPr lang="ca-ES" sz="2400" dirty="0"/>
          </a:p>
          <a:p>
            <a:pPr algn="ctr"/>
            <a:r>
              <a:rPr lang="ca-ES" sz="2400" dirty="0">
                <a:hlinkClick r:id="rId2"/>
              </a:rPr>
              <a:t>ddd.uab.cat/record/170557</a:t>
            </a:r>
            <a:endParaRPr lang="ca-ES" sz="2400" dirty="0"/>
          </a:p>
          <a:p>
            <a:endParaRPr lang="ca-ES" sz="2400" dirty="0"/>
          </a:p>
        </p:txBody>
      </p:sp>
      <p:pic>
        <p:nvPicPr>
          <p:cNvPr id="5" name="Imatge 7" descr="ddd_logo_150x129.gif"/>
          <p:cNvPicPr>
            <a:picLocks noChangeAspect="1"/>
          </p:cNvPicPr>
          <p:nvPr/>
        </p:nvPicPr>
        <p:blipFill>
          <a:blip r:embed="rId3" cstate="print"/>
          <a:stretch>
            <a:fillRect/>
          </a:stretch>
        </p:blipFill>
        <p:spPr>
          <a:xfrm>
            <a:off x="6768568" y="1527107"/>
            <a:ext cx="994372" cy="855160"/>
          </a:xfrm>
          <a:prstGeom prst="rect">
            <a:avLst/>
          </a:prstGeom>
        </p:spPr>
      </p:pic>
    </p:spTree>
    <p:extLst>
      <p:ext uri="{BB962C8B-B14F-4D97-AF65-F5344CB8AC3E}">
        <p14:creationId xmlns:p14="http://schemas.microsoft.com/office/powerpoint/2010/main" val="18341174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306"/>
        <p:cNvGrpSpPr/>
        <p:nvPr/>
      </p:nvGrpSpPr>
      <p:grpSpPr>
        <a:xfrm>
          <a:off x="0" y="0"/>
          <a:ext cx="0" cy="0"/>
          <a:chOff x="0" y="0"/>
          <a:chExt cx="0" cy="0"/>
        </a:xfrm>
      </p:grpSpPr>
      <p:sp>
        <p:nvSpPr>
          <p:cNvPr id="307" name="Google Shape;307;p37"/>
          <p:cNvSpPr txBox="1"/>
          <p:nvPr/>
        </p:nvSpPr>
        <p:spPr>
          <a:xfrm>
            <a:off x="1119962" y="3292363"/>
            <a:ext cx="4416300" cy="754800"/>
          </a:xfrm>
          <a:prstGeom prst="rect">
            <a:avLst/>
          </a:prstGeom>
          <a:noFill/>
          <a:ln>
            <a:noFill/>
          </a:ln>
        </p:spPr>
        <p:txBody>
          <a:bodyPr spcFirstLastPara="1" wrap="square" lIns="83800" tIns="41875" rIns="83800" bIns="41875" anchor="ctr" anchorCtr="0">
            <a:noAutofit/>
          </a:bodyPr>
          <a:lstStyle/>
          <a:p>
            <a:pPr marL="0" marR="0" lvl="0" indent="0" algn="ctr" rtl="0">
              <a:lnSpc>
                <a:spcPct val="90000"/>
              </a:lnSpc>
              <a:spcBef>
                <a:spcPts val="0"/>
              </a:spcBef>
              <a:spcAft>
                <a:spcPts val="0"/>
              </a:spcAft>
              <a:buClr>
                <a:srgbClr val="595959"/>
              </a:buClr>
              <a:buSzPts val="6000"/>
              <a:buFont typeface="Century Gothic"/>
              <a:buNone/>
            </a:pPr>
            <a:r>
              <a:rPr lang="ca-ES" sz="4800" dirty="0" err="1">
                <a:solidFill>
                  <a:schemeClr val="accent2"/>
                </a:solidFill>
                <a:latin typeface="Century Gothic"/>
                <a:ea typeface="Century Gothic"/>
                <a:cs typeface="Century Gothic"/>
                <a:sym typeface="Century Gothic"/>
              </a:rPr>
              <a:t>Thank</a:t>
            </a:r>
            <a:r>
              <a:rPr lang="ca-ES" sz="4800" dirty="0">
                <a:solidFill>
                  <a:schemeClr val="accent2"/>
                </a:solidFill>
                <a:latin typeface="Century Gothic"/>
                <a:ea typeface="Century Gothic"/>
                <a:cs typeface="Century Gothic"/>
                <a:sym typeface="Century Gothic"/>
              </a:rPr>
              <a:t> </a:t>
            </a:r>
            <a:r>
              <a:rPr lang="ca-ES" sz="4800" dirty="0" err="1">
                <a:solidFill>
                  <a:schemeClr val="accent2"/>
                </a:solidFill>
                <a:latin typeface="Century Gothic"/>
                <a:ea typeface="Century Gothic"/>
                <a:cs typeface="Century Gothic"/>
                <a:sym typeface="Century Gothic"/>
              </a:rPr>
              <a:t>you</a:t>
            </a:r>
            <a:r>
              <a:rPr lang="ca-ES" sz="4800" dirty="0">
                <a:solidFill>
                  <a:schemeClr val="accent2"/>
                </a:solidFill>
                <a:latin typeface="Century Gothic"/>
                <a:ea typeface="Century Gothic"/>
                <a:cs typeface="Century Gothic"/>
                <a:sym typeface="Century Gothic"/>
              </a:rPr>
              <a:t>!</a:t>
            </a:r>
            <a:endParaRPr sz="4800" dirty="0">
              <a:solidFill>
                <a:schemeClr val="accent2"/>
              </a:solidFill>
              <a:latin typeface="Century Gothic"/>
              <a:ea typeface="Century Gothic"/>
              <a:cs typeface="Century Gothic"/>
              <a:sym typeface="Century Gothic"/>
            </a:endParaRPr>
          </a:p>
        </p:txBody>
      </p:sp>
      <p:pic>
        <p:nvPicPr>
          <p:cNvPr id="308" name="Google Shape;308;p37"/>
          <p:cNvPicPr preferRelativeResize="0"/>
          <p:nvPr/>
        </p:nvPicPr>
        <p:blipFill rotWithShape="1">
          <a:blip r:embed="rId3">
            <a:alphaModFix/>
          </a:blip>
          <a:srcRect/>
          <a:stretch/>
        </p:blipFill>
        <p:spPr>
          <a:xfrm flipH="1">
            <a:off x="6568806" y="3332927"/>
            <a:ext cx="299700" cy="280012"/>
          </a:xfrm>
          <a:prstGeom prst="rect">
            <a:avLst/>
          </a:prstGeom>
          <a:noFill/>
          <a:ln>
            <a:noFill/>
          </a:ln>
        </p:spPr>
      </p:pic>
      <p:sp>
        <p:nvSpPr>
          <p:cNvPr id="309" name="Google Shape;309;p37"/>
          <p:cNvSpPr txBox="1"/>
          <p:nvPr/>
        </p:nvSpPr>
        <p:spPr>
          <a:xfrm>
            <a:off x="6944703" y="3313636"/>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4"/>
              </a:rPr>
              <a:t>@</a:t>
            </a:r>
            <a:r>
              <a:rPr lang="ca-ES" sz="1200" dirty="0" err="1">
                <a:solidFill>
                  <a:schemeClr val="accent2"/>
                </a:solidFill>
                <a:latin typeface="Century Gothic"/>
                <a:ea typeface="Century Gothic"/>
                <a:cs typeface="Century Gothic"/>
                <a:sym typeface="Century Gothic"/>
                <a:hlinkClick r:id="rId4"/>
              </a:rPr>
              <a:t>biblioteques_UAB</a:t>
            </a:r>
            <a:endParaRPr sz="1200" dirty="0">
              <a:solidFill>
                <a:schemeClr val="accent2"/>
              </a:solidFill>
              <a:latin typeface="Century Gothic"/>
              <a:ea typeface="Century Gothic"/>
              <a:cs typeface="Century Gothic"/>
              <a:sym typeface="Century Gothic"/>
            </a:endParaRPr>
          </a:p>
        </p:txBody>
      </p:sp>
      <p:pic>
        <p:nvPicPr>
          <p:cNvPr id="311" name="Google Shape;311;p37"/>
          <p:cNvPicPr preferRelativeResize="0"/>
          <p:nvPr/>
        </p:nvPicPr>
        <p:blipFill>
          <a:blip r:embed="rId5">
            <a:alphaModFix/>
          </a:blip>
          <a:stretch>
            <a:fillRect/>
          </a:stretch>
        </p:blipFill>
        <p:spPr>
          <a:xfrm>
            <a:off x="2247163" y="918900"/>
            <a:ext cx="2161875" cy="2161875"/>
          </a:xfrm>
          <a:prstGeom prst="rect">
            <a:avLst/>
          </a:prstGeom>
          <a:noFill/>
          <a:ln>
            <a:noFill/>
          </a:ln>
        </p:spPr>
      </p:pic>
      <p:sp>
        <p:nvSpPr>
          <p:cNvPr id="312" name="Google Shape;312;p37"/>
          <p:cNvSpPr txBox="1"/>
          <p:nvPr/>
        </p:nvSpPr>
        <p:spPr>
          <a:xfrm>
            <a:off x="6944703" y="2898700"/>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6"/>
              </a:rPr>
              <a:t>@</a:t>
            </a:r>
            <a:r>
              <a:rPr lang="ca-ES" sz="1200" dirty="0" err="1">
                <a:solidFill>
                  <a:schemeClr val="accent2"/>
                </a:solidFill>
                <a:latin typeface="Century Gothic"/>
                <a:ea typeface="Century Gothic"/>
                <a:cs typeface="Century Gothic"/>
                <a:sym typeface="Century Gothic"/>
                <a:hlinkClick r:id="rId6"/>
              </a:rPr>
              <a:t>bibliotequesUAB</a:t>
            </a:r>
            <a:endParaRPr sz="1200" dirty="0">
              <a:solidFill>
                <a:schemeClr val="accent2"/>
              </a:solidFill>
              <a:latin typeface="Century Gothic"/>
              <a:ea typeface="Century Gothic"/>
              <a:cs typeface="Century Gothic"/>
              <a:sym typeface="Century Gothic"/>
            </a:endParaRPr>
          </a:p>
        </p:txBody>
      </p:sp>
      <p:pic>
        <p:nvPicPr>
          <p:cNvPr id="313" name="Google Shape;313;p37"/>
          <p:cNvPicPr preferRelativeResize="0"/>
          <p:nvPr/>
        </p:nvPicPr>
        <p:blipFill>
          <a:blip r:embed="rId7">
            <a:alphaModFix/>
          </a:blip>
          <a:stretch>
            <a:fillRect/>
          </a:stretch>
        </p:blipFill>
        <p:spPr>
          <a:xfrm>
            <a:off x="6515502" y="2943691"/>
            <a:ext cx="406309" cy="228549"/>
          </a:xfrm>
          <a:prstGeom prst="rect">
            <a:avLst/>
          </a:prstGeom>
          <a:noFill/>
          <a:ln>
            <a:noFill/>
          </a:ln>
        </p:spPr>
      </p:pic>
      <p:sp>
        <p:nvSpPr>
          <p:cNvPr id="314" name="Google Shape;314;p37"/>
          <p:cNvSpPr txBox="1"/>
          <p:nvPr/>
        </p:nvSpPr>
        <p:spPr>
          <a:xfrm>
            <a:off x="6944703" y="3728581"/>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8"/>
              </a:rPr>
              <a:t>Biblioteques UAB</a:t>
            </a:r>
            <a:endParaRPr sz="1200" dirty="0">
              <a:solidFill>
                <a:schemeClr val="accent2"/>
              </a:solidFill>
              <a:latin typeface="Century Gothic"/>
              <a:ea typeface="Century Gothic"/>
              <a:cs typeface="Century Gothic"/>
              <a:sym typeface="Century Gothic"/>
            </a:endParaRPr>
          </a:p>
        </p:txBody>
      </p:sp>
      <p:pic>
        <p:nvPicPr>
          <p:cNvPr id="315" name="Google Shape;315;p37"/>
          <p:cNvPicPr preferRelativeResize="0"/>
          <p:nvPr/>
        </p:nvPicPr>
        <p:blipFill>
          <a:blip r:embed="rId9">
            <a:alphaModFix/>
          </a:blip>
          <a:stretch>
            <a:fillRect/>
          </a:stretch>
        </p:blipFill>
        <p:spPr>
          <a:xfrm>
            <a:off x="6568806" y="3738036"/>
            <a:ext cx="299700" cy="299700"/>
          </a:xfrm>
          <a:prstGeom prst="rect">
            <a:avLst/>
          </a:prstGeom>
          <a:noFill/>
          <a:ln>
            <a:noFill/>
          </a:ln>
        </p:spPr>
      </p:pic>
      <p:pic>
        <p:nvPicPr>
          <p:cNvPr id="2" name="Imagen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38823" y="2109727"/>
            <a:ext cx="377952" cy="345971"/>
          </a:xfrm>
          <a:prstGeom prst="rect">
            <a:avLst/>
          </a:prstGeom>
        </p:spPr>
      </p:pic>
      <p:pic>
        <p:nvPicPr>
          <p:cNvPr id="3" name="Imagen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59303" y="1752068"/>
            <a:ext cx="279822" cy="279822"/>
          </a:xfrm>
          <a:prstGeom prst="rect">
            <a:avLst/>
          </a:prstGeom>
        </p:spPr>
      </p:pic>
      <p:pic>
        <p:nvPicPr>
          <p:cNvPr id="6" name="Imagen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892066" y="1743716"/>
            <a:ext cx="281413" cy="281413"/>
          </a:xfrm>
          <a:prstGeom prst="rect">
            <a:avLst/>
          </a:prstGeom>
        </p:spPr>
      </p:pic>
      <p:pic>
        <p:nvPicPr>
          <p:cNvPr id="7" name="Imagen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122095" y="1707838"/>
            <a:ext cx="319229" cy="319229"/>
          </a:xfrm>
          <a:prstGeom prst="rect">
            <a:avLst/>
          </a:prstGeom>
        </p:spPr>
      </p:pic>
      <p:sp>
        <p:nvSpPr>
          <p:cNvPr id="18" name="Google Shape;312;p37"/>
          <p:cNvSpPr txBox="1"/>
          <p:nvPr/>
        </p:nvSpPr>
        <p:spPr>
          <a:xfrm>
            <a:off x="6944703" y="2538349"/>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14"/>
              </a:rPr>
              <a:t>Pregunt@</a:t>
            </a:r>
          </a:p>
        </p:txBody>
      </p:sp>
      <p:sp>
        <p:nvSpPr>
          <p:cNvPr id="19" name="Google Shape;312;p37"/>
          <p:cNvSpPr txBox="1"/>
          <p:nvPr/>
        </p:nvSpPr>
        <p:spPr>
          <a:xfrm>
            <a:off x="7349121" y="1729343"/>
            <a:ext cx="1542631"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15"/>
              </a:rPr>
              <a:t>Biblioteques UAB</a:t>
            </a:r>
          </a:p>
        </p:txBody>
      </p:sp>
      <p:pic>
        <p:nvPicPr>
          <p:cNvPr id="10" name="Imagen 9"/>
          <p:cNvPicPr>
            <a:picLocks noChangeAspect="1"/>
          </p:cNvPicPr>
          <p:nvPr/>
        </p:nvPicPr>
        <p:blipFill>
          <a:blip r:embed="rId16"/>
          <a:stretch>
            <a:fillRect/>
          </a:stretch>
        </p:blipFill>
        <p:spPr>
          <a:xfrm>
            <a:off x="6541784" y="2543460"/>
            <a:ext cx="353744" cy="275134"/>
          </a:xfrm>
          <a:prstGeom prst="rect">
            <a:avLst/>
          </a:prstGeom>
        </p:spPr>
      </p:pic>
      <p:sp>
        <p:nvSpPr>
          <p:cNvPr id="23" name="Google Shape;312;p37"/>
          <p:cNvSpPr txBox="1"/>
          <p:nvPr/>
        </p:nvSpPr>
        <p:spPr>
          <a:xfrm>
            <a:off x="6944703" y="2123413"/>
            <a:ext cx="1731000" cy="318600"/>
          </a:xfrm>
          <a:prstGeom prst="rect">
            <a:avLst/>
          </a:prstGeom>
          <a:noFill/>
          <a:ln>
            <a:noFill/>
          </a:ln>
        </p:spPr>
        <p:txBody>
          <a:bodyPr spcFirstLastPara="1" wrap="square" lIns="83800" tIns="41875" rIns="83800" bIns="41875" anchor="ctr" anchorCtr="0">
            <a:noAutofit/>
          </a:bodyPr>
          <a:lstStyle/>
          <a:p>
            <a:pPr lvl="0">
              <a:lnSpc>
                <a:spcPct val="90000"/>
              </a:lnSpc>
            </a:pPr>
            <a:r>
              <a:rPr lang="ca-ES" sz="1200" dirty="0">
                <a:solidFill>
                  <a:schemeClr val="accent2"/>
                </a:solidFill>
                <a:ea typeface="Century Gothic"/>
                <a:cs typeface="Century Gothic"/>
                <a:sym typeface="Century Gothic"/>
                <a:hlinkClick r:id="rId17"/>
              </a:rPr>
              <a:t>619681146</a:t>
            </a:r>
            <a:endParaRPr sz="1200" dirty="0">
              <a:solidFill>
                <a:schemeClr val="accent2"/>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786322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218687"/>
            <a:ext cx="8191591" cy="968816"/>
          </a:xfrm>
        </p:spPr>
        <p:txBody>
          <a:bodyPr/>
          <a:lstStyle/>
          <a:p>
            <a:r>
              <a:rPr lang="en-US" dirty="0"/>
              <a:t>Part 1: Author rights and another legal aspects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81893" y="1358161"/>
            <a:ext cx="6903377" cy="3421760"/>
          </a:xfrm>
        </p:spPr>
        <p:txBody>
          <a:bodyPr/>
          <a:lstStyle/>
          <a:p>
            <a:pPr>
              <a:spcBef>
                <a:spcPts val="200"/>
              </a:spcBef>
              <a:spcAft>
                <a:spcPts val="200"/>
              </a:spcAft>
            </a:pPr>
            <a:r>
              <a:rPr lang="en-US" sz="1400" dirty="0"/>
              <a:t>Who is an author?</a:t>
            </a:r>
          </a:p>
          <a:p>
            <a:pPr>
              <a:spcBef>
                <a:spcPts val="200"/>
              </a:spcBef>
              <a:spcAft>
                <a:spcPts val="200"/>
              </a:spcAft>
            </a:pPr>
            <a:r>
              <a:rPr lang="en-US" sz="1400" dirty="0"/>
              <a:t>Attribution of rights: moral and patrimonial rights</a:t>
            </a:r>
          </a:p>
          <a:p>
            <a:pPr>
              <a:spcBef>
                <a:spcPts val="200"/>
              </a:spcBef>
              <a:spcAft>
                <a:spcPts val="200"/>
              </a:spcAft>
            </a:pPr>
            <a:r>
              <a:rPr lang="en-US" sz="1400" dirty="0"/>
              <a:t>Transfer of rights: Creative Commons licenses</a:t>
            </a:r>
          </a:p>
          <a:p>
            <a:pPr>
              <a:spcBef>
                <a:spcPts val="200"/>
              </a:spcBef>
              <a:spcAft>
                <a:spcPts val="200"/>
              </a:spcAft>
            </a:pPr>
            <a:r>
              <a:rPr lang="en-US" sz="1400" dirty="0"/>
              <a:t>Respect the rights of others in your thesis</a:t>
            </a:r>
          </a:p>
          <a:p>
            <a:pPr>
              <a:spcBef>
                <a:spcPts val="200"/>
              </a:spcBef>
              <a:spcAft>
                <a:spcPts val="200"/>
              </a:spcAft>
            </a:pPr>
            <a:endParaRPr lang="en-US" sz="1400" dirty="0"/>
          </a:p>
          <a:p>
            <a:pPr lvl="1">
              <a:spcBef>
                <a:spcPts val="200"/>
              </a:spcBef>
              <a:spcAft>
                <a:spcPts val="200"/>
              </a:spcAft>
            </a:pPr>
            <a:r>
              <a:rPr lang="en-US" sz="1200" dirty="0"/>
              <a:t>How to add pictures or passages from someone else’s work</a:t>
            </a:r>
          </a:p>
          <a:p>
            <a:pPr lvl="1">
              <a:spcBef>
                <a:spcPts val="200"/>
              </a:spcBef>
              <a:spcAft>
                <a:spcPts val="200"/>
              </a:spcAft>
            </a:pPr>
            <a:r>
              <a:rPr lang="en-US" sz="1200" dirty="0"/>
              <a:t>Right to cite</a:t>
            </a:r>
          </a:p>
          <a:p>
            <a:pPr lvl="1">
              <a:spcBef>
                <a:spcPts val="200"/>
              </a:spcBef>
              <a:spcAft>
                <a:spcPts val="200"/>
              </a:spcAft>
            </a:pPr>
            <a:r>
              <a:rPr lang="en-US" sz="1200" dirty="0"/>
              <a:t>How to cite? Examples</a:t>
            </a:r>
          </a:p>
          <a:p>
            <a:pPr lvl="1">
              <a:spcBef>
                <a:spcPts val="200"/>
              </a:spcBef>
              <a:spcAft>
                <a:spcPts val="200"/>
              </a:spcAft>
            </a:pPr>
            <a:r>
              <a:rPr lang="en-US" sz="1200" dirty="0"/>
              <a:t>Plagiarism</a:t>
            </a:r>
          </a:p>
          <a:p>
            <a:pPr lvl="1">
              <a:spcBef>
                <a:spcPts val="200"/>
              </a:spcBef>
              <a:spcAft>
                <a:spcPts val="200"/>
              </a:spcAft>
            </a:pPr>
            <a:r>
              <a:rPr lang="en-US" sz="1200" dirty="0"/>
              <a:t>Author rights and social networks</a:t>
            </a:r>
          </a:p>
          <a:p>
            <a:pPr lvl="1">
              <a:spcBef>
                <a:spcPts val="200"/>
              </a:spcBef>
              <a:spcAft>
                <a:spcPts val="200"/>
              </a:spcAft>
            </a:pPr>
            <a:r>
              <a:rPr lang="en-US" sz="1200" dirty="0"/>
              <a:t>Personal data &amp; special or sensitive data</a:t>
            </a:r>
          </a:p>
          <a:p>
            <a:pPr lvl="1">
              <a:spcBef>
                <a:spcPts val="200"/>
              </a:spcBef>
              <a:spcAft>
                <a:spcPts val="200"/>
              </a:spcAft>
            </a:pPr>
            <a:r>
              <a:rPr lang="en-US" sz="1200" dirty="0"/>
              <a:t>Image rights</a:t>
            </a:r>
          </a:p>
          <a:p>
            <a:pPr lvl="1">
              <a:spcBef>
                <a:spcPts val="200"/>
              </a:spcBef>
              <a:spcAft>
                <a:spcPts val="200"/>
              </a:spcAft>
            </a:pPr>
            <a:r>
              <a:rPr lang="en-US" sz="1200" dirty="0"/>
              <a:t>Interviews rights</a:t>
            </a:r>
          </a:p>
        </p:txBody>
      </p:sp>
    </p:spTree>
    <p:extLst>
      <p:ext uri="{BB962C8B-B14F-4D97-AF65-F5344CB8AC3E}">
        <p14:creationId xmlns:p14="http://schemas.microsoft.com/office/powerpoint/2010/main" val="643624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Who is an author?</a:t>
            </a:r>
          </a:p>
        </p:txBody>
      </p:sp>
      <p:graphicFrame>
        <p:nvGraphicFramePr>
          <p:cNvPr id="2" name="Diagrama 1"/>
          <p:cNvGraphicFramePr/>
          <p:nvPr>
            <p:extLst>
              <p:ext uri="{D42A27DB-BD31-4B8C-83A1-F6EECF244321}">
                <p14:modId xmlns:p14="http://schemas.microsoft.com/office/powerpoint/2010/main" val="404739757"/>
              </p:ext>
            </p:extLst>
          </p:nvPr>
        </p:nvGraphicFramePr>
        <p:xfrm>
          <a:off x="1524000" y="53975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heurón 7"/>
          <p:cNvSpPr/>
          <p:nvPr/>
        </p:nvSpPr>
        <p:spPr>
          <a:xfrm>
            <a:off x="6490776" y="3948109"/>
            <a:ext cx="185225" cy="30948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Cheurón 10"/>
          <p:cNvSpPr/>
          <p:nvPr/>
        </p:nvSpPr>
        <p:spPr>
          <a:xfrm>
            <a:off x="6650862" y="3948109"/>
            <a:ext cx="185225" cy="30948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CuadroTexto 8"/>
          <p:cNvSpPr txBox="1"/>
          <p:nvPr/>
        </p:nvSpPr>
        <p:spPr>
          <a:xfrm>
            <a:off x="6787659" y="3810467"/>
            <a:ext cx="2152072" cy="584775"/>
          </a:xfrm>
          <a:prstGeom prst="rect">
            <a:avLst/>
          </a:prstGeom>
          <a:noFill/>
        </p:spPr>
        <p:txBody>
          <a:bodyPr wrap="square" rtlCol="0">
            <a:spAutoFit/>
          </a:bodyPr>
          <a:lstStyle/>
          <a:p>
            <a:r>
              <a:rPr lang="ca-ES" dirty="0" err="1">
                <a:solidFill>
                  <a:schemeClr val="accent4"/>
                </a:solidFill>
              </a:rPr>
              <a:t>Automatically</a:t>
            </a:r>
            <a:r>
              <a:rPr lang="ca-ES" dirty="0">
                <a:solidFill>
                  <a:schemeClr val="accent4"/>
                </a:solidFill>
              </a:rPr>
              <a:t> gets </a:t>
            </a:r>
            <a:r>
              <a:rPr lang="ca-ES" dirty="0" err="1">
                <a:solidFill>
                  <a:schemeClr val="accent4"/>
                </a:solidFill>
              </a:rPr>
              <a:t>some</a:t>
            </a:r>
            <a:r>
              <a:rPr lang="ca-ES" dirty="0">
                <a:solidFill>
                  <a:schemeClr val="accent4"/>
                </a:solidFill>
              </a:rPr>
              <a:t> RIGHTS</a:t>
            </a:r>
          </a:p>
        </p:txBody>
      </p:sp>
    </p:spTree>
    <p:extLst>
      <p:ext uri="{BB962C8B-B14F-4D97-AF65-F5344CB8AC3E}">
        <p14:creationId xmlns:p14="http://schemas.microsoft.com/office/powerpoint/2010/main" val="438717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242514"/>
            <a:ext cx="8334442" cy="525617"/>
          </a:xfrm>
        </p:spPr>
        <p:txBody>
          <a:bodyPr/>
          <a:lstStyle/>
          <a:p>
            <a:r>
              <a:rPr lang="en-US" dirty="0"/>
              <a:t>Attribution of rights</a:t>
            </a:r>
          </a:p>
        </p:txBody>
      </p:sp>
      <p:graphicFrame>
        <p:nvGraphicFramePr>
          <p:cNvPr id="8" name="18 Diagrama"/>
          <p:cNvGraphicFramePr/>
          <p:nvPr>
            <p:extLst>
              <p:ext uri="{D42A27DB-BD31-4B8C-83A1-F6EECF244321}">
                <p14:modId xmlns:p14="http://schemas.microsoft.com/office/powerpoint/2010/main" val="4063139442"/>
              </p:ext>
            </p:extLst>
          </p:nvPr>
        </p:nvGraphicFramePr>
        <p:xfrm>
          <a:off x="1223629" y="727457"/>
          <a:ext cx="6696744" cy="3564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Estrella de 5 puntas 10"/>
          <p:cNvSpPr/>
          <p:nvPr/>
        </p:nvSpPr>
        <p:spPr>
          <a:xfrm>
            <a:off x="3889590" y="1577974"/>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12" name="Estrella de 5 puntas 11"/>
          <p:cNvSpPr/>
          <p:nvPr/>
        </p:nvSpPr>
        <p:spPr>
          <a:xfrm>
            <a:off x="3889590" y="2033144"/>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14" name="Triángulo isósceles 13"/>
          <p:cNvSpPr/>
          <p:nvPr/>
        </p:nvSpPr>
        <p:spPr>
          <a:xfrm>
            <a:off x="3511503" y="3068741"/>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5" name="Triángulo isósceles 14"/>
          <p:cNvSpPr/>
          <p:nvPr/>
        </p:nvSpPr>
        <p:spPr>
          <a:xfrm>
            <a:off x="3806199" y="4019181"/>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6" name="Triángulo isósceles 15"/>
          <p:cNvSpPr/>
          <p:nvPr/>
        </p:nvSpPr>
        <p:spPr>
          <a:xfrm>
            <a:off x="3806200" y="3569076"/>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7" name="Hexágono 16"/>
          <p:cNvSpPr/>
          <p:nvPr/>
        </p:nvSpPr>
        <p:spPr>
          <a:xfrm>
            <a:off x="3907375" y="2598625"/>
            <a:ext cx="154744" cy="127282"/>
          </a:xfrm>
          <a:prstGeom prst="hex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7" name="Rectángulo redondeado 6"/>
          <p:cNvSpPr/>
          <p:nvPr/>
        </p:nvSpPr>
        <p:spPr>
          <a:xfrm>
            <a:off x="761959" y="4471013"/>
            <a:ext cx="4126563" cy="594616"/>
          </a:xfrm>
          <a:prstGeom prst="round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b="1" dirty="0">
                <a:solidFill>
                  <a:schemeClr val="tx1"/>
                </a:solidFill>
              </a:rPr>
              <a:t>Non-</a:t>
            </a:r>
            <a:r>
              <a:rPr lang="ca-ES" b="1" dirty="0" err="1">
                <a:solidFill>
                  <a:schemeClr val="tx1"/>
                </a:solidFill>
              </a:rPr>
              <a:t>transferable</a:t>
            </a:r>
            <a:endParaRPr lang="ca-ES" b="1" dirty="0">
              <a:solidFill>
                <a:schemeClr val="tx1"/>
              </a:solidFill>
            </a:endParaRPr>
          </a:p>
          <a:p>
            <a:pPr algn="ctr"/>
            <a:endParaRPr lang="ca-ES" b="1" dirty="0">
              <a:solidFill>
                <a:schemeClr val="tx1"/>
              </a:solidFill>
            </a:endParaRPr>
          </a:p>
        </p:txBody>
      </p:sp>
      <p:sp>
        <p:nvSpPr>
          <p:cNvPr id="18" name="Rectángulo redondeado 17"/>
          <p:cNvSpPr/>
          <p:nvPr/>
        </p:nvSpPr>
        <p:spPr>
          <a:xfrm>
            <a:off x="5650480" y="4502872"/>
            <a:ext cx="1880382" cy="302455"/>
          </a:xfrm>
          <a:prstGeom prst="round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b="1" dirty="0" err="1">
                <a:solidFill>
                  <a:schemeClr val="tx1"/>
                </a:solidFill>
              </a:rPr>
              <a:t>Transferable</a:t>
            </a:r>
            <a:endParaRPr lang="ca-ES" b="1" dirty="0">
              <a:solidFill>
                <a:schemeClr val="tx1"/>
              </a:solidFill>
            </a:endParaRPr>
          </a:p>
        </p:txBody>
      </p:sp>
      <p:sp>
        <p:nvSpPr>
          <p:cNvPr id="20" name="Estrella de 5 puntas 19"/>
          <p:cNvSpPr/>
          <p:nvPr/>
        </p:nvSpPr>
        <p:spPr>
          <a:xfrm>
            <a:off x="882633" y="4788308"/>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21" name="Triángulo isósceles 20"/>
          <p:cNvSpPr/>
          <p:nvPr/>
        </p:nvSpPr>
        <p:spPr>
          <a:xfrm>
            <a:off x="1776806" y="4805327"/>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22" name="Hexágono 21"/>
          <p:cNvSpPr/>
          <p:nvPr/>
        </p:nvSpPr>
        <p:spPr>
          <a:xfrm>
            <a:off x="2759459" y="4825479"/>
            <a:ext cx="154744" cy="127282"/>
          </a:xfrm>
          <a:prstGeom prst="hex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23" name="CuadroTexto 22"/>
          <p:cNvSpPr txBox="1"/>
          <p:nvPr/>
        </p:nvSpPr>
        <p:spPr>
          <a:xfrm>
            <a:off x="1042254" y="4796676"/>
            <a:ext cx="677853" cy="230832"/>
          </a:xfrm>
          <a:prstGeom prst="rect">
            <a:avLst/>
          </a:prstGeom>
          <a:noFill/>
        </p:spPr>
        <p:txBody>
          <a:bodyPr wrap="square" rtlCol="0">
            <a:spAutoFit/>
          </a:bodyPr>
          <a:lstStyle/>
          <a:p>
            <a:r>
              <a:rPr lang="ca-ES" sz="900" dirty="0"/>
              <a:t>No  </a:t>
            </a:r>
            <a:r>
              <a:rPr lang="ca-ES" sz="900" dirty="0" err="1"/>
              <a:t>limits</a:t>
            </a:r>
            <a:endParaRPr lang="ca-ES" sz="900" dirty="0"/>
          </a:p>
        </p:txBody>
      </p:sp>
      <p:sp>
        <p:nvSpPr>
          <p:cNvPr id="24" name="CuadroTexto 23"/>
          <p:cNvSpPr txBox="1"/>
          <p:nvPr/>
        </p:nvSpPr>
        <p:spPr>
          <a:xfrm>
            <a:off x="1892121" y="4796676"/>
            <a:ext cx="1013180" cy="230832"/>
          </a:xfrm>
          <a:prstGeom prst="rect">
            <a:avLst/>
          </a:prstGeom>
          <a:noFill/>
        </p:spPr>
        <p:txBody>
          <a:bodyPr wrap="square" rtlCol="0">
            <a:spAutoFit/>
          </a:bodyPr>
          <a:lstStyle/>
          <a:p>
            <a:r>
              <a:rPr lang="ca-ES" sz="900" dirty="0" err="1"/>
              <a:t>Author’s</a:t>
            </a:r>
            <a:r>
              <a:rPr lang="ca-ES" sz="900" dirty="0"/>
              <a:t> </a:t>
            </a:r>
            <a:r>
              <a:rPr lang="ca-ES" sz="900" dirty="0" err="1"/>
              <a:t>life</a:t>
            </a:r>
            <a:endParaRPr lang="ca-ES" sz="900" dirty="0"/>
          </a:p>
        </p:txBody>
      </p:sp>
      <p:sp>
        <p:nvSpPr>
          <p:cNvPr id="25" name="CuadroTexto 24"/>
          <p:cNvSpPr txBox="1"/>
          <p:nvPr/>
        </p:nvSpPr>
        <p:spPr>
          <a:xfrm>
            <a:off x="2861127" y="4753824"/>
            <a:ext cx="2014707" cy="369332"/>
          </a:xfrm>
          <a:prstGeom prst="rect">
            <a:avLst/>
          </a:prstGeom>
          <a:noFill/>
        </p:spPr>
        <p:txBody>
          <a:bodyPr wrap="square" rtlCol="0">
            <a:spAutoFit/>
          </a:bodyPr>
          <a:lstStyle/>
          <a:p>
            <a:r>
              <a:rPr lang="en-US" sz="900" dirty="0"/>
              <a:t>70 years after the author’s death (if no divulgation)</a:t>
            </a:r>
          </a:p>
        </p:txBody>
      </p:sp>
      <p:sp>
        <p:nvSpPr>
          <p:cNvPr id="26" name="Rectángulo redondeado 25"/>
          <p:cNvSpPr/>
          <p:nvPr/>
        </p:nvSpPr>
        <p:spPr>
          <a:xfrm>
            <a:off x="7244017" y="3749342"/>
            <a:ext cx="1352712" cy="496162"/>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sz="1200" dirty="0" err="1">
                <a:solidFill>
                  <a:schemeClr val="bg1"/>
                </a:solidFill>
              </a:rPr>
              <a:t>Dissertations</a:t>
            </a:r>
            <a:r>
              <a:rPr lang="ca-ES" sz="1200" dirty="0">
                <a:solidFill>
                  <a:schemeClr val="bg1"/>
                </a:solidFill>
              </a:rPr>
              <a:t> in </a:t>
            </a:r>
            <a:br>
              <a:rPr lang="ca-ES" sz="1200" dirty="0">
                <a:solidFill>
                  <a:schemeClr val="bg1"/>
                </a:solidFill>
              </a:rPr>
            </a:br>
            <a:r>
              <a:rPr lang="ca-ES" sz="1200" dirty="0">
                <a:solidFill>
                  <a:schemeClr val="bg1"/>
                </a:solidFill>
              </a:rPr>
              <a:t>TDX </a:t>
            </a:r>
            <a:r>
              <a:rPr lang="ca-ES" sz="1200" dirty="0" err="1">
                <a:solidFill>
                  <a:schemeClr val="bg1"/>
                </a:solidFill>
              </a:rPr>
              <a:t>and</a:t>
            </a:r>
            <a:r>
              <a:rPr lang="ca-ES" sz="1200" dirty="0">
                <a:solidFill>
                  <a:schemeClr val="bg1"/>
                </a:solidFill>
              </a:rPr>
              <a:t> DDD</a:t>
            </a:r>
          </a:p>
        </p:txBody>
      </p:sp>
      <p:sp>
        <p:nvSpPr>
          <p:cNvPr id="27" name="Flecha doblada hacia arriba 26"/>
          <p:cNvSpPr/>
          <p:nvPr/>
        </p:nvSpPr>
        <p:spPr>
          <a:xfrm rot="5400000">
            <a:off x="6992881" y="3746826"/>
            <a:ext cx="199984" cy="205017"/>
          </a:xfrm>
          <a:prstGeom prst="bentUpArrow">
            <a:avLst>
              <a:gd name="adj1" fmla="val 13285"/>
              <a:gd name="adj2" fmla="val 25000"/>
              <a:gd name="adj3" fmla="val 25000"/>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324909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Transfer of exploitation rights </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1559" y="1130893"/>
            <a:ext cx="5373192" cy="2366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4"/>
          <p:cNvSpPr>
            <a:spLocks noChangeArrowheads="1"/>
          </p:cNvSpPr>
          <p:nvPr/>
        </p:nvSpPr>
        <p:spPr bwMode="auto">
          <a:xfrm>
            <a:off x="3286474" y="3494074"/>
            <a:ext cx="2651688" cy="215444"/>
          </a:xfrm>
          <a:prstGeom prst="rect">
            <a:avLst/>
          </a:prstGeom>
          <a:solidFill>
            <a:schemeClr val="bg1"/>
          </a:solidFill>
          <a:ln w="9525">
            <a:noFill/>
            <a:miter lim="800000"/>
            <a:headEnd/>
            <a:tailEnd/>
          </a:ln>
        </p:spPr>
        <p:txBody>
          <a:bodyPr wrap="none" anchor="ctr">
            <a:spAutoFit/>
          </a:bodyPr>
          <a:lstStyle/>
          <a:p>
            <a:r>
              <a:rPr lang="ca-ES" sz="800" b="1" dirty="0" err="1">
                <a:latin typeface="Calibri" panose="020F0502020204030204" pitchFamily="34" charset="0"/>
              </a:rPr>
              <a:t>Image</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es-ES" sz="800" dirty="0">
                <a:latin typeface="Calibri" panose="020F0502020204030204" pitchFamily="34" charset="0"/>
              </a:rPr>
              <a:t> </a:t>
            </a:r>
            <a:r>
              <a:rPr lang="es-ES" sz="800" b="1" dirty="0" err="1">
                <a:latin typeface="Calibri" panose="020F0502020204030204" pitchFamily="34" charset="0"/>
                <a:hlinkClick r:id="rId3"/>
              </a:rPr>
              <a:t>Boyoungc</a:t>
            </a:r>
            <a:r>
              <a:rPr lang="ca-ES" sz="800" b="1" dirty="0">
                <a:latin typeface="Calibri" panose="020F0502020204030204" pitchFamily="34" charset="0"/>
              </a:rPr>
              <a:t> /  </a:t>
            </a:r>
            <a:r>
              <a:rPr lang="ca-ES" sz="800" b="1" dirty="0" err="1">
                <a:latin typeface="Calibri" panose="020F0502020204030204" pitchFamily="34" charset="0"/>
                <a:hlinkClick r:id="rId4"/>
              </a:rPr>
              <a:t>Wikimedia</a:t>
            </a:r>
            <a:r>
              <a:rPr lang="ca-ES" sz="800" b="1" dirty="0">
                <a:latin typeface="Calibri" panose="020F0502020204030204" pitchFamily="34" charset="0"/>
                <a:hlinkClick r:id="rId4"/>
              </a:rPr>
              <a:t> </a:t>
            </a:r>
            <a:r>
              <a:rPr lang="ca-ES" sz="800" b="1" dirty="0" err="1">
                <a:latin typeface="Calibri" panose="020F0502020204030204" pitchFamily="34" charset="0"/>
                <a:hlinkClick r:id="rId4"/>
              </a:rPr>
              <a:t>Commons</a:t>
            </a:r>
            <a:r>
              <a:rPr lang="ca-ES" sz="800" b="1" dirty="0">
                <a:latin typeface="Calibri" panose="020F0502020204030204" pitchFamily="34" charset="0"/>
              </a:rPr>
              <a:t> / </a:t>
            </a:r>
            <a:r>
              <a:rPr lang="ca-ES" sz="800" b="1" dirty="0">
                <a:latin typeface="Calibri" panose="020F0502020204030204" pitchFamily="34" charset="0"/>
                <a:hlinkClick r:id="rId5"/>
              </a:rPr>
              <a:t>CC BY-SA 4.0</a:t>
            </a:r>
            <a:endParaRPr lang="ca-ES" sz="800" dirty="0">
              <a:latin typeface="Calibri" panose="020F0502020204030204" pitchFamily="34" charset="0"/>
            </a:endParaRPr>
          </a:p>
        </p:txBody>
      </p:sp>
      <p:pic>
        <p:nvPicPr>
          <p:cNvPr id="8" name="Picture 2" descr="File:Copyright.svg"/>
          <p:cNvPicPr>
            <a:picLocks noChangeAspect="1" noChangeArrowheads="1"/>
          </p:cNvPicPr>
          <p:nvPr/>
        </p:nvPicPr>
        <p:blipFill>
          <a:blip r:embed="rId6" cstate="print"/>
          <a:srcRect/>
          <a:stretch>
            <a:fillRect/>
          </a:stretch>
        </p:blipFill>
        <p:spPr bwMode="auto">
          <a:xfrm>
            <a:off x="3108806" y="3908749"/>
            <a:ext cx="602829" cy="602829"/>
          </a:xfrm>
          <a:prstGeom prst="rect">
            <a:avLst/>
          </a:prstGeom>
          <a:noFill/>
        </p:spPr>
      </p:pic>
      <p:pic>
        <p:nvPicPr>
          <p:cNvPr id="9" name="Imatg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9676" y="3834302"/>
            <a:ext cx="2753762" cy="662624"/>
          </a:xfrm>
          <a:prstGeom prst="rect">
            <a:avLst/>
          </a:prstGeom>
        </p:spPr>
      </p:pic>
      <p:sp>
        <p:nvSpPr>
          <p:cNvPr id="11" name="Rectangle 4"/>
          <p:cNvSpPr>
            <a:spLocks noChangeArrowheads="1"/>
          </p:cNvSpPr>
          <p:nvPr/>
        </p:nvSpPr>
        <p:spPr bwMode="auto">
          <a:xfrm>
            <a:off x="2312804" y="4783365"/>
            <a:ext cx="2194832" cy="215444"/>
          </a:xfrm>
          <a:prstGeom prst="rect">
            <a:avLst/>
          </a:prstGeom>
          <a:solidFill>
            <a:schemeClr val="bg1"/>
          </a:solidFill>
          <a:ln w="9525">
            <a:noFill/>
            <a:miter lim="800000"/>
            <a:headEnd/>
            <a:tailEnd/>
          </a:ln>
        </p:spPr>
        <p:txBody>
          <a:bodyPr wrap="none" anchor="ctr">
            <a:spAutoFit/>
          </a:bodyPr>
          <a:lstStyle/>
          <a:p>
            <a:r>
              <a:rPr lang="ca-ES" sz="800" b="1" dirty="0" err="1">
                <a:latin typeface="Calibri" panose="020F0502020204030204" pitchFamily="34" charset="0"/>
              </a:rPr>
              <a:t>Image</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8"/>
              </a:rPr>
              <a:t>Wikimedia</a:t>
            </a:r>
            <a:r>
              <a:rPr lang="ca-ES" sz="800" b="1" dirty="0">
                <a:latin typeface="Calibri" panose="020F0502020204030204" pitchFamily="34" charset="0"/>
                <a:hlinkClick r:id="rId8"/>
              </a:rPr>
              <a:t> </a:t>
            </a:r>
            <a:r>
              <a:rPr lang="ca-ES" sz="800" b="1" dirty="0" err="1">
                <a:latin typeface="Calibri" panose="020F0502020204030204" pitchFamily="34" charset="0"/>
                <a:hlinkClick r:id="rId8"/>
              </a:rPr>
              <a:t>Commons</a:t>
            </a:r>
            <a:r>
              <a:rPr lang="ca-ES" sz="800" b="1" dirty="0">
                <a:latin typeface="Calibri" panose="020F0502020204030204" pitchFamily="34" charset="0"/>
              </a:rPr>
              <a:t> /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sp>
        <p:nvSpPr>
          <p:cNvPr id="12" name="Rectangle 4"/>
          <p:cNvSpPr>
            <a:spLocks noChangeArrowheads="1"/>
          </p:cNvSpPr>
          <p:nvPr/>
        </p:nvSpPr>
        <p:spPr bwMode="auto">
          <a:xfrm>
            <a:off x="4709141" y="4780319"/>
            <a:ext cx="2194832" cy="215444"/>
          </a:xfrm>
          <a:prstGeom prst="rect">
            <a:avLst/>
          </a:prstGeom>
          <a:solidFill>
            <a:schemeClr val="bg1"/>
          </a:solidFill>
          <a:ln w="9525">
            <a:noFill/>
            <a:miter lim="800000"/>
            <a:headEnd/>
            <a:tailEnd/>
          </a:ln>
        </p:spPr>
        <p:txBody>
          <a:bodyPr wrap="none" anchor="ctr">
            <a:spAutoFit/>
          </a:bodyPr>
          <a:lstStyle/>
          <a:p>
            <a:r>
              <a:rPr lang="ca-ES" sz="800" b="1" dirty="0" err="1">
                <a:latin typeface="Calibri" panose="020F0502020204030204" pitchFamily="34" charset="0"/>
              </a:rPr>
              <a:t>Image</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9"/>
              </a:rPr>
              <a:t>Wikimedia</a:t>
            </a:r>
            <a:r>
              <a:rPr lang="ca-ES" sz="800" b="1" dirty="0">
                <a:latin typeface="Calibri" panose="020F0502020204030204" pitchFamily="34" charset="0"/>
                <a:hlinkClick r:id="rId9"/>
              </a:rPr>
              <a:t> </a:t>
            </a:r>
            <a:r>
              <a:rPr lang="ca-ES" sz="800" b="1" dirty="0" err="1">
                <a:latin typeface="Calibri" panose="020F0502020204030204" pitchFamily="34" charset="0"/>
                <a:hlinkClick r:id="rId9"/>
              </a:rPr>
              <a:t>Commons</a:t>
            </a:r>
            <a:r>
              <a:rPr lang="ca-ES" sz="800" b="1" dirty="0">
                <a:latin typeface="Calibri" panose="020F0502020204030204" pitchFamily="34" charset="0"/>
              </a:rPr>
              <a:t> /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sp>
        <p:nvSpPr>
          <p:cNvPr id="3" name="Flecha derecha 2"/>
          <p:cNvSpPr/>
          <p:nvPr/>
        </p:nvSpPr>
        <p:spPr>
          <a:xfrm>
            <a:off x="3909847" y="4023360"/>
            <a:ext cx="321617" cy="35314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679863499"/>
      </p:ext>
    </p:extLst>
  </p:cSld>
  <p:clrMapOvr>
    <a:masterClrMapping/>
  </p:clrMapOvr>
</p:sld>
</file>

<file path=ppt/theme/theme1.xml><?xml version="1.0" encoding="utf-8"?>
<a:theme xmlns:a="http://schemas.openxmlformats.org/drawingml/2006/main" name="TF89715846-1">
  <a:themeElements>
    <a:clrScheme name="MSFT_01">
      <a:dk1>
        <a:sysClr val="windowText" lastClr="000000"/>
      </a:dk1>
      <a:lt1>
        <a:sysClr val="window" lastClr="FFFFFF"/>
      </a:lt1>
      <a:dk2>
        <a:srgbClr val="3F3F3F"/>
      </a:dk2>
      <a:lt2>
        <a:srgbClr val="FFFFFF"/>
      </a:lt2>
      <a:accent1>
        <a:srgbClr val="01C6FD"/>
      </a:accent1>
      <a:accent2>
        <a:srgbClr val="067F9C"/>
      </a:accent2>
      <a:accent3>
        <a:srgbClr val="014E52"/>
      </a:accent3>
      <a:accent4>
        <a:srgbClr val="ED7D31"/>
      </a:accent4>
      <a:accent5>
        <a:srgbClr val="79AE02"/>
      </a:accent5>
      <a:accent6>
        <a:srgbClr val="0070C0"/>
      </a:accent6>
      <a:hlink>
        <a:srgbClr val="01C6FD"/>
      </a:hlink>
      <a:folHlink>
        <a:srgbClr val="954F72"/>
      </a:folHlink>
    </a:clrScheme>
    <a:fontScheme name="MSFT_01">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inimalist_Template_03_CA - v7" id="{215D63C3-B139-4AD7-9F60-51396BC82D2C}" vid="{FAE53EBD-DCD0-4C4A-8B10-EB06EA2364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EEA25CC0A0AC24199CDC46C25B8B0BC" ma:contentTypeVersion="10" ma:contentTypeDescription="Create a new document." ma:contentTypeScope="" ma:versionID="e3b47856d4cf355c0dacb39e1084d14f">
  <xsd:schema xmlns:xsd="http://www.w3.org/2001/XMLSchema" xmlns:xs="http://www.w3.org/2001/XMLSchema" xmlns:p="http://schemas.microsoft.com/office/2006/metadata/properties" xmlns:ns1="http://schemas.microsoft.com/sharepoint/v3" xmlns:ns2="6dc4bcd6-49db-4c07-9060-8acfc67cef9f" xmlns:ns3="fb0879af-3eba-417a-a55a-ffe6dcd6ca77" targetNamespace="http://schemas.microsoft.com/office/2006/metadata/properties" ma:root="true" ma:fieldsID="a845a615265fdb1f7b12cc65ac20ecbd" ns1:_="" ns2:_="" ns3:_="">
    <xsd:import namespace="http://schemas.microsoft.com/sharepoint/v3"/>
    <xsd:import namespace="6dc4bcd6-49db-4c07-9060-8acfc67cef9f"/>
    <xsd:import namespace="fb0879af-3eba-417a-a55a-ffe6dcd6ca77"/>
    <xsd:element name="properties">
      <xsd:complexType>
        <xsd:sequence>
          <xsd:element name="documentManagement">
            <xsd:complexType>
              <xsd:all>
                <xsd:element ref="ns2:MediaServiceMetadata" minOccurs="0"/>
                <xsd:element ref="ns2:MediaServiceFastMetadata" minOccurs="0"/>
                <xsd:element ref="ns2:MediaServiceOCR" minOccurs="0"/>
                <xsd:element ref="ns3:SharedWithUsers" minOccurs="0"/>
                <xsd:element ref="ns3:SharedWithDetails" minOccurs="0"/>
                <xsd:element ref="ns3:LastSharedByUser" minOccurs="0"/>
                <xsd:element ref="ns3:LastSharedByTime" minOccurs="0"/>
                <xsd:element ref="ns1:_ip_UnifiedCompliancePolicyProperties" minOccurs="0"/>
                <xsd:element ref="ns1:_ip_UnifiedCompliancePolicyUIActio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c4bcd6-49db-4c07-9060-8acfc67cef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7"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0879af-3eba-417a-a55a-ffe6dcd6ca7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LastSharedByUser" ma:index="13" nillable="true" ma:displayName="Last Shared By User" ma:hidden="true" ma:internalName="LastSharedByUser" ma:readOnly="true">
      <xsd:simpleType>
        <xsd:restriction base="dms:Note"/>
      </xsd:simpleType>
    </xsd:element>
    <xsd:element name="LastSharedByTime" ma:index="14"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67D8A4B1-1036-4F2B-9C1A-A86F68D314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dc4bcd6-49db-4c07-9060-8acfc67cef9f"/>
    <ds:schemaRef ds:uri="fb0879af-3eba-417a-a55a-ffe6dcd6ca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3BE856-B6C2-4675-AE16-47A27D415D46}">
  <ds:schemaRefs>
    <ds:schemaRef ds:uri="http://schemas.microsoft.com/sharepoint/v3/contenttype/forms"/>
  </ds:schemaRefs>
</ds:datastoreItem>
</file>

<file path=customXml/itemProps3.xml><?xml version="1.0" encoding="utf-8"?>
<ds:datastoreItem xmlns:ds="http://schemas.openxmlformats.org/officeDocument/2006/customXml" ds:itemID="{450439D9-8631-4FC1-BCE0-1BDB23425EE1}">
  <ds:schemaRefs>
    <ds:schemaRef ds:uri="http://schemas.microsoft.com/office/2006/documentManagement/types"/>
    <ds:schemaRef ds:uri="http://purl.org/dc/elements/1.1/"/>
    <ds:schemaRef ds:uri="fb0879af-3eba-417a-a55a-ffe6dcd6ca77"/>
    <ds:schemaRef ds:uri="6dc4bcd6-49db-4c07-9060-8acfc67cef9f"/>
    <ds:schemaRef ds:uri="http://schemas.microsoft.com/sharepoint/v3"/>
    <ds:schemaRef ds:uri="http://schemas.microsoft.com/office/2006/metadata/properties"/>
    <ds:schemaRef ds:uri="http://www.w3.org/XML/1998/namespace"/>
    <ds:schemaRef ds:uri="http://purl.org/dc/term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TF89715846-1</Template>
  <TotalTime>0</TotalTime>
  <Words>3933</Words>
  <Application>Microsoft Office PowerPoint</Application>
  <PresentationFormat>Presentación en pantalla (16:9)</PresentationFormat>
  <Paragraphs>404</Paragraphs>
  <Slides>50</Slides>
  <Notes>15</Notes>
  <HiddenSlides>0</HiddenSlides>
  <MMClips>0</MMClips>
  <ScaleCrop>false</ScaleCrop>
  <HeadingPairs>
    <vt:vector size="4" baseType="variant">
      <vt:variant>
        <vt:lpstr>Tema</vt:lpstr>
      </vt:variant>
      <vt:variant>
        <vt:i4>1</vt:i4>
      </vt:variant>
      <vt:variant>
        <vt:lpstr>Títulos de diapositiva</vt:lpstr>
      </vt:variant>
      <vt:variant>
        <vt:i4>50</vt:i4>
      </vt:variant>
    </vt:vector>
  </HeadingPairs>
  <TitlesOfParts>
    <vt:vector size="51" baseType="lpstr">
      <vt:lpstr>TF89715846-1</vt:lpstr>
      <vt:lpstr>Intellectual property in the preparation  of the thesis</vt:lpstr>
      <vt:lpstr>Rules and recommendations</vt:lpstr>
      <vt:lpstr>Contents</vt:lpstr>
      <vt:lpstr>Contents</vt:lpstr>
      <vt:lpstr>Let’s start… </vt:lpstr>
      <vt:lpstr>Part 1: Author rights and another legal aspects</vt:lpstr>
      <vt:lpstr>Who is an author?</vt:lpstr>
      <vt:lpstr>Attribution of rights</vt:lpstr>
      <vt:lpstr>Transfer of exploitation rights </vt:lpstr>
      <vt:lpstr>Creative Commons licences (CC) </vt:lpstr>
      <vt:lpstr>Presentación de PowerPoint</vt:lpstr>
      <vt:lpstr>Public domain works </vt:lpstr>
      <vt:lpstr>Good and bad practices</vt:lpstr>
      <vt:lpstr>In my thesis…</vt:lpstr>
      <vt:lpstr>Steps to follow...</vt:lpstr>
      <vt:lpstr>Right to cite</vt:lpstr>
      <vt:lpstr>Examples</vt:lpstr>
      <vt:lpstr>Presentación de PowerPoint</vt:lpstr>
      <vt:lpstr>Presentación de PowerPoint</vt:lpstr>
      <vt:lpstr>Presentación de PowerPoint</vt:lpstr>
      <vt:lpstr>Presentación de PowerPoint</vt:lpstr>
      <vt:lpstr>Presentación de PowerPoint</vt:lpstr>
      <vt:lpstr>Plagiarism</vt:lpstr>
      <vt:lpstr>Self-plagiarism</vt:lpstr>
      <vt:lpstr>Author rights and social networks</vt:lpstr>
      <vt:lpstr>Personal data</vt:lpstr>
      <vt:lpstr>Special or sensitive data</vt:lpstr>
      <vt:lpstr>Data publication</vt:lpstr>
      <vt:lpstr>Image rights</vt:lpstr>
      <vt:lpstr>Interviews rights</vt:lpstr>
      <vt:lpstr>Good and bad practices</vt:lpstr>
      <vt:lpstr>Part 2: Your dissertation in digital repositories: TDX and DDD</vt:lpstr>
      <vt:lpstr>TDX and DDD: what are they?</vt:lpstr>
      <vt:lpstr>Legal framework</vt:lpstr>
      <vt:lpstr>Legal framework</vt:lpstr>
      <vt:lpstr>Authorizations</vt:lpstr>
      <vt:lpstr>Presentación de PowerPoint</vt:lpstr>
      <vt:lpstr>Some examples</vt:lpstr>
      <vt:lpstr>Collection-of-articles thesis</vt:lpstr>
      <vt:lpstr>Collection-of-articles thesis: authorisations</vt:lpstr>
      <vt:lpstr>Predatory publishing</vt:lpstr>
      <vt:lpstr>Predatory publishing</vt:lpstr>
      <vt:lpstr>Predatory publishing</vt:lpstr>
      <vt:lpstr>Finally... Interesting resources</vt:lpstr>
      <vt:lpstr>Presentación de PowerPoint</vt:lpstr>
      <vt:lpstr>Presentación de PowerPoint</vt:lpstr>
      <vt:lpstr>Presentación de PowerPoint</vt:lpstr>
      <vt:lpstr>Presentación de PowerPoint</vt:lpstr>
      <vt:lpstr>To finish</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Intellectual property in the preparation  of the thesis</dc:title>
  <dc:creator/>
  <cp:lastModifiedBy/>
  <cp:revision>39</cp:revision>
  <dcterms:created xsi:type="dcterms:W3CDTF">2019-03-11T16:24:17Z</dcterms:created>
  <dcterms:modified xsi:type="dcterms:W3CDTF">2022-03-24T13:23:29Z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ies>
</file>