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55"/>
  </p:notesMasterIdLst>
  <p:handoutMasterIdLst>
    <p:handoutMasterId r:id="rId56"/>
  </p:handoutMasterIdLst>
  <p:sldIdLst>
    <p:sldId id="256" r:id="rId5"/>
    <p:sldId id="335" r:id="rId6"/>
    <p:sldId id="271" r:id="rId7"/>
    <p:sldId id="272" r:id="rId8"/>
    <p:sldId id="275" r:id="rId9"/>
    <p:sldId id="305" r:id="rId10"/>
    <p:sldId id="274" r:id="rId11"/>
    <p:sldId id="278" r:id="rId12"/>
    <p:sldId id="279" r:id="rId13"/>
    <p:sldId id="280" r:id="rId14"/>
    <p:sldId id="283" r:id="rId15"/>
    <p:sldId id="282" r:id="rId16"/>
    <p:sldId id="336" r:id="rId17"/>
    <p:sldId id="325" r:id="rId18"/>
    <p:sldId id="285" r:id="rId19"/>
    <p:sldId id="294" r:id="rId20"/>
    <p:sldId id="328" r:id="rId21"/>
    <p:sldId id="287" r:id="rId22"/>
    <p:sldId id="289" r:id="rId23"/>
    <p:sldId id="329" r:id="rId24"/>
    <p:sldId id="292" r:id="rId25"/>
    <p:sldId id="327" r:id="rId26"/>
    <p:sldId id="295" r:id="rId27"/>
    <p:sldId id="297" r:id="rId28"/>
    <p:sldId id="344" r:id="rId29"/>
    <p:sldId id="301" r:id="rId30"/>
    <p:sldId id="299" r:id="rId31"/>
    <p:sldId id="302" r:id="rId32"/>
    <p:sldId id="304" r:id="rId33"/>
    <p:sldId id="307" r:id="rId34"/>
    <p:sldId id="337" r:id="rId35"/>
    <p:sldId id="306" r:id="rId36"/>
    <p:sldId id="303" r:id="rId37"/>
    <p:sldId id="311" r:id="rId38"/>
    <p:sldId id="326" r:id="rId39"/>
    <p:sldId id="314" r:id="rId40"/>
    <p:sldId id="343" r:id="rId41"/>
    <p:sldId id="324" r:id="rId42"/>
    <p:sldId id="339" r:id="rId43"/>
    <p:sldId id="340" r:id="rId44"/>
    <p:sldId id="317" r:id="rId45"/>
    <p:sldId id="330" r:id="rId46"/>
    <p:sldId id="334" r:id="rId47"/>
    <p:sldId id="319" r:id="rId48"/>
    <p:sldId id="341" r:id="rId49"/>
    <p:sldId id="342" r:id="rId50"/>
    <p:sldId id="333" r:id="rId51"/>
    <p:sldId id="323" r:id="rId52"/>
    <p:sldId id="338" r:id="rId53"/>
    <p:sldId id="322" r:id="rId54"/>
  </p:sldIdLst>
  <p:sldSz cx="9144000" cy="5143500" type="screen16x9"/>
  <p:notesSz cx="6858000" cy="9144000"/>
  <p:defaultTextStyle>
    <a:defPPr>
      <a:defRPr lang="en-US"/>
    </a:defPPr>
    <a:lvl1pPr marL="0" algn="l" defTabSz="816214" rtl="0" eaLnBrk="1" latinLnBrk="0" hangingPunct="1">
      <a:defRPr sz="1600" kern="1200">
        <a:solidFill>
          <a:schemeClr val="tx1"/>
        </a:solidFill>
        <a:latin typeface="+mn-lt"/>
        <a:ea typeface="+mn-ea"/>
        <a:cs typeface="+mn-cs"/>
      </a:defRPr>
    </a:lvl1pPr>
    <a:lvl2pPr marL="408107" algn="l" defTabSz="816214" rtl="0" eaLnBrk="1" latinLnBrk="0" hangingPunct="1">
      <a:defRPr sz="1600" kern="1200">
        <a:solidFill>
          <a:schemeClr val="tx1"/>
        </a:solidFill>
        <a:latin typeface="+mn-lt"/>
        <a:ea typeface="+mn-ea"/>
        <a:cs typeface="+mn-cs"/>
      </a:defRPr>
    </a:lvl2pPr>
    <a:lvl3pPr marL="816214" algn="l" defTabSz="816214" rtl="0" eaLnBrk="1" latinLnBrk="0" hangingPunct="1">
      <a:defRPr sz="1600" kern="1200">
        <a:solidFill>
          <a:schemeClr val="tx1"/>
        </a:solidFill>
        <a:latin typeface="+mn-lt"/>
        <a:ea typeface="+mn-ea"/>
        <a:cs typeface="+mn-cs"/>
      </a:defRPr>
    </a:lvl3pPr>
    <a:lvl4pPr marL="1224321" algn="l" defTabSz="816214" rtl="0" eaLnBrk="1" latinLnBrk="0" hangingPunct="1">
      <a:defRPr sz="1600" kern="1200">
        <a:solidFill>
          <a:schemeClr val="tx1"/>
        </a:solidFill>
        <a:latin typeface="+mn-lt"/>
        <a:ea typeface="+mn-ea"/>
        <a:cs typeface="+mn-cs"/>
      </a:defRPr>
    </a:lvl4pPr>
    <a:lvl5pPr marL="1632429" algn="l" defTabSz="816214" rtl="0" eaLnBrk="1" latinLnBrk="0" hangingPunct="1">
      <a:defRPr sz="1600" kern="1200">
        <a:solidFill>
          <a:schemeClr val="tx1"/>
        </a:solidFill>
        <a:latin typeface="+mn-lt"/>
        <a:ea typeface="+mn-ea"/>
        <a:cs typeface="+mn-cs"/>
      </a:defRPr>
    </a:lvl5pPr>
    <a:lvl6pPr marL="2040535" algn="l" defTabSz="816214" rtl="0" eaLnBrk="1" latinLnBrk="0" hangingPunct="1">
      <a:defRPr sz="1600" kern="1200">
        <a:solidFill>
          <a:schemeClr val="tx1"/>
        </a:solidFill>
        <a:latin typeface="+mn-lt"/>
        <a:ea typeface="+mn-ea"/>
        <a:cs typeface="+mn-cs"/>
      </a:defRPr>
    </a:lvl6pPr>
    <a:lvl7pPr marL="2448642" algn="l" defTabSz="816214" rtl="0" eaLnBrk="1" latinLnBrk="0" hangingPunct="1">
      <a:defRPr sz="1600" kern="1200">
        <a:solidFill>
          <a:schemeClr val="tx1"/>
        </a:solidFill>
        <a:latin typeface="+mn-lt"/>
        <a:ea typeface="+mn-ea"/>
        <a:cs typeface="+mn-cs"/>
      </a:defRPr>
    </a:lvl7pPr>
    <a:lvl8pPr marL="2856749" algn="l" defTabSz="816214" rtl="0" eaLnBrk="1" latinLnBrk="0" hangingPunct="1">
      <a:defRPr sz="1600" kern="1200">
        <a:solidFill>
          <a:schemeClr val="tx1"/>
        </a:solidFill>
        <a:latin typeface="+mn-lt"/>
        <a:ea typeface="+mn-ea"/>
        <a:cs typeface="+mn-cs"/>
      </a:defRPr>
    </a:lvl8pPr>
    <a:lvl9pPr marL="3264857" algn="l" defTabSz="816214"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AE02"/>
    <a:srgbClr val="067F9C"/>
    <a:srgbClr val="FFFFFF"/>
    <a:srgbClr val="000000"/>
    <a:srgbClr val="0C596D"/>
    <a:srgbClr val="F3A671"/>
    <a:srgbClr val="08A5CA"/>
    <a:srgbClr val="145C72"/>
    <a:srgbClr val="1DA9BF"/>
    <a:srgbClr val="01C6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B81CEB-62B9-2011-0821-A6ECF434D506}" v="1" dt="2022-03-04T13:38:56.939"/>
    <p1510:client id="{787CE09A-AF49-000F-3F0F-AC1C5A9EC08B}" v="2" dt="2022-03-16T10:32:34.2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89424" autoAdjust="0"/>
  </p:normalViewPr>
  <p:slideViewPr>
    <p:cSldViewPr snapToGrid="0">
      <p:cViewPr varScale="1">
        <p:scale>
          <a:sx n="146" d="100"/>
          <a:sy n="146" d="100"/>
        </p:scale>
        <p:origin x="1166" y="101"/>
      </p:cViewPr>
      <p:guideLst>
        <p:guide orient="horz" pos="1620"/>
        <p:guide pos="2880"/>
      </p:guideLst>
    </p:cSldViewPr>
  </p:slideViewPr>
  <p:notesTextViewPr>
    <p:cViewPr>
      <p:scale>
        <a:sx n="1" d="1"/>
        <a:sy n="1" d="1"/>
      </p:scale>
      <p:origin x="0" y="0"/>
    </p:cViewPr>
  </p:notesTextViewPr>
  <p:sorterViewPr>
    <p:cViewPr>
      <p:scale>
        <a:sx n="100" d="100"/>
        <a:sy n="100" d="100"/>
      </p:scale>
      <p:origin x="0" y="6894"/>
    </p:cViewPr>
  </p:sorterViewPr>
  <p:notesViewPr>
    <p:cSldViewPr snapToGrid="0">
      <p:cViewPr varScale="1">
        <p:scale>
          <a:sx n="99" d="100"/>
          <a:sy n="99" d="100"/>
        </p:scale>
        <p:origin x="3216"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7EAD84-1628-46BF-A6A7-CC885EDAA930}"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es-ES"/>
        </a:p>
      </dgm:t>
    </dgm:pt>
    <dgm:pt modelId="{A2A99B18-CD1B-4C7F-9106-BE039FBC993D}">
      <dgm:prSet phldrT="[Texto]" custT="1"/>
      <dgm:spPr>
        <a:solidFill>
          <a:schemeClr val="accent4"/>
        </a:solidFill>
      </dgm:spPr>
      <dgm:t>
        <a:bodyPr/>
        <a:lstStyle/>
        <a:p>
          <a:r>
            <a:rPr lang="es-ES" sz="2000" b="1" dirty="0"/>
            <a:t>AUTOR</a:t>
          </a:r>
          <a:r>
            <a:rPr lang="es-ES" sz="2000" b="1" dirty="0">
              <a:latin typeface="Century Gothic"/>
            </a:rPr>
            <a:t>/A</a:t>
          </a:r>
          <a:endParaRPr lang="es-ES" sz="2000" b="1" dirty="0"/>
        </a:p>
        <a:p>
          <a:r>
            <a:rPr lang="ca-ES" sz="1100" dirty="0"/>
            <a:t>Creació literària, artística o científica</a:t>
          </a:r>
          <a:endParaRPr lang="es-ES" sz="1100" dirty="0"/>
        </a:p>
      </dgm:t>
    </dgm:pt>
    <dgm:pt modelId="{B0BA6719-F9C9-42A8-B5C2-FD7A33E4CD14}" type="parTrans" cxnId="{67334C22-60A6-4E03-8839-4FC31B3B67BC}">
      <dgm:prSet/>
      <dgm:spPr/>
      <dgm:t>
        <a:bodyPr/>
        <a:lstStyle/>
        <a:p>
          <a:endParaRPr lang="es-ES"/>
        </a:p>
      </dgm:t>
    </dgm:pt>
    <dgm:pt modelId="{C35D4A74-F4A3-4C76-9872-793CDAA646B0}" type="sibTrans" cxnId="{67334C22-60A6-4E03-8839-4FC31B3B67BC}">
      <dgm:prSet/>
      <dgm:spPr/>
      <dgm:t>
        <a:bodyPr/>
        <a:lstStyle/>
        <a:p>
          <a:endParaRPr lang="es-ES"/>
        </a:p>
      </dgm:t>
    </dgm:pt>
    <dgm:pt modelId="{58684241-68E3-415B-B65F-FE33932AD602}">
      <dgm:prSet phldrT="[Texto]"/>
      <dgm:spPr>
        <a:solidFill>
          <a:srgbClr val="08A5CA"/>
        </a:solidFill>
      </dgm:spPr>
      <dgm:t>
        <a:bodyPr/>
        <a:lstStyle/>
        <a:p>
          <a:r>
            <a:rPr lang="es-ES" dirty="0" err="1"/>
            <a:t>Articles</a:t>
          </a:r>
          <a:r>
            <a:rPr lang="es-ES" dirty="0"/>
            <a:t> </a:t>
          </a:r>
          <a:r>
            <a:rPr lang="es-ES" dirty="0" err="1"/>
            <a:t>científics</a:t>
          </a:r>
          <a:r>
            <a:rPr lang="es-ES" dirty="0"/>
            <a:t> o de </a:t>
          </a:r>
          <a:r>
            <a:rPr lang="es-ES" dirty="0" err="1"/>
            <a:t>difusió</a:t>
          </a:r>
          <a:endParaRPr lang="es-ES" dirty="0"/>
        </a:p>
      </dgm:t>
    </dgm:pt>
    <dgm:pt modelId="{2D3B404B-8493-4D4E-8662-98BA240E5510}" type="parTrans" cxnId="{5EC40A65-FF4F-4AF7-829B-9D1F63A069AC}">
      <dgm:prSet/>
      <dgm:spPr/>
      <dgm:t>
        <a:bodyPr/>
        <a:lstStyle/>
        <a:p>
          <a:endParaRPr lang="es-ES"/>
        </a:p>
      </dgm:t>
    </dgm:pt>
    <dgm:pt modelId="{DF7DC7AD-1339-407A-AB32-1A8CD19FBA66}" type="sibTrans" cxnId="{5EC40A65-FF4F-4AF7-829B-9D1F63A069AC}">
      <dgm:prSet/>
      <dgm:spPr/>
      <dgm:t>
        <a:bodyPr/>
        <a:lstStyle/>
        <a:p>
          <a:endParaRPr lang="es-ES"/>
        </a:p>
      </dgm:t>
    </dgm:pt>
    <dgm:pt modelId="{7D0034AD-22FB-4BF8-BEC5-DC5208674BC2}">
      <dgm:prSet phldrT="[Texto]" custT="1"/>
      <dgm:spPr>
        <a:solidFill>
          <a:srgbClr val="08A5CA"/>
        </a:solidFill>
      </dgm:spPr>
      <dgm:t>
        <a:bodyPr/>
        <a:lstStyle/>
        <a:p>
          <a:r>
            <a:rPr lang="es-ES" sz="1600" dirty="0" err="1"/>
            <a:t>Llibres</a:t>
          </a:r>
          <a:endParaRPr lang="es-ES" sz="1600" dirty="0"/>
        </a:p>
      </dgm:t>
    </dgm:pt>
    <dgm:pt modelId="{B54217DD-507C-4242-8EA2-10843AF0B656}" type="parTrans" cxnId="{8C24C6A0-C5CB-4DDB-934F-620ECB183D99}">
      <dgm:prSet/>
      <dgm:spPr/>
      <dgm:t>
        <a:bodyPr/>
        <a:lstStyle/>
        <a:p>
          <a:endParaRPr lang="es-ES"/>
        </a:p>
      </dgm:t>
    </dgm:pt>
    <dgm:pt modelId="{78452A27-3A1F-41F5-BA59-ADBC7B894A7B}" type="sibTrans" cxnId="{8C24C6A0-C5CB-4DDB-934F-620ECB183D99}">
      <dgm:prSet/>
      <dgm:spPr/>
      <dgm:t>
        <a:bodyPr/>
        <a:lstStyle/>
        <a:p>
          <a:endParaRPr lang="es-ES"/>
        </a:p>
      </dgm:t>
    </dgm:pt>
    <dgm:pt modelId="{7831F18B-96CE-446D-A5AD-0065AEBE804B}">
      <dgm:prSet phldrT="[Texto]" custT="1"/>
      <dgm:spPr>
        <a:solidFill>
          <a:srgbClr val="08A5CA"/>
        </a:solidFill>
      </dgm:spPr>
      <dgm:t>
        <a:bodyPr/>
        <a:lstStyle/>
        <a:p>
          <a:r>
            <a:rPr lang="es-ES" sz="1600" dirty="0" err="1"/>
            <a:t>Pàgines</a:t>
          </a:r>
          <a:r>
            <a:rPr lang="es-ES" sz="1600" dirty="0"/>
            <a:t> web</a:t>
          </a:r>
        </a:p>
      </dgm:t>
    </dgm:pt>
    <dgm:pt modelId="{5C6DA63F-A1BE-438B-A4D3-A60902B607B5}" type="parTrans" cxnId="{86DBC86B-C2A1-4F79-869C-813E4A3DA00F}">
      <dgm:prSet/>
      <dgm:spPr/>
      <dgm:t>
        <a:bodyPr/>
        <a:lstStyle/>
        <a:p>
          <a:endParaRPr lang="es-ES"/>
        </a:p>
      </dgm:t>
    </dgm:pt>
    <dgm:pt modelId="{4356EB8B-6FE9-45DC-84CC-E36BD4449CE2}" type="sibTrans" cxnId="{86DBC86B-C2A1-4F79-869C-813E4A3DA00F}">
      <dgm:prSet/>
      <dgm:spPr/>
      <dgm:t>
        <a:bodyPr/>
        <a:lstStyle/>
        <a:p>
          <a:endParaRPr lang="es-ES"/>
        </a:p>
      </dgm:t>
    </dgm:pt>
    <dgm:pt modelId="{F105153D-C2A6-46B4-B998-E5E8890E7446}">
      <dgm:prSet custT="1"/>
      <dgm:spPr>
        <a:solidFill>
          <a:srgbClr val="08A5CA"/>
        </a:solidFill>
      </dgm:spPr>
      <dgm:t>
        <a:bodyPr/>
        <a:lstStyle/>
        <a:p>
          <a:r>
            <a:rPr lang="es-ES" sz="1600" dirty="0" err="1"/>
            <a:t>Pel·lícules</a:t>
          </a:r>
        </a:p>
      </dgm:t>
    </dgm:pt>
    <dgm:pt modelId="{10FB5282-9A0E-4AC2-83A0-222D24A34778}" type="parTrans" cxnId="{8AEDC9ED-E77D-479F-9A95-4EBDE9EF8EB3}">
      <dgm:prSet/>
      <dgm:spPr/>
      <dgm:t>
        <a:bodyPr/>
        <a:lstStyle/>
        <a:p>
          <a:endParaRPr lang="es-ES"/>
        </a:p>
      </dgm:t>
    </dgm:pt>
    <dgm:pt modelId="{C5C072C9-139A-4D4B-9230-FC5E225B7C51}" type="sibTrans" cxnId="{8AEDC9ED-E77D-479F-9A95-4EBDE9EF8EB3}">
      <dgm:prSet/>
      <dgm:spPr/>
      <dgm:t>
        <a:bodyPr/>
        <a:lstStyle/>
        <a:p>
          <a:endParaRPr lang="es-ES"/>
        </a:p>
      </dgm:t>
    </dgm:pt>
    <dgm:pt modelId="{7BAED433-36B5-4AC5-8AF1-A37FF084ADF8}">
      <dgm:prSet custT="1"/>
      <dgm:spPr>
        <a:solidFill>
          <a:srgbClr val="08A5CA"/>
        </a:solidFill>
      </dgm:spPr>
      <dgm:t>
        <a:bodyPr/>
        <a:lstStyle/>
        <a:p>
          <a:r>
            <a:rPr lang="es-ES" sz="1600" dirty="0"/>
            <a:t>Tesis </a:t>
          </a:r>
          <a:r>
            <a:rPr lang="es-ES" sz="1600" dirty="0" err="1"/>
            <a:t>doctorals</a:t>
          </a:r>
          <a:endParaRPr lang="es-ES" sz="1600" dirty="0"/>
        </a:p>
      </dgm:t>
    </dgm:pt>
    <dgm:pt modelId="{35C34BBD-39ED-4192-BBBC-9C9EC60F47E4}" type="parTrans" cxnId="{221790C7-8750-40A0-AB7B-2B9B3C712F8D}">
      <dgm:prSet/>
      <dgm:spPr/>
      <dgm:t>
        <a:bodyPr/>
        <a:lstStyle/>
        <a:p>
          <a:endParaRPr lang="es-ES"/>
        </a:p>
      </dgm:t>
    </dgm:pt>
    <dgm:pt modelId="{8E413A54-17FA-4E05-AEBE-F64E73961E0B}" type="sibTrans" cxnId="{221790C7-8750-40A0-AB7B-2B9B3C712F8D}">
      <dgm:prSet/>
      <dgm:spPr/>
      <dgm:t>
        <a:bodyPr/>
        <a:lstStyle/>
        <a:p>
          <a:endParaRPr lang="es-ES"/>
        </a:p>
      </dgm:t>
    </dgm:pt>
    <dgm:pt modelId="{34ED6943-9940-4DC8-8FC8-ACE899AC3A0F}">
      <dgm:prSet custT="1"/>
      <dgm:spPr>
        <a:solidFill>
          <a:srgbClr val="08A5CA"/>
        </a:solidFill>
      </dgm:spPr>
      <dgm:t>
        <a:bodyPr/>
        <a:lstStyle/>
        <a:p>
          <a:r>
            <a:rPr lang="es-ES" sz="1500" dirty="0" err="1"/>
            <a:t>Fotografies</a:t>
          </a:r>
          <a:r>
            <a:rPr lang="es-ES" sz="1500" dirty="0"/>
            <a:t>, </a:t>
          </a:r>
          <a:r>
            <a:rPr lang="es-ES" sz="1600" dirty="0" err="1"/>
            <a:t>dibuixos</a:t>
          </a:r>
          <a:endParaRPr lang="es-ES" sz="1600" dirty="0"/>
        </a:p>
      </dgm:t>
    </dgm:pt>
    <dgm:pt modelId="{CBD35E3C-062D-4509-9909-6BABB39DF116}" type="parTrans" cxnId="{F627A035-D4A2-4746-877A-B02100573498}">
      <dgm:prSet/>
      <dgm:spPr/>
      <dgm:t>
        <a:bodyPr/>
        <a:lstStyle/>
        <a:p>
          <a:endParaRPr lang="es-ES"/>
        </a:p>
      </dgm:t>
    </dgm:pt>
    <dgm:pt modelId="{9CD06981-2975-4FBC-AE27-BC654110AD71}" type="sibTrans" cxnId="{F627A035-D4A2-4746-877A-B02100573498}">
      <dgm:prSet/>
      <dgm:spPr/>
      <dgm:t>
        <a:bodyPr/>
        <a:lstStyle/>
        <a:p>
          <a:endParaRPr lang="es-ES"/>
        </a:p>
      </dgm:t>
    </dgm:pt>
    <dgm:pt modelId="{60BC6796-167F-4268-B5F6-9E31E7BF122C}">
      <dgm:prSet custT="1"/>
      <dgm:spPr>
        <a:solidFill>
          <a:srgbClr val="08A5CA"/>
        </a:solidFill>
      </dgm:spPr>
      <dgm:t>
        <a:bodyPr/>
        <a:lstStyle/>
        <a:p>
          <a:r>
            <a:rPr lang="es-ES" sz="1600" dirty="0" err="1"/>
            <a:t>Composicions</a:t>
          </a:r>
          <a:r>
            <a:rPr lang="es-ES" sz="1600" dirty="0"/>
            <a:t> </a:t>
          </a:r>
          <a:r>
            <a:rPr lang="es-ES" sz="1600" dirty="0" err="1"/>
            <a:t>musicals</a:t>
          </a:r>
          <a:endParaRPr lang="es-ES" sz="1600" dirty="0"/>
        </a:p>
      </dgm:t>
    </dgm:pt>
    <dgm:pt modelId="{195B5206-5F5E-464B-A749-A718A37DE379}" type="parTrans" cxnId="{6A4D4A74-6794-4D9F-894B-E2A6AE8FC2F6}">
      <dgm:prSet/>
      <dgm:spPr/>
      <dgm:t>
        <a:bodyPr/>
        <a:lstStyle/>
        <a:p>
          <a:endParaRPr lang="es-ES"/>
        </a:p>
      </dgm:t>
    </dgm:pt>
    <dgm:pt modelId="{98F1EFE5-D183-4621-BA75-66715F7C4546}" type="sibTrans" cxnId="{6A4D4A74-6794-4D9F-894B-E2A6AE8FC2F6}">
      <dgm:prSet/>
      <dgm:spPr/>
      <dgm:t>
        <a:bodyPr/>
        <a:lstStyle/>
        <a:p>
          <a:endParaRPr lang="es-ES"/>
        </a:p>
      </dgm:t>
    </dgm:pt>
    <dgm:pt modelId="{61021C5C-18B0-4251-8EDF-3D42CDCC25C3}" type="pres">
      <dgm:prSet presAssocID="{5D7EAD84-1628-46BF-A6A7-CC885EDAA930}" presName="Name0" presStyleCnt="0">
        <dgm:presLayoutVars>
          <dgm:chMax val="1"/>
          <dgm:chPref val="1"/>
          <dgm:dir/>
          <dgm:animOne val="branch"/>
          <dgm:animLvl val="lvl"/>
        </dgm:presLayoutVars>
      </dgm:prSet>
      <dgm:spPr/>
    </dgm:pt>
    <dgm:pt modelId="{B657529B-6D62-454E-8E59-0AFF8D932BA1}" type="pres">
      <dgm:prSet presAssocID="{A2A99B18-CD1B-4C7F-9106-BE039FBC993D}" presName="singleCycle" presStyleCnt="0"/>
      <dgm:spPr/>
    </dgm:pt>
    <dgm:pt modelId="{04395A94-C616-4695-955C-25205A223BE1}" type="pres">
      <dgm:prSet presAssocID="{A2A99B18-CD1B-4C7F-9106-BE039FBC993D}" presName="singleCenter" presStyleLbl="node1" presStyleIdx="0" presStyleCnt="8" custScaleX="137438">
        <dgm:presLayoutVars>
          <dgm:chMax val="7"/>
          <dgm:chPref val="7"/>
        </dgm:presLayoutVars>
      </dgm:prSet>
      <dgm:spPr/>
    </dgm:pt>
    <dgm:pt modelId="{F7B21768-AD54-40AE-BD6A-743D4855D95A}" type="pres">
      <dgm:prSet presAssocID="{2D3B404B-8493-4D4E-8662-98BA240E5510}" presName="Name56" presStyleLbl="parChTrans1D2" presStyleIdx="0" presStyleCnt="7"/>
      <dgm:spPr/>
    </dgm:pt>
    <dgm:pt modelId="{EAD14D6E-2CCE-49B7-84A6-2D22C094B0D0}" type="pres">
      <dgm:prSet presAssocID="{58684241-68E3-415B-B65F-FE33932AD602}" presName="text0" presStyleLbl="node1" presStyleIdx="1" presStyleCnt="8" custScaleX="168772">
        <dgm:presLayoutVars>
          <dgm:bulletEnabled val="1"/>
        </dgm:presLayoutVars>
      </dgm:prSet>
      <dgm:spPr/>
    </dgm:pt>
    <dgm:pt modelId="{68BBC16A-40D4-4FF6-9BFD-B0F616A000F0}" type="pres">
      <dgm:prSet presAssocID="{B54217DD-507C-4242-8EA2-10843AF0B656}" presName="Name56" presStyleLbl="parChTrans1D2" presStyleIdx="1" presStyleCnt="7"/>
      <dgm:spPr/>
    </dgm:pt>
    <dgm:pt modelId="{8EE7B1C8-D84C-41CF-8667-5C4FD93CF024}" type="pres">
      <dgm:prSet presAssocID="{7D0034AD-22FB-4BF8-BEC5-DC5208674BC2}" presName="text0" presStyleLbl="node1" presStyleIdx="2" presStyleCnt="8">
        <dgm:presLayoutVars>
          <dgm:bulletEnabled val="1"/>
        </dgm:presLayoutVars>
      </dgm:prSet>
      <dgm:spPr/>
    </dgm:pt>
    <dgm:pt modelId="{A06A71B1-3F77-4D58-AF40-4F70371085FD}" type="pres">
      <dgm:prSet presAssocID="{5C6DA63F-A1BE-438B-A4D3-A60902B607B5}" presName="Name56" presStyleLbl="parChTrans1D2" presStyleIdx="2" presStyleCnt="7"/>
      <dgm:spPr/>
    </dgm:pt>
    <dgm:pt modelId="{B9F20314-A8E4-4F8A-B6CB-72AB257C2D4A}" type="pres">
      <dgm:prSet presAssocID="{7831F18B-96CE-446D-A5AD-0065AEBE804B}" presName="text0" presStyleLbl="node1" presStyleIdx="3" presStyleCnt="8" custScaleX="150951" custRadScaleRad="100476" custRadScaleInc="4429">
        <dgm:presLayoutVars>
          <dgm:bulletEnabled val="1"/>
        </dgm:presLayoutVars>
      </dgm:prSet>
      <dgm:spPr/>
    </dgm:pt>
    <dgm:pt modelId="{AFFD7C35-766B-4A0F-BF91-DDE7BB549C14}" type="pres">
      <dgm:prSet presAssocID="{35C34BBD-39ED-4192-BBBC-9C9EC60F47E4}" presName="Name56" presStyleLbl="parChTrans1D2" presStyleIdx="3" presStyleCnt="7"/>
      <dgm:spPr/>
    </dgm:pt>
    <dgm:pt modelId="{77361E3F-A925-4669-A666-01858257B17F}" type="pres">
      <dgm:prSet presAssocID="{7BAED433-36B5-4AC5-8AF1-A37FF084ADF8}" presName="text0" presStyleLbl="node1" presStyleIdx="4" presStyleCnt="8" custScaleX="168282">
        <dgm:presLayoutVars>
          <dgm:bulletEnabled val="1"/>
        </dgm:presLayoutVars>
      </dgm:prSet>
      <dgm:spPr/>
    </dgm:pt>
    <dgm:pt modelId="{DEDB840C-7B22-40BB-A483-3730EFAEED0D}" type="pres">
      <dgm:prSet presAssocID="{CBD35E3C-062D-4509-9909-6BABB39DF116}" presName="Name56" presStyleLbl="parChTrans1D2" presStyleIdx="4" presStyleCnt="7"/>
      <dgm:spPr/>
    </dgm:pt>
    <dgm:pt modelId="{029BCAE3-6714-47EA-8580-DAAEEF81D672}" type="pres">
      <dgm:prSet presAssocID="{34ED6943-9940-4DC8-8FC8-ACE899AC3A0F}" presName="text0" presStyleLbl="node1" presStyleIdx="5" presStyleCnt="8" custScaleX="163409">
        <dgm:presLayoutVars>
          <dgm:bulletEnabled val="1"/>
        </dgm:presLayoutVars>
      </dgm:prSet>
      <dgm:spPr/>
    </dgm:pt>
    <dgm:pt modelId="{00839FAE-A5E3-428E-8603-37A40FF3CDA9}" type="pres">
      <dgm:prSet presAssocID="{195B5206-5F5E-464B-A749-A718A37DE379}" presName="Name56" presStyleLbl="parChTrans1D2" presStyleIdx="5" presStyleCnt="7"/>
      <dgm:spPr/>
    </dgm:pt>
    <dgm:pt modelId="{29CA7C38-5DA1-44EC-B268-7409ED8B2F07}" type="pres">
      <dgm:prSet presAssocID="{60BC6796-167F-4268-B5F6-9E31E7BF122C}" presName="text0" presStyleLbl="node1" presStyleIdx="6" presStyleCnt="8" custScaleX="209115" custRadScaleRad="116532" custRadScaleInc="3192">
        <dgm:presLayoutVars>
          <dgm:bulletEnabled val="1"/>
        </dgm:presLayoutVars>
      </dgm:prSet>
      <dgm:spPr/>
    </dgm:pt>
    <dgm:pt modelId="{5C8FCB5C-96EF-4C96-8EE9-5B962BE55C48}" type="pres">
      <dgm:prSet presAssocID="{10FB5282-9A0E-4AC2-83A0-222D24A34778}" presName="Name56" presStyleLbl="parChTrans1D2" presStyleIdx="6" presStyleCnt="7"/>
      <dgm:spPr/>
    </dgm:pt>
    <dgm:pt modelId="{C6456A3D-A576-4B82-BA27-238AF2EB7656}" type="pres">
      <dgm:prSet presAssocID="{F105153D-C2A6-46B4-B998-E5E8890E7446}" presName="text0" presStyleLbl="node1" presStyleIdx="7" presStyleCnt="8" custScaleX="152816" custRadScaleRad="111563" custRadScaleInc="-37394">
        <dgm:presLayoutVars>
          <dgm:bulletEnabled val="1"/>
        </dgm:presLayoutVars>
      </dgm:prSet>
      <dgm:spPr/>
    </dgm:pt>
  </dgm:ptLst>
  <dgm:cxnLst>
    <dgm:cxn modelId="{EB82DB0A-81D0-480F-9706-3C75A637ED35}" type="presOf" srcId="{F105153D-C2A6-46B4-B998-E5E8890E7446}" destId="{C6456A3D-A576-4B82-BA27-238AF2EB7656}" srcOrd="0" destOrd="0" presId="urn:microsoft.com/office/officeart/2008/layout/RadialCluster"/>
    <dgm:cxn modelId="{5AD2AB11-D7C9-48A5-B666-DAE89DF7E5CD}" type="presOf" srcId="{5C6DA63F-A1BE-438B-A4D3-A60902B607B5}" destId="{A06A71B1-3F77-4D58-AF40-4F70371085FD}" srcOrd="0" destOrd="0" presId="urn:microsoft.com/office/officeart/2008/layout/RadialCluster"/>
    <dgm:cxn modelId="{1965B01A-17EB-40A4-B566-6D97946ABBFB}" type="presOf" srcId="{7D0034AD-22FB-4BF8-BEC5-DC5208674BC2}" destId="{8EE7B1C8-D84C-41CF-8667-5C4FD93CF024}" srcOrd="0" destOrd="0" presId="urn:microsoft.com/office/officeart/2008/layout/RadialCluster"/>
    <dgm:cxn modelId="{67334C22-60A6-4E03-8839-4FC31B3B67BC}" srcId="{5D7EAD84-1628-46BF-A6A7-CC885EDAA930}" destId="{A2A99B18-CD1B-4C7F-9106-BE039FBC993D}" srcOrd="0" destOrd="0" parTransId="{B0BA6719-F9C9-42A8-B5C2-FD7A33E4CD14}" sibTransId="{C35D4A74-F4A3-4C76-9872-793CDAA646B0}"/>
    <dgm:cxn modelId="{00095B33-599F-4281-9DD6-06A90CC36143}" type="presOf" srcId="{B54217DD-507C-4242-8EA2-10843AF0B656}" destId="{68BBC16A-40D4-4FF6-9BFD-B0F616A000F0}" srcOrd="0" destOrd="0" presId="urn:microsoft.com/office/officeart/2008/layout/RadialCluster"/>
    <dgm:cxn modelId="{F627A035-D4A2-4746-877A-B02100573498}" srcId="{A2A99B18-CD1B-4C7F-9106-BE039FBC993D}" destId="{34ED6943-9940-4DC8-8FC8-ACE899AC3A0F}" srcOrd="4" destOrd="0" parTransId="{CBD35E3C-062D-4509-9909-6BABB39DF116}" sibTransId="{9CD06981-2975-4FBC-AE27-BC654110AD71}"/>
    <dgm:cxn modelId="{951EBC5B-AEBE-4DCD-B3A3-A8DA9BD27563}" type="presOf" srcId="{35C34BBD-39ED-4192-BBBC-9C9EC60F47E4}" destId="{AFFD7C35-766B-4A0F-BF91-DDE7BB549C14}" srcOrd="0" destOrd="0" presId="urn:microsoft.com/office/officeart/2008/layout/RadialCluster"/>
    <dgm:cxn modelId="{62246961-4D8E-4779-9961-DFC042A3C096}" type="presOf" srcId="{58684241-68E3-415B-B65F-FE33932AD602}" destId="{EAD14D6E-2CCE-49B7-84A6-2D22C094B0D0}" srcOrd="0" destOrd="0" presId="urn:microsoft.com/office/officeart/2008/layout/RadialCluster"/>
    <dgm:cxn modelId="{5EC40A65-FF4F-4AF7-829B-9D1F63A069AC}" srcId="{A2A99B18-CD1B-4C7F-9106-BE039FBC993D}" destId="{58684241-68E3-415B-B65F-FE33932AD602}" srcOrd="0" destOrd="0" parTransId="{2D3B404B-8493-4D4E-8662-98BA240E5510}" sibTransId="{DF7DC7AD-1339-407A-AB32-1A8CD19FBA66}"/>
    <dgm:cxn modelId="{939DED49-6252-4EEC-AC58-AA0422402F59}" type="presOf" srcId="{60BC6796-167F-4268-B5F6-9E31E7BF122C}" destId="{29CA7C38-5DA1-44EC-B268-7409ED8B2F07}" srcOrd="0" destOrd="0" presId="urn:microsoft.com/office/officeart/2008/layout/RadialCluster"/>
    <dgm:cxn modelId="{86DBC86B-C2A1-4F79-869C-813E4A3DA00F}" srcId="{A2A99B18-CD1B-4C7F-9106-BE039FBC993D}" destId="{7831F18B-96CE-446D-A5AD-0065AEBE804B}" srcOrd="2" destOrd="0" parTransId="{5C6DA63F-A1BE-438B-A4D3-A60902B607B5}" sibTransId="{4356EB8B-6FE9-45DC-84CC-E36BD4449CE2}"/>
    <dgm:cxn modelId="{6A4D4A74-6794-4D9F-894B-E2A6AE8FC2F6}" srcId="{A2A99B18-CD1B-4C7F-9106-BE039FBC993D}" destId="{60BC6796-167F-4268-B5F6-9E31E7BF122C}" srcOrd="5" destOrd="0" parTransId="{195B5206-5F5E-464B-A749-A718A37DE379}" sibTransId="{98F1EFE5-D183-4621-BA75-66715F7C4546}"/>
    <dgm:cxn modelId="{50B9C17F-DE40-4B75-80AC-949CBC7CC140}" type="presOf" srcId="{10FB5282-9A0E-4AC2-83A0-222D24A34778}" destId="{5C8FCB5C-96EF-4C96-8EE9-5B962BE55C48}" srcOrd="0" destOrd="0" presId="urn:microsoft.com/office/officeart/2008/layout/RadialCluster"/>
    <dgm:cxn modelId="{D8850391-EAB6-4FF0-860F-4D3936C9D380}" type="presOf" srcId="{2D3B404B-8493-4D4E-8662-98BA240E5510}" destId="{F7B21768-AD54-40AE-BD6A-743D4855D95A}" srcOrd="0" destOrd="0" presId="urn:microsoft.com/office/officeart/2008/layout/RadialCluster"/>
    <dgm:cxn modelId="{E2D45498-32CD-4786-AD9A-4304A3198ACF}" type="presOf" srcId="{195B5206-5F5E-464B-A749-A718A37DE379}" destId="{00839FAE-A5E3-428E-8603-37A40FF3CDA9}" srcOrd="0" destOrd="0" presId="urn:microsoft.com/office/officeart/2008/layout/RadialCluster"/>
    <dgm:cxn modelId="{8C24C6A0-C5CB-4DDB-934F-620ECB183D99}" srcId="{A2A99B18-CD1B-4C7F-9106-BE039FBC993D}" destId="{7D0034AD-22FB-4BF8-BEC5-DC5208674BC2}" srcOrd="1" destOrd="0" parTransId="{B54217DD-507C-4242-8EA2-10843AF0B656}" sibTransId="{78452A27-3A1F-41F5-BA59-ADBC7B894A7B}"/>
    <dgm:cxn modelId="{E302F2A4-9198-42B4-B18E-EFE69AC5AE39}" type="presOf" srcId="{5D7EAD84-1628-46BF-A6A7-CC885EDAA930}" destId="{61021C5C-18B0-4251-8EDF-3D42CDCC25C3}" srcOrd="0" destOrd="0" presId="urn:microsoft.com/office/officeart/2008/layout/RadialCluster"/>
    <dgm:cxn modelId="{C04206A5-C732-4F55-A418-D0C04953B95B}" type="presOf" srcId="{7831F18B-96CE-446D-A5AD-0065AEBE804B}" destId="{B9F20314-A8E4-4F8A-B6CB-72AB257C2D4A}" srcOrd="0" destOrd="0" presId="urn:microsoft.com/office/officeart/2008/layout/RadialCluster"/>
    <dgm:cxn modelId="{CD06EAB6-A68D-4A58-8AB8-5AD9D0EC9E2E}" type="presOf" srcId="{7BAED433-36B5-4AC5-8AF1-A37FF084ADF8}" destId="{77361E3F-A925-4669-A666-01858257B17F}" srcOrd="0" destOrd="0" presId="urn:microsoft.com/office/officeart/2008/layout/RadialCluster"/>
    <dgm:cxn modelId="{221790C7-8750-40A0-AB7B-2B9B3C712F8D}" srcId="{A2A99B18-CD1B-4C7F-9106-BE039FBC993D}" destId="{7BAED433-36B5-4AC5-8AF1-A37FF084ADF8}" srcOrd="3" destOrd="0" parTransId="{35C34BBD-39ED-4192-BBBC-9C9EC60F47E4}" sibTransId="{8E413A54-17FA-4E05-AEBE-F64E73961E0B}"/>
    <dgm:cxn modelId="{235FC0D1-DBA3-4F31-8E1A-5C9C2806CCD3}" type="presOf" srcId="{A2A99B18-CD1B-4C7F-9106-BE039FBC993D}" destId="{04395A94-C616-4695-955C-25205A223BE1}" srcOrd="0" destOrd="0" presId="urn:microsoft.com/office/officeart/2008/layout/RadialCluster"/>
    <dgm:cxn modelId="{610B35EA-FD86-4C5C-905A-F2C8C18887E9}" type="presOf" srcId="{34ED6943-9940-4DC8-8FC8-ACE899AC3A0F}" destId="{029BCAE3-6714-47EA-8580-DAAEEF81D672}" srcOrd="0" destOrd="0" presId="urn:microsoft.com/office/officeart/2008/layout/RadialCluster"/>
    <dgm:cxn modelId="{8AEDC9ED-E77D-479F-9A95-4EBDE9EF8EB3}" srcId="{A2A99B18-CD1B-4C7F-9106-BE039FBC993D}" destId="{F105153D-C2A6-46B4-B998-E5E8890E7446}" srcOrd="6" destOrd="0" parTransId="{10FB5282-9A0E-4AC2-83A0-222D24A34778}" sibTransId="{C5C072C9-139A-4D4B-9230-FC5E225B7C51}"/>
    <dgm:cxn modelId="{1B516AF1-45BA-4EB4-85A3-768BF420F64F}" type="presOf" srcId="{CBD35E3C-062D-4509-9909-6BABB39DF116}" destId="{DEDB840C-7B22-40BB-A483-3730EFAEED0D}" srcOrd="0" destOrd="0" presId="urn:microsoft.com/office/officeart/2008/layout/RadialCluster"/>
    <dgm:cxn modelId="{836BF8A3-AD00-4B4E-8FB6-C08C63A25382}" type="presParOf" srcId="{61021C5C-18B0-4251-8EDF-3D42CDCC25C3}" destId="{B657529B-6D62-454E-8E59-0AFF8D932BA1}" srcOrd="0" destOrd="0" presId="urn:microsoft.com/office/officeart/2008/layout/RadialCluster"/>
    <dgm:cxn modelId="{2041435F-4A0E-477F-BB61-50A999457F00}" type="presParOf" srcId="{B657529B-6D62-454E-8E59-0AFF8D932BA1}" destId="{04395A94-C616-4695-955C-25205A223BE1}" srcOrd="0" destOrd="0" presId="urn:microsoft.com/office/officeart/2008/layout/RadialCluster"/>
    <dgm:cxn modelId="{6F0351BE-906A-4BF2-8048-9AEE519FC842}" type="presParOf" srcId="{B657529B-6D62-454E-8E59-0AFF8D932BA1}" destId="{F7B21768-AD54-40AE-BD6A-743D4855D95A}" srcOrd="1" destOrd="0" presId="urn:microsoft.com/office/officeart/2008/layout/RadialCluster"/>
    <dgm:cxn modelId="{B58327CD-01E0-42FF-A541-A31378ED647B}" type="presParOf" srcId="{B657529B-6D62-454E-8E59-0AFF8D932BA1}" destId="{EAD14D6E-2CCE-49B7-84A6-2D22C094B0D0}" srcOrd="2" destOrd="0" presId="urn:microsoft.com/office/officeart/2008/layout/RadialCluster"/>
    <dgm:cxn modelId="{DB99444B-D648-462B-A974-F62B9CB4685F}" type="presParOf" srcId="{B657529B-6D62-454E-8E59-0AFF8D932BA1}" destId="{68BBC16A-40D4-4FF6-9BFD-B0F616A000F0}" srcOrd="3" destOrd="0" presId="urn:microsoft.com/office/officeart/2008/layout/RadialCluster"/>
    <dgm:cxn modelId="{E81720D0-55FF-48E2-9684-77093C433B9A}" type="presParOf" srcId="{B657529B-6D62-454E-8E59-0AFF8D932BA1}" destId="{8EE7B1C8-D84C-41CF-8667-5C4FD93CF024}" srcOrd="4" destOrd="0" presId="urn:microsoft.com/office/officeart/2008/layout/RadialCluster"/>
    <dgm:cxn modelId="{B4A9DAA1-05A7-4B71-8107-12F56FB83632}" type="presParOf" srcId="{B657529B-6D62-454E-8E59-0AFF8D932BA1}" destId="{A06A71B1-3F77-4D58-AF40-4F70371085FD}" srcOrd="5" destOrd="0" presId="urn:microsoft.com/office/officeart/2008/layout/RadialCluster"/>
    <dgm:cxn modelId="{F7BF96BD-4619-4864-87A9-29DF8F8F635F}" type="presParOf" srcId="{B657529B-6D62-454E-8E59-0AFF8D932BA1}" destId="{B9F20314-A8E4-4F8A-B6CB-72AB257C2D4A}" srcOrd="6" destOrd="0" presId="urn:microsoft.com/office/officeart/2008/layout/RadialCluster"/>
    <dgm:cxn modelId="{BE78A4D9-A378-4E5C-991F-F8B0946F0B45}" type="presParOf" srcId="{B657529B-6D62-454E-8E59-0AFF8D932BA1}" destId="{AFFD7C35-766B-4A0F-BF91-DDE7BB549C14}" srcOrd="7" destOrd="0" presId="urn:microsoft.com/office/officeart/2008/layout/RadialCluster"/>
    <dgm:cxn modelId="{877514F8-6624-40A4-822E-B696FB4D7C39}" type="presParOf" srcId="{B657529B-6D62-454E-8E59-0AFF8D932BA1}" destId="{77361E3F-A925-4669-A666-01858257B17F}" srcOrd="8" destOrd="0" presId="urn:microsoft.com/office/officeart/2008/layout/RadialCluster"/>
    <dgm:cxn modelId="{7445E15A-59BC-48B7-B2C9-3728E903EB79}" type="presParOf" srcId="{B657529B-6D62-454E-8E59-0AFF8D932BA1}" destId="{DEDB840C-7B22-40BB-A483-3730EFAEED0D}" srcOrd="9" destOrd="0" presId="urn:microsoft.com/office/officeart/2008/layout/RadialCluster"/>
    <dgm:cxn modelId="{2FD7C6BA-AA44-4364-9E59-B34573C60CEE}" type="presParOf" srcId="{B657529B-6D62-454E-8E59-0AFF8D932BA1}" destId="{029BCAE3-6714-47EA-8580-DAAEEF81D672}" srcOrd="10" destOrd="0" presId="urn:microsoft.com/office/officeart/2008/layout/RadialCluster"/>
    <dgm:cxn modelId="{9E141616-77B3-440D-A301-F333B61908EA}" type="presParOf" srcId="{B657529B-6D62-454E-8E59-0AFF8D932BA1}" destId="{00839FAE-A5E3-428E-8603-37A40FF3CDA9}" srcOrd="11" destOrd="0" presId="urn:microsoft.com/office/officeart/2008/layout/RadialCluster"/>
    <dgm:cxn modelId="{CB5741D8-1DCE-465E-A495-3D7589E370A4}" type="presParOf" srcId="{B657529B-6D62-454E-8E59-0AFF8D932BA1}" destId="{29CA7C38-5DA1-44EC-B268-7409ED8B2F07}" srcOrd="12" destOrd="0" presId="urn:microsoft.com/office/officeart/2008/layout/RadialCluster"/>
    <dgm:cxn modelId="{35F30C86-A0D1-4D16-977C-489A145E6A2F}" type="presParOf" srcId="{B657529B-6D62-454E-8E59-0AFF8D932BA1}" destId="{5C8FCB5C-96EF-4C96-8EE9-5B962BE55C48}" srcOrd="13" destOrd="0" presId="urn:microsoft.com/office/officeart/2008/layout/RadialCluster"/>
    <dgm:cxn modelId="{C1195763-B995-4225-85A3-9005C3914820}" type="presParOf" srcId="{B657529B-6D62-454E-8E59-0AFF8D932BA1}" destId="{C6456A3D-A576-4B82-BA27-238AF2EB7656}"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70FB5C-1F5E-4ECA-86AC-0F071332334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2D3A3911-BD34-4EA3-814A-EDE13E44DA33}">
      <dgm:prSet phldrT="[Texto]" custT="1"/>
      <dgm:spPr>
        <a:solidFill>
          <a:srgbClr val="08A5CA"/>
        </a:solidFill>
      </dgm:spPr>
      <dgm:t>
        <a:bodyPr/>
        <a:lstStyle/>
        <a:p>
          <a:r>
            <a:rPr lang="ca-ES" sz="2000" b="1" dirty="0">
              <a:solidFill>
                <a:schemeClr val="bg1"/>
              </a:solidFill>
            </a:rPr>
            <a:t>Drets morals</a:t>
          </a:r>
        </a:p>
      </dgm:t>
    </dgm:pt>
    <dgm:pt modelId="{DEC0A282-8E75-41A1-A3B5-D9012C5559E3}" type="parTrans" cxnId="{6BCFF3E1-1C2B-41F0-A0B8-20EC734AC3F1}">
      <dgm:prSet/>
      <dgm:spPr/>
      <dgm:t>
        <a:bodyPr/>
        <a:lstStyle/>
        <a:p>
          <a:endParaRPr lang="es-ES"/>
        </a:p>
      </dgm:t>
    </dgm:pt>
    <dgm:pt modelId="{366E9A4A-0D15-4579-8909-FBF4404E206F}" type="sibTrans" cxnId="{6BCFF3E1-1C2B-41F0-A0B8-20EC734AC3F1}">
      <dgm:prSet/>
      <dgm:spPr/>
      <dgm:t>
        <a:bodyPr/>
        <a:lstStyle/>
        <a:p>
          <a:endParaRPr lang="es-ES"/>
        </a:p>
      </dgm:t>
    </dgm:pt>
    <dgm:pt modelId="{E52AE913-5FB9-44D4-904A-5DCEDC547F8A}">
      <dgm:prSet phldrT="[Texto]" custT="1"/>
      <dgm:spPr>
        <a:ln>
          <a:solidFill>
            <a:srgbClr val="08A5CA"/>
          </a:solidFill>
        </a:ln>
      </dgm:spPr>
      <dgm:t>
        <a:bodyPr/>
        <a:lstStyle/>
        <a:p>
          <a:r>
            <a:rPr lang="ca-ES" sz="1600" dirty="0">
              <a:solidFill>
                <a:srgbClr val="067F9C"/>
              </a:solidFill>
            </a:rPr>
            <a:t>Integritat</a:t>
          </a:r>
          <a:endParaRPr lang="es-ES" sz="1600" dirty="0">
            <a:solidFill>
              <a:srgbClr val="067F9C"/>
            </a:solidFill>
          </a:endParaRPr>
        </a:p>
      </dgm:t>
    </dgm:pt>
    <dgm:pt modelId="{7E7070E9-9340-4E1F-AA5B-29D4ACE67DF8}" type="parTrans" cxnId="{9200D613-EC0C-44FD-AB20-54D69795E673}">
      <dgm:prSet/>
      <dgm:spPr/>
      <dgm:t>
        <a:bodyPr/>
        <a:lstStyle/>
        <a:p>
          <a:endParaRPr lang="es-ES"/>
        </a:p>
      </dgm:t>
    </dgm:pt>
    <dgm:pt modelId="{C6E5B891-4633-4F62-A198-1B517110E3E0}" type="sibTrans" cxnId="{9200D613-EC0C-44FD-AB20-54D69795E673}">
      <dgm:prSet/>
      <dgm:spPr/>
      <dgm:t>
        <a:bodyPr/>
        <a:lstStyle/>
        <a:p>
          <a:endParaRPr lang="es-ES"/>
        </a:p>
      </dgm:t>
    </dgm:pt>
    <dgm:pt modelId="{DA308548-E32B-4F7D-A02B-A14066359474}">
      <dgm:prSet phldrT="[Texto]" custT="1"/>
      <dgm:spPr>
        <a:ln>
          <a:solidFill>
            <a:srgbClr val="08A5CA"/>
          </a:solidFill>
        </a:ln>
      </dgm:spPr>
      <dgm:t>
        <a:bodyPr/>
        <a:lstStyle/>
        <a:p>
          <a:r>
            <a:rPr lang="ca-ES" sz="1600" b="0" dirty="0">
              <a:solidFill>
                <a:srgbClr val="067F9C"/>
              </a:solidFill>
            </a:rPr>
            <a:t>Paternitat</a:t>
          </a:r>
          <a:endParaRPr lang="es-ES" sz="1600" b="0" dirty="0">
            <a:solidFill>
              <a:srgbClr val="067F9C"/>
            </a:solidFill>
          </a:endParaRPr>
        </a:p>
      </dgm:t>
    </dgm:pt>
    <dgm:pt modelId="{65F0448F-B3D6-442B-868F-1F30F6B2EA5B}" type="parTrans" cxnId="{68309408-8B4E-4C33-BFB7-72851184E748}">
      <dgm:prSet/>
      <dgm:spPr/>
      <dgm:t>
        <a:bodyPr/>
        <a:lstStyle/>
        <a:p>
          <a:endParaRPr lang="es-ES"/>
        </a:p>
      </dgm:t>
    </dgm:pt>
    <dgm:pt modelId="{0438F0DF-5A8B-4E35-B2C5-41798F07692D}" type="sibTrans" cxnId="{68309408-8B4E-4C33-BFB7-72851184E748}">
      <dgm:prSet/>
      <dgm:spPr/>
      <dgm:t>
        <a:bodyPr/>
        <a:lstStyle/>
        <a:p>
          <a:endParaRPr lang="es-ES"/>
        </a:p>
      </dgm:t>
    </dgm:pt>
    <dgm:pt modelId="{C23C8D23-F066-427D-ABAC-505C13632C54}">
      <dgm:prSet phldrT="[Texto]" custT="1"/>
      <dgm:spPr>
        <a:solidFill>
          <a:srgbClr val="08A5CA"/>
        </a:solidFill>
      </dgm:spPr>
      <dgm:t>
        <a:bodyPr/>
        <a:lstStyle/>
        <a:p>
          <a:r>
            <a:rPr lang="ca-ES" sz="2000" b="1" dirty="0">
              <a:solidFill>
                <a:schemeClr val="bg1"/>
              </a:solidFill>
            </a:rPr>
            <a:t>Drets patrimonials o d’explotació</a:t>
          </a:r>
          <a:endParaRPr lang="es-ES" sz="2000" b="1" dirty="0">
            <a:solidFill>
              <a:schemeClr val="bg1"/>
            </a:solidFill>
          </a:endParaRPr>
        </a:p>
      </dgm:t>
    </dgm:pt>
    <dgm:pt modelId="{507D4A92-338E-4D51-B577-47278762E0BF}" type="parTrans" cxnId="{A4678225-7C93-4091-8C0D-42F0F121E425}">
      <dgm:prSet/>
      <dgm:spPr/>
      <dgm:t>
        <a:bodyPr/>
        <a:lstStyle/>
        <a:p>
          <a:endParaRPr lang="es-ES"/>
        </a:p>
      </dgm:t>
    </dgm:pt>
    <dgm:pt modelId="{B8AFAD48-8816-4147-95B7-14F9F79BD6F4}" type="sibTrans" cxnId="{A4678225-7C93-4091-8C0D-42F0F121E425}">
      <dgm:prSet/>
      <dgm:spPr/>
      <dgm:t>
        <a:bodyPr/>
        <a:lstStyle/>
        <a:p>
          <a:endParaRPr lang="es-ES"/>
        </a:p>
      </dgm:t>
    </dgm:pt>
    <dgm:pt modelId="{795E0D54-EBFB-4076-BCD9-44419D1A409F}">
      <dgm:prSet phldrT="[Texto]" custT="1"/>
      <dgm:spPr>
        <a:ln>
          <a:solidFill>
            <a:srgbClr val="08A5CA"/>
          </a:solidFill>
        </a:ln>
      </dgm:spPr>
      <dgm:t>
        <a:bodyPr/>
        <a:lstStyle/>
        <a:p>
          <a:r>
            <a:rPr lang="ca-ES" sz="1600" dirty="0">
              <a:solidFill>
                <a:srgbClr val="067F9C"/>
              </a:solidFill>
            </a:rPr>
            <a:t>Reproducció</a:t>
          </a:r>
          <a:endParaRPr lang="es-ES" sz="1600" dirty="0">
            <a:solidFill>
              <a:srgbClr val="067F9C"/>
            </a:solidFill>
          </a:endParaRPr>
        </a:p>
      </dgm:t>
    </dgm:pt>
    <dgm:pt modelId="{CA14B49D-6042-48E5-AD16-F9AA12D7B33F}" type="parTrans" cxnId="{0C316EC1-9B79-4B24-B0DC-74914CA7BB02}">
      <dgm:prSet/>
      <dgm:spPr/>
      <dgm:t>
        <a:bodyPr/>
        <a:lstStyle/>
        <a:p>
          <a:endParaRPr lang="es-ES"/>
        </a:p>
      </dgm:t>
    </dgm:pt>
    <dgm:pt modelId="{4C67B7F1-50FF-4450-B533-3C527F254D1D}" type="sibTrans" cxnId="{0C316EC1-9B79-4B24-B0DC-74914CA7BB02}">
      <dgm:prSet/>
      <dgm:spPr/>
      <dgm:t>
        <a:bodyPr/>
        <a:lstStyle/>
        <a:p>
          <a:endParaRPr lang="es-ES"/>
        </a:p>
      </dgm:t>
    </dgm:pt>
    <dgm:pt modelId="{03559CEF-1444-4018-9C67-124EDA4508B6}">
      <dgm:prSet phldrT="[Texto]" custT="1"/>
      <dgm:spPr>
        <a:ln>
          <a:solidFill>
            <a:srgbClr val="08A5CA"/>
          </a:solidFill>
        </a:ln>
      </dgm:spPr>
      <dgm:t>
        <a:bodyPr/>
        <a:lstStyle/>
        <a:p>
          <a:r>
            <a:rPr lang="ca-ES" sz="1600" dirty="0">
              <a:solidFill>
                <a:srgbClr val="067F9C"/>
              </a:solidFill>
            </a:rPr>
            <a:t>Distribució</a:t>
          </a:r>
        </a:p>
      </dgm:t>
    </dgm:pt>
    <dgm:pt modelId="{7199718D-79E1-47EF-96E1-EED70DACBD8C}" type="parTrans" cxnId="{6E234A90-3EE6-4878-9838-4FED9A9026A0}">
      <dgm:prSet/>
      <dgm:spPr/>
      <dgm:t>
        <a:bodyPr/>
        <a:lstStyle/>
        <a:p>
          <a:endParaRPr lang="es-ES"/>
        </a:p>
      </dgm:t>
    </dgm:pt>
    <dgm:pt modelId="{65F8CC9F-28DF-485B-8887-4389E0B37013}" type="sibTrans" cxnId="{6E234A90-3EE6-4878-9838-4FED9A9026A0}">
      <dgm:prSet/>
      <dgm:spPr/>
      <dgm:t>
        <a:bodyPr/>
        <a:lstStyle/>
        <a:p>
          <a:endParaRPr lang="es-ES"/>
        </a:p>
      </dgm:t>
    </dgm:pt>
    <dgm:pt modelId="{9C08E2A8-1D34-4EB5-8648-93591CF054E3}">
      <dgm:prSet phldrT="[Texto]" custT="1"/>
      <dgm:spPr>
        <a:ln>
          <a:solidFill>
            <a:srgbClr val="08A5CA"/>
          </a:solidFill>
        </a:ln>
      </dgm:spPr>
      <dgm:t>
        <a:bodyPr/>
        <a:lstStyle/>
        <a:p>
          <a:r>
            <a:rPr lang="ca-ES" sz="1600" dirty="0">
              <a:solidFill>
                <a:srgbClr val="067F9C"/>
              </a:solidFill>
            </a:rPr>
            <a:t>Comunicació pública</a:t>
          </a:r>
        </a:p>
      </dgm:t>
    </dgm:pt>
    <dgm:pt modelId="{AACD26F6-17B5-46EC-B49D-BD43CD157BBC}" type="parTrans" cxnId="{3957BE46-E53E-472D-BEEB-B9229B9727E4}">
      <dgm:prSet/>
      <dgm:spPr/>
      <dgm:t>
        <a:bodyPr/>
        <a:lstStyle/>
        <a:p>
          <a:endParaRPr lang="es-ES"/>
        </a:p>
      </dgm:t>
    </dgm:pt>
    <dgm:pt modelId="{F3CBF9DD-AC2F-4E41-8986-5CC1464B0F48}" type="sibTrans" cxnId="{3957BE46-E53E-472D-BEEB-B9229B9727E4}">
      <dgm:prSet/>
      <dgm:spPr/>
      <dgm:t>
        <a:bodyPr/>
        <a:lstStyle/>
        <a:p>
          <a:endParaRPr lang="es-ES"/>
        </a:p>
      </dgm:t>
    </dgm:pt>
    <dgm:pt modelId="{5A93219A-38BB-4B5C-A271-8BA9FB0C4FC5}">
      <dgm:prSet phldrT="[Texto]" custT="1"/>
      <dgm:spPr>
        <a:ln>
          <a:solidFill>
            <a:srgbClr val="08A5CA"/>
          </a:solidFill>
        </a:ln>
      </dgm:spPr>
      <dgm:t>
        <a:bodyPr/>
        <a:lstStyle/>
        <a:p>
          <a:r>
            <a:rPr lang="ca-ES" sz="1600" dirty="0">
              <a:solidFill>
                <a:srgbClr val="067F9C"/>
              </a:solidFill>
            </a:rPr>
            <a:t>Transformació</a:t>
          </a:r>
          <a:endParaRPr lang="es-ES" sz="1600" dirty="0">
            <a:solidFill>
              <a:srgbClr val="067F9C"/>
            </a:solidFill>
          </a:endParaRPr>
        </a:p>
      </dgm:t>
    </dgm:pt>
    <dgm:pt modelId="{A41A37F0-5333-402A-A5E2-F9FA2971E53D}" type="parTrans" cxnId="{E0E9480B-061A-4723-AE01-4A772F5025FA}">
      <dgm:prSet/>
      <dgm:spPr/>
      <dgm:t>
        <a:bodyPr/>
        <a:lstStyle/>
        <a:p>
          <a:endParaRPr lang="es-ES"/>
        </a:p>
      </dgm:t>
    </dgm:pt>
    <dgm:pt modelId="{38697B06-7AB0-449E-8704-32111064E5B3}" type="sibTrans" cxnId="{E0E9480B-061A-4723-AE01-4A772F5025FA}">
      <dgm:prSet/>
      <dgm:spPr/>
      <dgm:t>
        <a:bodyPr/>
        <a:lstStyle/>
        <a:p>
          <a:endParaRPr lang="es-ES"/>
        </a:p>
      </dgm:t>
    </dgm:pt>
    <dgm:pt modelId="{1BB0618D-8DEA-46ED-BDF1-96DB186F0C12}">
      <dgm:prSet phldrT="[Texto]" custT="1"/>
      <dgm:spPr>
        <a:ln>
          <a:solidFill>
            <a:srgbClr val="08A5CA"/>
          </a:solidFill>
        </a:ln>
      </dgm:spPr>
      <dgm:t>
        <a:bodyPr/>
        <a:lstStyle/>
        <a:p>
          <a:r>
            <a:rPr lang="es-ES" sz="1600" b="0" dirty="0" err="1">
              <a:solidFill>
                <a:srgbClr val="067F9C"/>
              </a:solidFill>
            </a:rPr>
            <a:t>Divulgació</a:t>
          </a:r>
          <a:endParaRPr lang="es-ES" sz="1600" b="0" dirty="0">
            <a:solidFill>
              <a:srgbClr val="067F9C"/>
            </a:solidFill>
          </a:endParaRPr>
        </a:p>
      </dgm:t>
    </dgm:pt>
    <dgm:pt modelId="{5C76F554-47C5-4AF7-9BA3-66E02C4D2F38}" type="parTrans" cxnId="{B3B90150-E0AF-4E04-88A4-2C770162E9A8}">
      <dgm:prSet/>
      <dgm:spPr/>
      <dgm:t>
        <a:bodyPr/>
        <a:lstStyle/>
        <a:p>
          <a:endParaRPr lang="ca-ES"/>
        </a:p>
      </dgm:t>
    </dgm:pt>
    <dgm:pt modelId="{C31FDF81-86FE-4213-AA93-226FC1BD0382}" type="sibTrans" cxnId="{B3B90150-E0AF-4E04-88A4-2C770162E9A8}">
      <dgm:prSet/>
      <dgm:spPr/>
      <dgm:t>
        <a:bodyPr/>
        <a:lstStyle/>
        <a:p>
          <a:endParaRPr lang="ca-ES"/>
        </a:p>
      </dgm:t>
    </dgm:pt>
    <dgm:pt modelId="{691C328E-BFD9-400A-A344-4BC8B76F93A2}">
      <dgm:prSet phldrT="[Texto]" custT="1"/>
      <dgm:spPr>
        <a:ln>
          <a:solidFill>
            <a:srgbClr val="08A5CA"/>
          </a:solidFill>
        </a:ln>
      </dgm:spPr>
      <dgm:t>
        <a:bodyPr/>
        <a:lstStyle/>
        <a:p>
          <a:r>
            <a:rPr lang="es-ES" sz="1600" b="0" dirty="0" err="1">
              <a:solidFill>
                <a:srgbClr val="067F9C"/>
              </a:solidFill>
            </a:rPr>
            <a:t>Accés</a:t>
          </a:r>
          <a:endParaRPr lang="es-ES" sz="1600" b="0" dirty="0">
            <a:solidFill>
              <a:srgbClr val="067F9C"/>
            </a:solidFill>
          </a:endParaRPr>
        </a:p>
      </dgm:t>
    </dgm:pt>
    <dgm:pt modelId="{AE237EAB-99DC-47A3-A662-60A7B9211012}" type="parTrans" cxnId="{0BE646AB-CB44-4A40-B50D-4C4A5D4935C0}">
      <dgm:prSet/>
      <dgm:spPr/>
      <dgm:t>
        <a:bodyPr/>
        <a:lstStyle/>
        <a:p>
          <a:endParaRPr lang="ca-ES"/>
        </a:p>
      </dgm:t>
    </dgm:pt>
    <dgm:pt modelId="{6CD7D852-C801-4E82-B244-461EDD9761D8}" type="sibTrans" cxnId="{0BE646AB-CB44-4A40-B50D-4C4A5D4935C0}">
      <dgm:prSet/>
      <dgm:spPr/>
      <dgm:t>
        <a:bodyPr/>
        <a:lstStyle/>
        <a:p>
          <a:endParaRPr lang="ca-ES"/>
        </a:p>
      </dgm:t>
    </dgm:pt>
    <dgm:pt modelId="{57E83423-3D66-4EC8-8EE1-428E882D9F5D}">
      <dgm:prSet phldrT="[Texto]" custT="1"/>
      <dgm:spPr>
        <a:ln>
          <a:solidFill>
            <a:srgbClr val="08A5CA"/>
          </a:solidFill>
        </a:ln>
      </dgm:spPr>
      <dgm:t>
        <a:bodyPr/>
        <a:lstStyle/>
        <a:p>
          <a:pPr algn="ctr"/>
          <a:r>
            <a:rPr lang="es-ES" sz="1600" b="0" dirty="0" err="1">
              <a:solidFill>
                <a:srgbClr val="067F9C"/>
              </a:solidFill>
            </a:rPr>
            <a:t>Modificació</a:t>
          </a:r>
          <a:endParaRPr lang="es-ES" sz="1600" b="0" dirty="0">
            <a:solidFill>
              <a:srgbClr val="067F9C"/>
            </a:solidFill>
          </a:endParaRPr>
        </a:p>
      </dgm:t>
    </dgm:pt>
    <dgm:pt modelId="{FF83E572-2A1C-453B-BC30-11593F3669BE}" type="parTrans" cxnId="{CD6410B1-4835-4076-A98C-8FA71B317042}">
      <dgm:prSet/>
      <dgm:spPr/>
      <dgm:t>
        <a:bodyPr/>
        <a:lstStyle/>
        <a:p>
          <a:endParaRPr lang="ca-ES"/>
        </a:p>
      </dgm:t>
    </dgm:pt>
    <dgm:pt modelId="{02B12E44-3CC4-4BDF-862C-6D278D9433E6}" type="sibTrans" cxnId="{CD6410B1-4835-4076-A98C-8FA71B317042}">
      <dgm:prSet/>
      <dgm:spPr/>
      <dgm:t>
        <a:bodyPr/>
        <a:lstStyle/>
        <a:p>
          <a:endParaRPr lang="ca-ES"/>
        </a:p>
      </dgm:t>
    </dgm:pt>
    <dgm:pt modelId="{487ACD2B-E4E1-4821-A560-B9523958D32D}">
      <dgm:prSet phldrT="[Texto]" custT="1"/>
      <dgm:spPr>
        <a:ln>
          <a:solidFill>
            <a:srgbClr val="08A5CA"/>
          </a:solidFill>
        </a:ln>
      </dgm:spPr>
      <dgm:t>
        <a:bodyPr/>
        <a:lstStyle/>
        <a:p>
          <a:pPr algn="ctr"/>
          <a:r>
            <a:rPr lang="es-ES" sz="1600" b="0" dirty="0">
              <a:solidFill>
                <a:srgbClr val="067F9C"/>
              </a:solidFill>
            </a:rPr>
            <a:t> Retirada</a:t>
          </a:r>
        </a:p>
      </dgm:t>
    </dgm:pt>
    <dgm:pt modelId="{39729662-4307-4280-AA3E-9627C48620D2}" type="parTrans" cxnId="{E58754A5-E15A-47A7-BA14-5E5A364D99F4}">
      <dgm:prSet/>
      <dgm:spPr>
        <a:ln>
          <a:solidFill>
            <a:srgbClr val="08A5CA"/>
          </a:solidFill>
        </a:ln>
      </dgm:spPr>
      <dgm:t>
        <a:bodyPr/>
        <a:lstStyle/>
        <a:p>
          <a:endParaRPr lang="ca-ES"/>
        </a:p>
      </dgm:t>
    </dgm:pt>
    <dgm:pt modelId="{310E4382-C9D7-4A68-A446-24EE8910042A}" type="sibTrans" cxnId="{E58754A5-E15A-47A7-BA14-5E5A364D99F4}">
      <dgm:prSet/>
      <dgm:spPr/>
      <dgm:t>
        <a:bodyPr/>
        <a:lstStyle/>
        <a:p>
          <a:endParaRPr lang="ca-ES"/>
        </a:p>
      </dgm:t>
    </dgm:pt>
    <dgm:pt modelId="{342EF07A-5EBD-429A-A075-D01955D8C12A}" type="pres">
      <dgm:prSet presAssocID="{0670FB5C-1F5E-4ECA-86AC-0F071332334D}" presName="diagram" presStyleCnt="0">
        <dgm:presLayoutVars>
          <dgm:chPref val="1"/>
          <dgm:dir/>
          <dgm:animOne val="branch"/>
          <dgm:animLvl val="lvl"/>
          <dgm:resizeHandles/>
        </dgm:presLayoutVars>
      </dgm:prSet>
      <dgm:spPr/>
    </dgm:pt>
    <dgm:pt modelId="{1F61FDF9-C0FC-44DE-998A-33CB8BB583C2}" type="pres">
      <dgm:prSet presAssocID="{2D3A3911-BD34-4EA3-814A-EDE13E44DA33}" presName="root" presStyleCnt="0"/>
      <dgm:spPr/>
    </dgm:pt>
    <dgm:pt modelId="{F3CA9038-A95F-459D-9CF2-ACB609A6ED75}" type="pres">
      <dgm:prSet presAssocID="{2D3A3911-BD34-4EA3-814A-EDE13E44DA33}" presName="rootComposite" presStyleCnt="0"/>
      <dgm:spPr/>
    </dgm:pt>
    <dgm:pt modelId="{B6B20D4D-F8C6-4E1A-B725-A0D7C5C2DC91}" type="pres">
      <dgm:prSet presAssocID="{2D3A3911-BD34-4EA3-814A-EDE13E44DA33}" presName="rootText" presStyleLbl="node1" presStyleIdx="0" presStyleCnt="2" custScaleX="298283" custScaleY="166648" custLinFactNeighborX="-328" custLinFactNeighborY="-16833"/>
      <dgm:spPr/>
    </dgm:pt>
    <dgm:pt modelId="{C8006516-D0F6-4378-8946-DEA464A7D0AF}" type="pres">
      <dgm:prSet presAssocID="{2D3A3911-BD34-4EA3-814A-EDE13E44DA33}" presName="rootConnector" presStyleLbl="node1" presStyleIdx="0" presStyleCnt="2"/>
      <dgm:spPr/>
    </dgm:pt>
    <dgm:pt modelId="{B09203C1-1AF6-4FF8-BA79-8B78F53DA85B}" type="pres">
      <dgm:prSet presAssocID="{2D3A3911-BD34-4EA3-814A-EDE13E44DA33}" presName="childShape" presStyleCnt="0"/>
      <dgm:spPr/>
    </dgm:pt>
    <dgm:pt modelId="{0B668FFE-6889-4FFD-8028-A4FB6909649B}" type="pres">
      <dgm:prSet presAssocID="{7E7070E9-9340-4E1F-AA5B-29D4ACE67DF8}" presName="Name13" presStyleLbl="parChTrans1D2" presStyleIdx="0" presStyleCnt="10"/>
      <dgm:spPr/>
    </dgm:pt>
    <dgm:pt modelId="{85FB2355-BBAA-45DF-BCFB-2F2CEBFDF383}" type="pres">
      <dgm:prSet presAssocID="{E52AE913-5FB9-44D4-904A-5DCEDC547F8A}" presName="childText" presStyleLbl="bgAcc1" presStyleIdx="0" presStyleCnt="10" custScaleX="262210" custScaleY="94890">
        <dgm:presLayoutVars>
          <dgm:bulletEnabled val="1"/>
        </dgm:presLayoutVars>
      </dgm:prSet>
      <dgm:spPr/>
    </dgm:pt>
    <dgm:pt modelId="{9D574AF7-58CF-4854-8267-25CE18689BEF}" type="pres">
      <dgm:prSet presAssocID="{65F0448F-B3D6-442B-868F-1F30F6B2EA5B}" presName="Name13" presStyleLbl="parChTrans1D2" presStyleIdx="1" presStyleCnt="10"/>
      <dgm:spPr/>
    </dgm:pt>
    <dgm:pt modelId="{A6079A2E-2CE0-40DA-81B2-31A7FED6E85E}" type="pres">
      <dgm:prSet presAssocID="{DA308548-E32B-4F7D-A02B-A14066359474}" presName="childText" presStyleLbl="bgAcc1" presStyleIdx="1" presStyleCnt="10" custScaleX="260637" custScaleY="112708">
        <dgm:presLayoutVars>
          <dgm:bulletEnabled val="1"/>
        </dgm:presLayoutVars>
      </dgm:prSet>
      <dgm:spPr/>
    </dgm:pt>
    <dgm:pt modelId="{804A626A-D3F2-4DD6-B18B-9C5A1D343D81}" type="pres">
      <dgm:prSet presAssocID="{5C76F554-47C5-4AF7-9BA3-66E02C4D2F38}" presName="Name13" presStyleLbl="parChTrans1D2" presStyleIdx="2" presStyleCnt="10"/>
      <dgm:spPr/>
    </dgm:pt>
    <dgm:pt modelId="{3877BB24-943A-4CDE-B921-4CBE7A1D4056}" type="pres">
      <dgm:prSet presAssocID="{1BB0618D-8DEA-46ED-BDF1-96DB186F0C12}" presName="childText" presStyleLbl="bgAcc1" presStyleIdx="2" presStyleCnt="10" custScaleX="261541" custScaleY="108126" custLinFactNeighborX="5801" custLinFactNeighborY="5561">
        <dgm:presLayoutVars>
          <dgm:bulletEnabled val="1"/>
        </dgm:presLayoutVars>
      </dgm:prSet>
      <dgm:spPr/>
    </dgm:pt>
    <dgm:pt modelId="{E87EF1A1-3812-4934-94DD-16AAB2E4BF79}" type="pres">
      <dgm:prSet presAssocID="{AE237EAB-99DC-47A3-A662-60A7B9211012}" presName="Name13" presStyleLbl="parChTrans1D2" presStyleIdx="3" presStyleCnt="10"/>
      <dgm:spPr/>
    </dgm:pt>
    <dgm:pt modelId="{2A812920-F277-4A4D-9A6A-8833D887C0C6}" type="pres">
      <dgm:prSet presAssocID="{691C328E-BFD9-400A-A344-4BC8B76F93A2}" presName="childText" presStyleLbl="bgAcc1" presStyleIdx="3" presStyleCnt="10" custScaleX="169831" custScaleY="101203" custLinFactNeighborX="2659" custLinFactNeighborY="3641">
        <dgm:presLayoutVars>
          <dgm:bulletEnabled val="1"/>
        </dgm:presLayoutVars>
      </dgm:prSet>
      <dgm:spPr/>
    </dgm:pt>
    <dgm:pt modelId="{326806C3-2241-4732-B7AF-0D52A7F09558}" type="pres">
      <dgm:prSet presAssocID="{FF83E572-2A1C-453B-BC30-11593F3669BE}" presName="Name13" presStyleLbl="parChTrans1D2" presStyleIdx="4" presStyleCnt="10"/>
      <dgm:spPr/>
    </dgm:pt>
    <dgm:pt modelId="{32C7CAA6-3984-4303-ACAB-047833D2336B}" type="pres">
      <dgm:prSet presAssocID="{57E83423-3D66-4EC8-8EE1-428E882D9F5D}" presName="childText" presStyleLbl="bgAcc1" presStyleIdx="4" presStyleCnt="10" custScaleX="233886" custScaleY="109667">
        <dgm:presLayoutVars>
          <dgm:bulletEnabled val="1"/>
        </dgm:presLayoutVars>
      </dgm:prSet>
      <dgm:spPr/>
    </dgm:pt>
    <dgm:pt modelId="{B57DA8F8-95E3-4FDB-B991-D67892D30B54}" type="pres">
      <dgm:prSet presAssocID="{39729662-4307-4280-AA3E-9627C48620D2}" presName="Name13" presStyleLbl="parChTrans1D2" presStyleIdx="5" presStyleCnt="10"/>
      <dgm:spPr/>
    </dgm:pt>
    <dgm:pt modelId="{E30CE63A-B507-4E11-AD92-6D2808410AE1}" type="pres">
      <dgm:prSet presAssocID="{487ACD2B-E4E1-4821-A560-B9523958D32D}" presName="childText" presStyleLbl="bgAcc1" presStyleIdx="5" presStyleCnt="10" custScaleX="233385" custLinFactNeighborX="841" custLinFactNeighborY="317">
        <dgm:presLayoutVars>
          <dgm:bulletEnabled val="1"/>
        </dgm:presLayoutVars>
      </dgm:prSet>
      <dgm:spPr/>
    </dgm:pt>
    <dgm:pt modelId="{480079F8-E77F-48CA-B576-C94F35EEDA71}" type="pres">
      <dgm:prSet presAssocID="{C23C8D23-F066-427D-ABAC-505C13632C54}" presName="root" presStyleCnt="0"/>
      <dgm:spPr/>
    </dgm:pt>
    <dgm:pt modelId="{DB74D889-E1F1-4857-BFC4-5790DC0FDA94}" type="pres">
      <dgm:prSet presAssocID="{C23C8D23-F066-427D-ABAC-505C13632C54}" presName="rootComposite" presStyleCnt="0"/>
      <dgm:spPr/>
    </dgm:pt>
    <dgm:pt modelId="{1114A13B-CD1C-494C-968F-3A7235CCE72C}" type="pres">
      <dgm:prSet presAssocID="{C23C8D23-F066-427D-ABAC-505C13632C54}" presName="rootText" presStyleLbl="node1" presStyleIdx="1" presStyleCnt="2" custScaleX="400012" custScaleY="237920" custLinFactNeighborX="63918" custLinFactNeighborY="-133"/>
      <dgm:spPr/>
    </dgm:pt>
    <dgm:pt modelId="{5909D071-0448-459F-B16D-DF9D895B218A}" type="pres">
      <dgm:prSet presAssocID="{C23C8D23-F066-427D-ABAC-505C13632C54}" presName="rootConnector" presStyleLbl="node1" presStyleIdx="1" presStyleCnt="2"/>
      <dgm:spPr/>
    </dgm:pt>
    <dgm:pt modelId="{511A80F8-B0B9-44CE-8BD3-114655B7DAAE}" type="pres">
      <dgm:prSet presAssocID="{C23C8D23-F066-427D-ABAC-505C13632C54}" presName="childShape" presStyleCnt="0"/>
      <dgm:spPr/>
    </dgm:pt>
    <dgm:pt modelId="{F4F07AF7-90F7-4841-9CFD-E80FD44244B7}" type="pres">
      <dgm:prSet presAssocID="{CA14B49D-6042-48E5-AD16-F9AA12D7B33F}" presName="Name13" presStyleLbl="parChTrans1D2" presStyleIdx="6" presStyleCnt="10"/>
      <dgm:spPr/>
    </dgm:pt>
    <dgm:pt modelId="{21A6660B-AD93-4FEC-854A-4D9251F60177}" type="pres">
      <dgm:prSet presAssocID="{795E0D54-EBFB-4076-BCD9-44419D1A409F}" presName="childText" presStyleLbl="bgAcc1" presStyleIdx="6" presStyleCnt="10" custScaleX="278204" custLinFactNeighborX="80618" custLinFactNeighborY="-5783">
        <dgm:presLayoutVars>
          <dgm:bulletEnabled val="1"/>
        </dgm:presLayoutVars>
      </dgm:prSet>
      <dgm:spPr/>
    </dgm:pt>
    <dgm:pt modelId="{5B01E7F7-7C70-4F5B-AB0A-8D4553531E33}" type="pres">
      <dgm:prSet presAssocID="{7199718D-79E1-47EF-96E1-EED70DACBD8C}" presName="Name13" presStyleLbl="parChTrans1D2" presStyleIdx="7" presStyleCnt="10"/>
      <dgm:spPr/>
    </dgm:pt>
    <dgm:pt modelId="{4E9FB34B-BD19-4A19-95E8-142BE15CC46C}" type="pres">
      <dgm:prSet presAssocID="{03559CEF-1444-4018-9C67-124EDA4508B6}" presName="childText" presStyleLbl="bgAcc1" presStyleIdx="7" presStyleCnt="10" custScaleX="285327" custLinFactNeighborX="76584">
        <dgm:presLayoutVars>
          <dgm:bulletEnabled val="1"/>
        </dgm:presLayoutVars>
      </dgm:prSet>
      <dgm:spPr/>
    </dgm:pt>
    <dgm:pt modelId="{57EBAAB6-FAA3-41B9-870E-DEBDD4720CC9}" type="pres">
      <dgm:prSet presAssocID="{AACD26F6-17B5-46EC-B49D-BD43CD157BBC}" presName="Name13" presStyleLbl="parChTrans1D2" presStyleIdx="8" presStyleCnt="10"/>
      <dgm:spPr/>
    </dgm:pt>
    <dgm:pt modelId="{214A7A5A-258F-44DA-AB03-EA1855C4D25A}" type="pres">
      <dgm:prSet presAssocID="{9C08E2A8-1D34-4EB5-8648-93591CF054E3}" presName="childText" presStyleLbl="bgAcc1" presStyleIdx="8" presStyleCnt="10" custScaleX="415055" custScaleY="115570" custLinFactY="53187" custLinFactNeighborX="76657" custLinFactNeighborY="100000">
        <dgm:presLayoutVars>
          <dgm:bulletEnabled val="1"/>
        </dgm:presLayoutVars>
      </dgm:prSet>
      <dgm:spPr/>
    </dgm:pt>
    <dgm:pt modelId="{69907656-02D7-4D99-8530-A655B1F12986}" type="pres">
      <dgm:prSet presAssocID="{A41A37F0-5333-402A-A5E2-F9FA2971E53D}" presName="Name13" presStyleLbl="parChTrans1D2" presStyleIdx="9" presStyleCnt="10"/>
      <dgm:spPr/>
    </dgm:pt>
    <dgm:pt modelId="{A2861273-DAA2-413B-AAE6-9CC25E9355B5}" type="pres">
      <dgm:prSet presAssocID="{5A93219A-38BB-4B5C-A271-8BA9FB0C4FC5}" presName="childText" presStyleLbl="bgAcc1" presStyleIdx="9" presStyleCnt="10" custScaleX="333963" custLinFactY="-24673" custLinFactNeighborX="76657" custLinFactNeighborY="-100000">
        <dgm:presLayoutVars>
          <dgm:bulletEnabled val="1"/>
        </dgm:presLayoutVars>
      </dgm:prSet>
      <dgm:spPr/>
    </dgm:pt>
  </dgm:ptLst>
  <dgm:cxnLst>
    <dgm:cxn modelId="{68309408-8B4E-4C33-BFB7-72851184E748}" srcId="{2D3A3911-BD34-4EA3-814A-EDE13E44DA33}" destId="{DA308548-E32B-4F7D-A02B-A14066359474}" srcOrd="1" destOrd="0" parTransId="{65F0448F-B3D6-442B-868F-1F30F6B2EA5B}" sibTransId="{0438F0DF-5A8B-4E35-B2C5-41798F07692D}"/>
    <dgm:cxn modelId="{E0E9480B-061A-4723-AE01-4A772F5025FA}" srcId="{C23C8D23-F066-427D-ABAC-505C13632C54}" destId="{5A93219A-38BB-4B5C-A271-8BA9FB0C4FC5}" srcOrd="3" destOrd="0" parTransId="{A41A37F0-5333-402A-A5E2-F9FA2971E53D}" sibTransId="{38697B06-7AB0-449E-8704-32111064E5B3}"/>
    <dgm:cxn modelId="{F671A712-5B31-455B-81FD-BE1BD69666DE}" type="presOf" srcId="{691C328E-BFD9-400A-A344-4BC8B76F93A2}" destId="{2A812920-F277-4A4D-9A6A-8833D887C0C6}" srcOrd="0" destOrd="0" presId="urn:microsoft.com/office/officeart/2005/8/layout/hierarchy3"/>
    <dgm:cxn modelId="{9200D613-EC0C-44FD-AB20-54D69795E673}" srcId="{2D3A3911-BD34-4EA3-814A-EDE13E44DA33}" destId="{E52AE913-5FB9-44D4-904A-5DCEDC547F8A}" srcOrd="0" destOrd="0" parTransId="{7E7070E9-9340-4E1F-AA5B-29D4ACE67DF8}" sibTransId="{C6E5B891-4633-4F62-A198-1B517110E3E0}"/>
    <dgm:cxn modelId="{F8979319-ECA8-459D-A52A-660748720B8D}" type="presOf" srcId="{2D3A3911-BD34-4EA3-814A-EDE13E44DA33}" destId="{C8006516-D0F6-4378-8946-DEA464A7D0AF}" srcOrd="1" destOrd="0" presId="urn:microsoft.com/office/officeart/2005/8/layout/hierarchy3"/>
    <dgm:cxn modelId="{051B2B21-B337-4F63-B436-7CAEE4BE408F}" type="presOf" srcId="{FF83E572-2A1C-453B-BC30-11593F3669BE}" destId="{326806C3-2241-4732-B7AF-0D52A7F09558}" srcOrd="0" destOrd="0" presId="urn:microsoft.com/office/officeart/2005/8/layout/hierarchy3"/>
    <dgm:cxn modelId="{A4678225-7C93-4091-8C0D-42F0F121E425}" srcId="{0670FB5C-1F5E-4ECA-86AC-0F071332334D}" destId="{C23C8D23-F066-427D-ABAC-505C13632C54}" srcOrd="1" destOrd="0" parTransId="{507D4A92-338E-4D51-B577-47278762E0BF}" sibTransId="{B8AFAD48-8816-4147-95B7-14F9F79BD6F4}"/>
    <dgm:cxn modelId="{7050442D-3DF4-446B-B6DF-2E077037122F}" type="presOf" srcId="{65F0448F-B3D6-442B-868F-1F30F6B2EA5B}" destId="{9D574AF7-58CF-4854-8267-25CE18689BEF}" srcOrd="0" destOrd="0" presId="urn:microsoft.com/office/officeart/2005/8/layout/hierarchy3"/>
    <dgm:cxn modelId="{97BC1F33-318A-4D6E-BFB2-5243AD1C42F7}" type="presOf" srcId="{CA14B49D-6042-48E5-AD16-F9AA12D7B33F}" destId="{F4F07AF7-90F7-4841-9CFD-E80FD44244B7}" srcOrd="0" destOrd="0" presId="urn:microsoft.com/office/officeart/2005/8/layout/hierarchy3"/>
    <dgm:cxn modelId="{7337155D-9D0D-4068-82E6-345B7381FC9A}" type="presOf" srcId="{DA308548-E32B-4F7D-A02B-A14066359474}" destId="{A6079A2E-2CE0-40DA-81B2-31A7FED6E85E}" srcOrd="0" destOrd="0" presId="urn:microsoft.com/office/officeart/2005/8/layout/hierarchy3"/>
    <dgm:cxn modelId="{8834EA5F-08D2-4FCB-B03C-4ECD0952B2F8}" type="presOf" srcId="{C23C8D23-F066-427D-ABAC-505C13632C54}" destId="{5909D071-0448-459F-B16D-DF9D895B218A}" srcOrd="1" destOrd="0" presId="urn:microsoft.com/office/officeart/2005/8/layout/hierarchy3"/>
    <dgm:cxn modelId="{CA5F9F42-520F-456E-A579-880B7934DEED}" type="presOf" srcId="{7199718D-79E1-47EF-96E1-EED70DACBD8C}" destId="{5B01E7F7-7C70-4F5B-AB0A-8D4553531E33}" srcOrd="0" destOrd="0" presId="urn:microsoft.com/office/officeart/2005/8/layout/hierarchy3"/>
    <dgm:cxn modelId="{3957BE46-E53E-472D-BEEB-B9229B9727E4}" srcId="{C23C8D23-F066-427D-ABAC-505C13632C54}" destId="{9C08E2A8-1D34-4EB5-8648-93591CF054E3}" srcOrd="2" destOrd="0" parTransId="{AACD26F6-17B5-46EC-B49D-BD43CD157BBC}" sibTransId="{F3CBF9DD-AC2F-4E41-8986-5CC1464B0F48}"/>
    <dgm:cxn modelId="{5D6FA44C-681E-4A4B-9BA9-9142411B7265}" type="presOf" srcId="{C23C8D23-F066-427D-ABAC-505C13632C54}" destId="{1114A13B-CD1C-494C-968F-3A7235CCE72C}" srcOrd="0" destOrd="0" presId="urn:microsoft.com/office/officeart/2005/8/layout/hierarchy3"/>
    <dgm:cxn modelId="{E4A4CA6E-1003-4E89-A4F0-8B7A00574E66}" type="presOf" srcId="{57E83423-3D66-4EC8-8EE1-428E882D9F5D}" destId="{32C7CAA6-3984-4303-ACAB-047833D2336B}" srcOrd="0" destOrd="0" presId="urn:microsoft.com/office/officeart/2005/8/layout/hierarchy3"/>
    <dgm:cxn modelId="{63614D6F-4D70-473D-9F51-7026FCEC7E2A}" type="presOf" srcId="{487ACD2B-E4E1-4821-A560-B9523958D32D}" destId="{E30CE63A-B507-4E11-AD92-6D2808410AE1}" srcOrd="0" destOrd="0" presId="urn:microsoft.com/office/officeart/2005/8/layout/hierarchy3"/>
    <dgm:cxn modelId="{8872554F-FD86-440E-A217-84A801ABD15B}" type="presOf" srcId="{39729662-4307-4280-AA3E-9627C48620D2}" destId="{B57DA8F8-95E3-4FDB-B991-D67892D30B54}" srcOrd="0" destOrd="0" presId="urn:microsoft.com/office/officeart/2005/8/layout/hierarchy3"/>
    <dgm:cxn modelId="{B3B90150-E0AF-4E04-88A4-2C770162E9A8}" srcId="{2D3A3911-BD34-4EA3-814A-EDE13E44DA33}" destId="{1BB0618D-8DEA-46ED-BDF1-96DB186F0C12}" srcOrd="2" destOrd="0" parTransId="{5C76F554-47C5-4AF7-9BA3-66E02C4D2F38}" sibTransId="{C31FDF81-86FE-4213-AA93-226FC1BD0382}"/>
    <dgm:cxn modelId="{FCB08186-3DF8-482C-8515-FBB891A4B1DC}" type="presOf" srcId="{5A93219A-38BB-4B5C-A271-8BA9FB0C4FC5}" destId="{A2861273-DAA2-413B-AAE6-9CC25E9355B5}" srcOrd="0" destOrd="0" presId="urn:microsoft.com/office/officeart/2005/8/layout/hierarchy3"/>
    <dgm:cxn modelId="{6E234A90-3EE6-4878-9838-4FED9A9026A0}" srcId="{C23C8D23-F066-427D-ABAC-505C13632C54}" destId="{03559CEF-1444-4018-9C67-124EDA4508B6}" srcOrd="1" destOrd="0" parTransId="{7199718D-79E1-47EF-96E1-EED70DACBD8C}" sibTransId="{65F8CC9F-28DF-485B-8887-4389E0B37013}"/>
    <dgm:cxn modelId="{8F03CE9C-1F6D-4B52-8DE1-DD497D73E4BD}" type="presOf" srcId="{9C08E2A8-1D34-4EB5-8648-93591CF054E3}" destId="{214A7A5A-258F-44DA-AB03-EA1855C4D25A}" srcOrd="0" destOrd="0" presId="urn:microsoft.com/office/officeart/2005/8/layout/hierarchy3"/>
    <dgm:cxn modelId="{B322469E-88C8-4C15-AB48-6C145D25BE30}" type="presOf" srcId="{0670FB5C-1F5E-4ECA-86AC-0F071332334D}" destId="{342EF07A-5EBD-429A-A075-D01955D8C12A}" srcOrd="0" destOrd="0" presId="urn:microsoft.com/office/officeart/2005/8/layout/hierarchy3"/>
    <dgm:cxn modelId="{E58754A5-E15A-47A7-BA14-5E5A364D99F4}" srcId="{2D3A3911-BD34-4EA3-814A-EDE13E44DA33}" destId="{487ACD2B-E4E1-4821-A560-B9523958D32D}" srcOrd="5" destOrd="0" parTransId="{39729662-4307-4280-AA3E-9627C48620D2}" sibTransId="{310E4382-C9D7-4A68-A446-24EE8910042A}"/>
    <dgm:cxn modelId="{799A99A9-6AF2-4DC9-9291-EF892D9FFB9D}" type="presOf" srcId="{2D3A3911-BD34-4EA3-814A-EDE13E44DA33}" destId="{B6B20D4D-F8C6-4E1A-B725-A0D7C5C2DC91}" srcOrd="0" destOrd="0" presId="urn:microsoft.com/office/officeart/2005/8/layout/hierarchy3"/>
    <dgm:cxn modelId="{0BE646AB-CB44-4A40-B50D-4C4A5D4935C0}" srcId="{2D3A3911-BD34-4EA3-814A-EDE13E44DA33}" destId="{691C328E-BFD9-400A-A344-4BC8B76F93A2}" srcOrd="3" destOrd="0" parTransId="{AE237EAB-99DC-47A3-A662-60A7B9211012}" sibTransId="{6CD7D852-C801-4E82-B244-461EDD9761D8}"/>
    <dgm:cxn modelId="{AF0C85AC-FA4D-464F-8F60-8FFDB03711A3}" type="presOf" srcId="{5C76F554-47C5-4AF7-9BA3-66E02C4D2F38}" destId="{804A626A-D3F2-4DD6-B18B-9C5A1D343D81}" srcOrd="0" destOrd="0" presId="urn:microsoft.com/office/officeart/2005/8/layout/hierarchy3"/>
    <dgm:cxn modelId="{CD6410B1-4835-4076-A98C-8FA71B317042}" srcId="{2D3A3911-BD34-4EA3-814A-EDE13E44DA33}" destId="{57E83423-3D66-4EC8-8EE1-428E882D9F5D}" srcOrd="4" destOrd="0" parTransId="{FF83E572-2A1C-453B-BC30-11593F3669BE}" sibTransId="{02B12E44-3CC4-4BDF-862C-6D278D9433E6}"/>
    <dgm:cxn modelId="{282C00B7-B91C-47B4-9E93-3A2497EA6CAD}" type="presOf" srcId="{1BB0618D-8DEA-46ED-BDF1-96DB186F0C12}" destId="{3877BB24-943A-4CDE-B921-4CBE7A1D4056}" srcOrd="0" destOrd="0" presId="urn:microsoft.com/office/officeart/2005/8/layout/hierarchy3"/>
    <dgm:cxn modelId="{CD3273BE-FE34-474D-86C6-3F5ECE2CCF27}" type="presOf" srcId="{AACD26F6-17B5-46EC-B49D-BD43CD157BBC}" destId="{57EBAAB6-FAA3-41B9-870E-DEBDD4720CC9}" srcOrd="0" destOrd="0" presId="urn:microsoft.com/office/officeart/2005/8/layout/hierarchy3"/>
    <dgm:cxn modelId="{0C316EC1-9B79-4B24-B0DC-74914CA7BB02}" srcId="{C23C8D23-F066-427D-ABAC-505C13632C54}" destId="{795E0D54-EBFB-4076-BCD9-44419D1A409F}" srcOrd="0" destOrd="0" parTransId="{CA14B49D-6042-48E5-AD16-F9AA12D7B33F}" sibTransId="{4C67B7F1-50FF-4450-B533-3C527F254D1D}"/>
    <dgm:cxn modelId="{604DF1C2-B173-4859-80AC-ACC067F6265B}" type="presOf" srcId="{AE237EAB-99DC-47A3-A662-60A7B9211012}" destId="{E87EF1A1-3812-4934-94DD-16AAB2E4BF79}" srcOrd="0" destOrd="0" presId="urn:microsoft.com/office/officeart/2005/8/layout/hierarchy3"/>
    <dgm:cxn modelId="{6D9060CC-9289-4274-923F-7955C189804B}" type="presOf" srcId="{03559CEF-1444-4018-9C67-124EDA4508B6}" destId="{4E9FB34B-BD19-4A19-95E8-142BE15CC46C}" srcOrd="0" destOrd="0" presId="urn:microsoft.com/office/officeart/2005/8/layout/hierarchy3"/>
    <dgm:cxn modelId="{5A6593DF-0385-474F-8C79-37DEDED486C4}" type="presOf" srcId="{795E0D54-EBFB-4076-BCD9-44419D1A409F}" destId="{21A6660B-AD93-4FEC-854A-4D9251F60177}" srcOrd="0" destOrd="0" presId="urn:microsoft.com/office/officeart/2005/8/layout/hierarchy3"/>
    <dgm:cxn modelId="{BBE5EAE0-7586-4130-ADC0-4B33F551CA40}" type="presOf" srcId="{7E7070E9-9340-4E1F-AA5B-29D4ACE67DF8}" destId="{0B668FFE-6889-4FFD-8028-A4FB6909649B}" srcOrd="0" destOrd="0" presId="urn:microsoft.com/office/officeart/2005/8/layout/hierarchy3"/>
    <dgm:cxn modelId="{6BCFF3E1-1C2B-41F0-A0B8-20EC734AC3F1}" srcId="{0670FB5C-1F5E-4ECA-86AC-0F071332334D}" destId="{2D3A3911-BD34-4EA3-814A-EDE13E44DA33}" srcOrd="0" destOrd="0" parTransId="{DEC0A282-8E75-41A1-A3B5-D9012C5559E3}" sibTransId="{366E9A4A-0D15-4579-8909-FBF4404E206F}"/>
    <dgm:cxn modelId="{FEE7EDEF-5A70-4D3F-B1EF-805B01BEE379}" type="presOf" srcId="{A41A37F0-5333-402A-A5E2-F9FA2971E53D}" destId="{69907656-02D7-4D99-8530-A655B1F12986}" srcOrd="0" destOrd="0" presId="urn:microsoft.com/office/officeart/2005/8/layout/hierarchy3"/>
    <dgm:cxn modelId="{E6E934F5-970F-4F2D-8605-EE7592FEA2C5}" type="presOf" srcId="{E52AE913-5FB9-44D4-904A-5DCEDC547F8A}" destId="{85FB2355-BBAA-45DF-BCFB-2F2CEBFDF383}" srcOrd="0" destOrd="0" presId="urn:microsoft.com/office/officeart/2005/8/layout/hierarchy3"/>
    <dgm:cxn modelId="{481BA440-89CC-4245-B650-25147351B756}" type="presParOf" srcId="{342EF07A-5EBD-429A-A075-D01955D8C12A}" destId="{1F61FDF9-C0FC-44DE-998A-33CB8BB583C2}" srcOrd="0" destOrd="0" presId="urn:microsoft.com/office/officeart/2005/8/layout/hierarchy3"/>
    <dgm:cxn modelId="{01CC2734-7344-4EDC-B129-0E467F15B8DE}" type="presParOf" srcId="{1F61FDF9-C0FC-44DE-998A-33CB8BB583C2}" destId="{F3CA9038-A95F-459D-9CF2-ACB609A6ED75}" srcOrd="0" destOrd="0" presId="urn:microsoft.com/office/officeart/2005/8/layout/hierarchy3"/>
    <dgm:cxn modelId="{2C085315-232D-4519-88DC-7B2BAE861E07}" type="presParOf" srcId="{F3CA9038-A95F-459D-9CF2-ACB609A6ED75}" destId="{B6B20D4D-F8C6-4E1A-B725-A0D7C5C2DC91}" srcOrd="0" destOrd="0" presId="urn:microsoft.com/office/officeart/2005/8/layout/hierarchy3"/>
    <dgm:cxn modelId="{A714F7D1-F0BA-47AA-8D36-00A593E84762}" type="presParOf" srcId="{F3CA9038-A95F-459D-9CF2-ACB609A6ED75}" destId="{C8006516-D0F6-4378-8946-DEA464A7D0AF}" srcOrd="1" destOrd="0" presId="urn:microsoft.com/office/officeart/2005/8/layout/hierarchy3"/>
    <dgm:cxn modelId="{7474C2EB-C837-47B3-A8AD-FF051C33180C}" type="presParOf" srcId="{1F61FDF9-C0FC-44DE-998A-33CB8BB583C2}" destId="{B09203C1-1AF6-4FF8-BA79-8B78F53DA85B}" srcOrd="1" destOrd="0" presId="urn:microsoft.com/office/officeart/2005/8/layout/hierarchy3"/>
    <dgm:cxn modelId="{F37937C4-3A12-4711-B402-606F5BD7ED41}" type="presParOf" srcId="{B09203C1-1AF6-4FF8-BA79-8B78F53DA85B}" destId="{0B668FFE-6889-4FFD-8028-A4FB6909649B}" srcOrd="0" destOrd="0" presId="urn:microsoft.com/office/officeart/2005/8/layout/hierarchy3"/>
    <dgm:cxn modelId="{82D53680-7260-4668-8E82-82BB25737543}" type="presParOf" srcId="{B09203C1-1AF6-4FF8-BA79-8B78F53DA85B}" destId="{85FB2355-BBAA-45DF-BCFB-2F2CEBFDF383}" srcOrd="1" destOrd="0" presId="urn:microsoft.com/office/officeart/2005/8/layout/hierarchy3"/>
    <dgm:cxn modelId="{05BEA7CC-D5EA-4EE0-94FF-F59CDD177E9E}" type="presParOf" srcId="{B09203C1-1AF6-4FF8-BA79-8B78F53DA85B}" destId="{9D574AF7-58CF-4854-8267-25CE18689BEF}" srcOrd="2" destOrd="0" presId="urn:microsoft.com/office/officeart/2005/8/layout/hierarchy3"/>
    <dgm:cxn modelId="{CE420E8D-DB5E-4FB0-9DC4-9624997CBC2F}" type="presParOf" srcId="{B09203C1-1AF6-4FF8-BA79-8B78F53DA85B}" destId="{A6079A2E-2CE0-40DA-81B2-31A7FED6E85E}" srcOrd="3" destOrd="0" presId="urn:microsoft.com/office/officeart/2005/8/layout/hierarchy3"/>
    <dgm:cxn modelId="{5E1423B3-BCD2-4E04-BB15-976268393F65}" type="presParOf" srcId="{B09203C1-1AF6-4FF8-BA79-8B78F53DA85B}" destId="{804A626A-D3F2-4DD6-B18B-9C5A1D343D81}" srcOrd="4" destOrd="0" presId="urn:microsoft.com/office/officeart/2005/8/layout/hierarchy3"/>
    <dgm:cxn modelId="{773F57B5-FB88-4E80-9445-46E5A01656E6}" type="presParOf" srcId="{B09203C1-1AF6-4FF8-BA79-8B78F53DA85B}" destId="{3877BB24-943A-4CDE-B921-4CBE7A1D4056}" srcOrd="5" destOrd="0" presId="urn:microsoft.com/office/officeart/2005/8/layout/hierarchy3"/>
    <dgm:cxn modelId="{0D01E38F-7E8E-45A3-A26F-35062B79BB6E}" type="presParOf" srcId="{B09203C1-1AF6-4FF8-BA79-8B78F53DA85B}" destId="{E87EF1A1-3812-4934-94DD-16AAB2E4BF79}" srcOrd="6" destOrd="0" presId="urn:microsoft.com/office/officeart/2005/8/layout/hierarchy3"/>
    <dgm:cxn modelId="{4749EF13-A293-4F26-9116-687B64DA41F0}" type="presParOf" srcId="{B09203C1-1AF6-4FF8-BA79-8B78F53DA85B}" destId="{2A812920-F277-4A4D-9A6A-8833D887C0C6}" srcOrd="7" destOrd="0" presId="urn:microsoft.com/office/officeart/2005/8/layout/hierarchy3"/>
    <dgm:cxn modelId="{404D6BC2-22E0-4331-B074-583D98097EF2}" type="presParOf" srcId="{B09203C1-1AF6-4FF8-BA79-8B78F53DA85B}" destId="{326806C3-2241-4732-B7AF-0D52A7F09558}" srcOrd="8" destOrd="0" presId="urn:microsoft.com/office/officeart/2005/8/layout/hierarchy3"/>
    <dgm:cxn modelId="{9C3574B2-9014-487F-B762-D531B930FC4E}" type="presParOf" srcId="{B09203C1-1AF6-4FF8-BA79-8B78F53DA85B}" destId="{32C7CAA6-3984-4303-ACAB-047833D2336B}" srcOrd="9" destOrd="0" presId="urn:microsoft.com/office/officeart/2005/8/layout/hierarchy3"/>
    <dgm:cxn modelId="{25E4D273-6982-411B-8632-06EDFCD3EADA}" type="presParOf" srcId="{B09203C1-1AF6-4FF8-BA79-8B78F53DA85B}" destId="{B57DA8F8-95E3-4FDB-B991-D67892D30B54}" srcOrd="10" destOrd="0" presId="urn:microsoft.com/office/officeart/2005/8/layout/hierarchy3"/>
    <dgm:cxn modelId="{3DAC7D58-2DAC-4783-979C-B73DE9712DB1}" type="presParOf" srcId="{B09203C1-1AF6-4FF8-BA79-8B78F53DA85B}" destId="{E30CE63A-B507-4E11-AD92-6D2808410AE1}" srcOrd="11" destOrd="0" presId="urn:microsoft.com/office/officeart/2005/8/layout/hierarchy3"/>
    <dgm:cxn modelId="{72848930-A844-4568-81B2-1EFCF1F63494}" type="presParOf" srcId="{342EF07A-5EBD-429A-A075-D01955D8C12A}" destId="{480079F8-E77F-48CA-B576-C94F35EEDA71}" srcOrd="1" destOrd="0" presId="urn:microsoft.com/office/officeart/2005/8/layout/hierarchy3"/>
    <dgm:cxn modelId="{B48201E9-D5C4-41CA-B8BD-B4639D37416D}" type="presParOf" srcId="{480079F8-E77F-48CA-B576-C94F35EEDA71}" destId="{DB74D889-E1F1-4857-BFC4-5790DC0FDA94}" srcOrd="0" destOrd="0" presId="urn:microsoft.com/office/officeart/2005/8/layout/hierarchy3"/>
    <dgm:cxn modelId="{138718AB-5D26-403D-BF3E-12EA50C96742}" type="presParOf" srcId="{DB74D889-E1F1-4857-BFC4-5790DC0FDA94}" destId="{1114A13B-CD1C-494C-968F-3A7235CCE72C}" srcOrd="0" destOrd="0" presId="urn:microsoft.com/office/officeart/2005/8/layout/hierarchy3"/>
    <dgm:cxn modelId="{405CFFBC-01DC-498F-A8D4-7525FEACFC9C}" type="presParOf" srcId="{DB74D889-E1F1-4857-BFC4-5790DC0FDA94}" destId="{5909D071-0448-459F-B16D-DF9D895B218A}" srcOrd="1" destOrd="0" presId="urn:microsoft.com/office/officeart/2005/8/layout/hierarchy3"/>
    <dgm:cxn modelId="{367B1997-0C60-449D-AB14-BE76FA21B89A}" type="presParOf" srcId="{480079F8-E77F-48CA-B576-C94F35EEDA71}" destId="{511A80F8-B0B9-44CE-8BD3-114655B7DAAE}" srcOrd="1" destOrd="0" presId="urn:microsoft.com/office/officeart/2005/8/layout/hierarchy3"/>
    <dgm:cxn modelId="{84FF09C6-F673-475C-A8B5-1ABA735CBA37}" type="presParOf" srcId="{511A80F8-B0B9-44CE-8BD3-114655B7DAAE}" destId="{F4F07AF7-90F7-4841-9CFD-E80FD44244B7}" srcOrd="0" destOrd="0" presId="urn:microsoft.com/office/officeart/2005/8/layout/hierarchy3"/>
    <dgm:cxn modelId="{49AE4689-B227-46AA-9930-08BB1EC24342}" type="presParOf" srcId="{511A80F8-B0B9-44CE-8BD3-114655B7DAAE}" destId="{21A6660B-AD93-4FEC-854A-4D9251F60177}" srcOrd="1" destOrd="0" presId="urn:microsoft.com/office/officeart/2005/8/layout/hierarchy3"/>
    <dgm:cxn modelId="{F4F23F4B-3B3A-42F9-8211-F05AA8B528F0}" type="presParOf" srcId="{511A80F8-B0B9-44CE-8BD3-114655B7DAAE}" destId="{5B01E7F7-7C70-4F5B-AB0A-8D4553531E33}" srcOrd="2" destOrd="0" presId="urn:microsoft.com/office/officeart/2005/8/layout/hierarchy3"/>
    <dgm:cxn modelId="{21CDD4DC-E270-41B4-99DC-38AE6922D535}" type="presParOf" srcId="{511A80F8-B0B9-44CE-8BD3-114655B7DAAE}" destId="{4E9FB34B-BD19-4A19-95E8-142BE15CC46C}" srcOrd="3" destOrd="0" presId="urn:microsoft.com/office/officeart/2005/8/layout/hierarchy3"/>
    <dgm:cxn modelId="{4BBFE1FB-1ED2-4D70-BF5E-9195324A64B3}" type="presParOf" srcId="{511A80F8-B0B9-44CE-8BD3-114655B7DAAE}" destId="{57EBAAB6-FAA3-41B9-870E-DEBDD4720CC9}" srcOrd="4" destOrd="0" presId="urn:microsoft.com/office/officeart/2005/8/layout/hierarchy3"/>
    <dgm:cxn modelId="{23BF4138-C8EB-44A0-A244-133AF804461D}" type="presParOf" srcId="{511A80F8-B0B9-44CE-8BD3-114655B7DAAE}" destId="{214A7A5A-258F-44DA-AB03-EA1855C4D25A}" srcOrd="5" destOrd="0" presId="urn:microsoft.com/office/officeart/2005/8/layout/hierarchy3"/>
    <dgm:cxn modelId="{BDC0CC1D-F57B-43AD-BFA1-C13E04B40D2A}" type="presParOf" srcId="{511A80F8-B0B9-44CE-8BD3-114655B7DAAE}" destId="{69907656-02D7-4D99-8530-A655B1F12986}" srcOrd="6" destOrd="0" presId="urn:microsoft.com/office/officeart/2005/8/layout/hierarchy3"/>
    <dgm:cxn modelId="{12CC6F36-4537-42EA-B15E-90DA4729B0A4}" type="presParOf" srcId="{511A80F8-B0B9-44CE-8BD3-114655B7DAAE}" destId="{A2861273-DAA2-413B-AAE6-9CC25E9355B5}"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395A94-C616-4695-955C-25205A223BE1}">
      <dsp:nvSpPr>
        <dsp:cNvPr id="0" name=""/>
        <dsp:cNvSpPr/>
      </dsp:nvSpPr>
      <dsp:spPr>
        <a:xfrm>
          <a:off x="2328958" y="1504838"/>
          <a:ext cx="1675644" cy="1219200"/>
        </a:xfrm>
        <a:prstGeom prst="round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s-ES" sz="2000" b="1" kern="1200" dirty="0"/>
            <a:t>AUTOR</a:t>
          </a:r>
          <a:r>
            <a:rPr lang="es-ES" sz="2000" b="1" kern="1200" dirty="0">
              <a:latin typeface="Century Gothic"/>
            </a:rPr>
            <a:t>/A</a:t>
          </a:r>
          <a:endParaRPr lang="es-ES" sz="2000" b="1" kern="1200" dirty="0"/>
        </a:p>
        <a:p>
          <a:pPr marL="0" lvl="0" indent="0" algn="ctr" defTabSz="889000">
            <a:lnSpc>
              <a:spcPct val="90000"/>
            </a:lnSpc>
            <a:spcBef>
              <a:spcPct val="0"/>
            </a:spcBef>
            <a:spcAft>
              <a:spcPct val="35000"/>
            </a:spcAft>
            <a:buNone/>
          </a:pPr>
          <a:r>
            <a:rPr lang="ca-ES" sz="1100" kern="1200" dirty="0"/>
            <a:t>Creació literària, artística o científica</a:t>
          </a:r>
          <a:endParaRPr lang="es-ES" sz="1100" kern="1200" dirty="0"/>
        </a:p>
      </dsp:txBody>
      <dsp:txXfrm>
        <a:off x="2388474" y="1564354"/>
        <a:ext cx="1556612" cy="1100168"/>
      </dsp:txXfrm>
    </dsp:sp>
    <dsp:sp modelId="{F7B21768-AD54-40AE-BD6A-743D4855D95A}">
      <dsp:nvSpPr>
        <dsp:cNvPr id="0" name=""/>
        <dsp:cNvSpPr/>
      </dsp:nvSpPr>
      <dsp:spPr>
        <a:xfrm rot="16200000">
          <a:off x="2843350" y="1181408"/>
          <a:ext cx="646858" cy="0"/>
        </a:xfrm>
        <a:custGeom>
          <a:avLst/>
          <a:gdLst/>
          <a:ahLst/>
          <a:cxnLst/>
          <a:rect l="0" t="0" r="0" b="0"/>
          <a:pathLst>
            <a:path>
              <a:moveTo>
                <a:pt x="0" y="0"/>
              </a:moveTo>
              <a:lnTo>
                <a:pt x="64685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D14D6E-2CCE-49B7-84A6-2D22C094B0D0}">
      <dsp:nvSpPr>
        <dsp:cNvPr id="0" name=""/>
        <dsp:cNvSpPr/>
      </dsp:nvSpPr>
      <dsp:spPr>
        <a:xfrm>
          <a:off x="2477461" y="41115"/>
          <a:ext cx="1378637"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es-ES" sz="1500" kern="1200" dirty="0" err="1"/>
            <a:t>Articles</a:t>
          </a:r>
          <a:r>
            <a:rPr lang="es-ES" sz="1500" kern="1200" dirty="0"/>
            <a:t> </a:t>
          </a:r>
          <a:r>
            <a:rPr lang="es-ES" sz="1500" kern="1200" dirty="0" err="1"/>
            <a:t>científics</a:t>
          </a:r>
          <a:r>
            <a:rPr lang="es-ES" sz="1500" kern="1200" dirty="0"/>
            <a:t> o de </a:t>
          </a:r>
          <a:r>
            <a:rPr lang="es-ES" sz="1500" kern="1200" dirty="0" err="1"/>
            <a:t>difusió</a:t>
          </a:r>
          <a:endParaRPr lang="es-ES" sz="1500" kern="1200" dirty="0"/>
        </a:p>
      </dsp:txBody>
      <dsp:txXfrm>
        <a:off x="2517337" y="80991"/>
        <a:ext cx="1298885" cy="737112"/>
      </dsp:txXfrm>
    </dsp:sp>
    <dsp:sp modelId="{68BBC16A-40D4-4FF6-9BFD-B0F616A000F0}">
      <dsp:nvSpPr>
        <dsp:cNvPr id="0" name=""/>
        <dsp:cNvSpPr/>
      </dsp:nvSpPr>
      <dsp:spPr>
        <a:xfrm rot="19285714">
          <a:off x="3913221" y="1453473"/>
          <a:ext cx="164764" cy="0"/>
        </a:xfrm>
        <a:custGeom>
          <a:avLst/>
          <a:gdLst/>
          <a:ahLst/>
          <a:cxnLst/>
          <a:rect l="0" t="0" r="0" b="0"/>
          <a:pathLst>
            <a:path>
              <a:moveTo>
                <a:pt x="0" y="0"/>
              </a:moveTo>
              <a:lnTo>
                <a:pt x="16476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EE7B1C8-D84C-41CF-8667-5C4FD93CF024}">
      <dsp:nvSpPr>
        <dsp:cNvPr id="0" name=""/>
        <dsp:cNvSpPr/>
      </dsp:nvSpPr>
      <dsp:spPr>
        <a:xfrm>
          <a:off x="4060012" y="667963"/>
          <a:ext cx="816864"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err="1"/>
            <a:t>Llibres</a:t>
          </a:r>
          <a:endParaRPr lang="es-ES" sz="1600" kern="1200" dirty="0"/>
        </a:p>
      </dsp:txBody>
      <dsp:txXfrm>
        <a:off x="4099888" y="707839"/>
        <a:ext cx="737112" cy="737112"/>
      </dsp:txXfrm>
    </dsp:sp>
    <dsp:sp modelId="{A06A71B1-3F77-4D58-AF40-4F70371085FD}">
      <dsp:nvSpPr>
        <dsp:cNvPr id="0" name=""/>
        <dsp:cNvSpPr/>
      </dsp:nvSpPr>
      <dsp:spPr>
        <a:xfrm rot="839762">
          <a:off x="4002019" y="2344305"/>
          <a:ext cx="173964" cy="0"/>
        </a:xfrm>
        <a:custGeom>
          <a:avLst/>
          <a:gdLst/>
          <a:ahLst/>
          <a:cxnLst/>
          <a:rect l="0" t="0" r="0" b="0"/>
          <a:pathLst>
            <a:path>
              <a:moveTo>
                <a:pt x="0" y="0"/>
              </a:moveTo>
              <a:lnTo>
                <a:pt x="17396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F20314-A8E4-4F8A-B6CB-72AB257C2D4A}">
      <dsp:nvSpPr>
        <dsp:cNvPr id="0" name=""/>
        <dsp:cNvSpPr/>
      </dsp:nvSpPr>
      <dsp:spPr>
        <a:xfrm>
          <a:off x="4173401" y="2110584"/>
          <a:ext cx="1233064"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err="1"/>
            <a:t>Pàgines</a:t>
          </a:r>
          <a:r>
            <a:rPr lang="es-ES" sz="1600" kern="1200" dirty="0"/>
            <a:t> web</a:t>
          </a:r>
        </a:p>
      </dsp:txBody>
      <dsp:txXfrm>
        <a:off x="4213277" y="2150460"/>
        <a:ext cx="1153312" cy="737112"/>
      </dsp:txXfrm>
    </dsp:sp>
    <dsp:sp modelId="{AFFD7C35-766B-4A0F-BF91-DDE7BB549C14}">
      <dsp:nvSpPr>
        <dsp:cNvPr id="0" name=""/>
        <dsp:cNvSpPr/>
      </dsp:nvSpPr>
      <dsp:spPr>
        <a:xfrm rot="3857143">
          <a:off x="3308923" y="2965029"/>
          <a:ext cx="534960" cy="0"/>
        </a:xfrm>
        <a:custGeom>
          <a:avLst/>
          <a:gdLst/>
          <a:ahLst/>
          <a:cxnLst/>
          <a:rect l="0" t="0" r="0" b="0"/>
          <a:pathLst>
            <a:path>
              <a:moveTo>
                <a:pt x="0" y="0"/>
              </a:moveTo>
              <a:lnTo>
                <a:pt x="5349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361E3F-A925-4669-A666-01858257B17F}">
      <dsp:nvSpPr>
        <dsp:cNvPr id="0" name=""/>
        <dsp:cNvSpPr/>
      </dsp:nvSpPr>
      <dsp:spPr>
        <a:xfrm>
          <a:off x="3201831" y="3206020"/>
          <a:ext cx="1374635"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a:t>Tesis </a:t>
          </a:r>
          <a:r>
            <a:rPr lang="es-ES" sz="1600" kern="1200" dirty="0" err="1"/>
            <a:t>doctorals</a:t>
          </a:r>
          <a:endParaRPr lang="es-ES" sz="1600" kern="1200" dirty="0"/>
        </a:p>
      </dsp:txBody>
      <dsp:txXfrm>
        <a:off x="3241707" y="3245896"/>
        <a:ext cx="1294883" cy="737112"/>
      </dsp:txXfrm>
    </dsp:sp>
    <dsp:sp modelId="{DEDB840C-7B22-40BB-A483-3730EFAEED0D}">
      <dsp:nvSpPr>
        <dsp:cNvPr id="0" name=""/>
        <dsp:cNvSpPr/>
      </dsp:nvSpPr>
      <dsp:spPr>
        <a:xfrm rot="6942857">
          <a:off x="2489676" y="2965029"/>
          <a:ext cx="534960" cy="0"/>
        </a:xfrm>
        <a:custGeom>
          <a:avLst/>
          <a:gdLst/>
          <a:ahLst/>
          <a:cxnLst/>
          <a:rect l="0" t="0" r="0" b="0"/>
          <a:pathLst>
            <a:path>
              <a:moveTo>
                <a:pt x="0" y="0"/>
              </a:moveTo>
              <a:lnTo>
                <a:pt x="5349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29BCAE3-6714-47EA-8580-DAAEEF81D672}">
      <dsp:nvSpPr>
        <dsp:cNvPr id="0" name=""/>
        <dsp:cNvSpPr/>
      </dsp:nvSpPr>
      <dsp:spPr>
        <a:xfrm>
          <a:off x="1776996" y="3206020"/>
          <a:ext cx="1334829"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es-ES" sz="1500" kern="1200" dirty="0" err="1"/>
            <a:t>Fotografies</a:t>
          </a:r>
          <a:r>
            <a:rPr lang="es-ES" sz="1500" kern="1200" dirty="0"/>
            <a:t>, </a:t>
          </a:r>
          <a:r>
            <a:rPr lang="es-ES" sz="1600" kern="1200" dirty="0" err="1"/>
            <a:t>dibuixos</a:t>
          </a:r>
          <a:endParaRPr lang="es-ES" sz="1600" kern="1200" dirty="0"/>
        </a:p>
      </dsp:txBody>
      <dsp:txXfrm>
        <a:off x="1816872" y="3245896"/>
        <a:ext cx="1255077" cy="737112"/>
      </dsp:txXfrm>
    </dsp:sp>
    <dsp:sp modelId="{00839FAE-A5E3-428E-8603-37A40FF3CDA9}">
      <dsp:nvSpPr>
        <dsp:cNvPr id="0" name=""/>
        <dsp:cNvSpPr/>
      </dsp:nvSpPr>
      <dsp:spPr>
        <a:xfrm rot="10077819">
          <a:off x="2121084" y="2314993"/>
          <a:ext cx="210183" cy="0"/>
        </a:xfrm>
        <a:custGeom>
          <a:avLst/>
          <a:gdLst/>
          <a:ahLst/>
          <a:cxnLst/>
          <a:rect l="0" t="0" r="0" b="0"/>
          <a:pathLst>
            <a:path>
              <a:moveTo>
                <a:pt x="0" y="0"/>
              </a:moveTo>
              <a:lnTo>
                <a:pt x="21018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CA7C38-5DA1-44EC-B268-7409ED8B2F07}">
      <dsp:nvSpPr>
        <dsp:cNvPr id="0" name=""/>
        <dsp:cNvSpPr/>
      </dsp:nvSpPr>
      <dsp:spPr>
        <a:xfrm>
          <a:off x="415210" y="2110585"/>
          <a:ext cx="1708185"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err="1"/>
            <a:t>Composicions</a:t>
          </a:r>
          <a:r>
            <a:rPr lang="es-ES" sz="1600" kern="1200" dirty="0"/>
            <a:t> </a:t>
          </a:r>
          <a:r>
            <a:rPr lang="es-ES" sz="1600" kern="1200" dirty="0" err="1"/>
            <a:t>musicals</a:t>
          </a:r>
          <a:endParaRPr lang="es-ES" sz="1600" kern="1200" dirty="0"/>
        </a:p>
      </dsp:txBody>
      <dsp:txXfrm>
        <a:off x="455086" y="2150461"/>
        <a:ext cx="1628433" cy="737112"/>
      </dsp:txXfrm>
    </dsp:sp>
    <dsp:sp modelId="{5C8FCB5C-96EF-4C96-8EE9-5B962BE55C48}">
      <dsp:nvSpPr>
        <dsp:cNvPr id="0" name=""/>
        <dsp:cNvSpPr/>
      </dsp:nvSpPr>
      <dsp:spPr>
        <a:xfrm rot="12537350">
          <a:off x="2154054" y="1605708"/>
          <a:ext cx="186564" cy="0"/>
        </a:xfrm>
        <a:custGeom>
          <a:avLst/>
          <a:gdLst/>
          <a:ahLst/>
          <a:cxnLst/>
          <a:rect l="0" t="0" r="0" b="0"/>
          <a:pathLst>
            <a:path>
              <a:moveTo>
                <a:pt x="0" y="0"/>
              </a:moveTo>
              <a:lnTo>
                <a:pt x="18656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6456A3D-A576-4B82-BA27-238AF2EB7656}">
      <dsp:nvSpPr>
        <dsp:cNvPr id="0" name=""/>
        <dsp:cNvSpPr/>
      </dsp:nvSpPr>
      <dsp:spPr>
        <a:xfrm>
          <a:off x="917416" y="806772"/>
          <a:ext cx="1248298"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err="1"/>
            <a:t>Pel·lícules</a:t>
          </a:r>
        </a:p>
      </dsp:txBody>
      <dsp:txXfrm>
        <a:off x="957292" y="846648"/>
        <a:ext cx="1168546" cy="7371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B20D4D-F8C6-4E1A-B725-A0D7C5C2DC91}">
      <dsp:nvSpPr>
        <dsp:cNvPr id="0" name=""/>
        <dsp:cNvSpPr/>
      </dsp:nvSpPr>
      <dsp:spPr>
        <a:xfrm>
          <a:off x="568755" y="0"/>
          <a:ext cx="2253067" cy="629384"/>
        </a:xfrm>
        <a:prstGeom prst="roundRect">
          <a:avLst>
            <a:gd name="adj" fmla="val 10000"/>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ca-ES" sz="2000" b="1" kern="1200" dirty="0">
              <a:solidFill>
                <a:schemeClr val="bg1"/>
              </a:solidFill>
            </a:rPr>
            <a:t>Drets morals</a:t>
          </a:r>
        </a:p>
      </dsp:txBody>
      <dsp:txXfrm>
        <a:off x="587189" y="18434"/>
        <a:ext cx="2216199" cy="592516"/>
      </dsp:txXfrm>
    </dsp:sp>
    <dsp:sp modelId="{0B668FFE-6889-4FFD-8028-A4FB6909649B}">
      <dsp:nvSpPr>
        <dsp:cNvPr id="0" name=""/>
        <dsp:cNvSpPr/>
      </dsp:nvSpPr>
      <dsp:spPr>
        <a:xfrm>
          <a:off x="794061" y="629384"/>
          <a:ext cx="227784" cy="274618"/>
        </a:xfrm>
        <a:custGeom>
          <a:avLst/>
          <a:gdLst/>
          <a:ahLst/>
          <a:cxnLst/>
          <a:rect l="0" t="0" r="0" b="0"/>
          <a:pathLst>
            <a:path>
              <a:moveTo>
                <a:pt x="0" y="0"/>
              </a:moveTo>
              <a:lnTo>
                <a:pt x="0" y="274618"/>
              </a:lnTo>
              <a:lnTo>
                <a:pt x="227784" y="2746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FB2355-BBAA-45DF-BCFB-2F2CEBFDF383}">
      <dsp:nvSpPr>
        <dsp:cNvPr id="0" name=""/>
        <dsp:cNvSpPr/>
      </dsp:nvSpPr>
      <dsp:spPr>
        <a:xfrm>
          <a:off x="1021846" y="724816"/>
          <a:ext cx="1584473" cy="358373"/>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a:solidFill>
                <a:srgbClr val="067F9C"/>
              </a:solidFill>
            </a:rPr>
            <a:t>Integritat</a:t>
          </a:r>
          <a:endParaRPr lang="es-ES" sz="1600" kern="1200" dirty="0">
            <a:solidFill>
              <a:srgbClr val="067F9C"/>
            </a:solidFill>
          </a:endParaRPr>
        </a:p>
      </dsp:txBody>
      <dsp:txXfrm>
        <a:off x="1032342" y="735312"/>
        <a:ext cx="1563481" cy="337381"/>
      </dsp:txXfrm>
    </dsp:sp>
    <dsp:sp modelId="{9D574AF7-58CF-4854-8267-25CE18689BEF}">
      <dsp:nvSpPr>
        <dsp:cNvPr id="0" name=""/>
        <dsp:cNvSpPr/>
      </dsp:nvSpPr>
      <dsp:spPr>
        <a:xfrm>
          <a:off x="794061" y="629384"/>
          <a:ext cx="227784" cy="761057"/>
        </a:xfrm>
        <a:custGeom>
          <a:avLst/>
          <a:gdLst/>
          <a:ahLst/>
          <a:cxnLst/>
          <a:rect l="0" t="0" r="0" b="0"/>
          <a:pathLst>
            <a:path>
              <a:moveTo>
                <a:pt x="0" y="0"/>
              </a:moveTo>
              <a:lnTo>
                <a:pt x="0" y="761057"/>
              </a:lnTo>
              <a:lnTo>
                <a:pt x="227784" y="7610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079A2E-2CE0-40DA-81B2-31A7FED6E85E}">
      <dsp:nvSpPr>
        <dsp:cNvPr id="0" name=""/>
        <dsp:cNvSpPr/>
      </dsp:nvSpPr>
      <dsp:spPr>
        <a:xfrm>
          <a:off x="1021846" y="1177608"/>
          <a:ext cx="1574968" cy="425667"/>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b="0" kern="1200" dirty="0">
              <a:solidFill>
                <a:srgbClr val="067F9C"/>
              </a:solidFill>
            </a:rPr>
            <a:t>Paternitat</a:t>
          </a:r>
          <a:endParaRPr lang="es-ES" sz="1600" b="0" kern="1200" dirty="0">
            <a:solidFill>
              <a:srgbClr val="067F9C"/>
            </a:solidFill>
          </a:endParaRPr>
        </a:p>
      </dsp:txBody>
      <dsp:txXfrm>
        <a:off x="1034313" y="1190075"/>
        <a:ext cx="1550034" cy="400733"/>
      </dsp:txXfrm>
    </dsp:sp>
    <dsp:sp modelId="{804A626A-D3F2-4DD6-B18B-9C5A1D343D81}">
      <dsp:nvSpPr>
        <dsp:cNvPr id="0" name=""/>
        <dsp:cNvSpPr/>
      </dsp:nvSpPr>
      <dsp:spPr>
        <a:xfrm>
          <a:off x="794061" y="629384"/>
          <a:ext cx="262838" cy="1293493"/>
        </a:xfrm>
        <a:custGeom>
          <a:avLst/>
          <a:gdLst/>
          <a:ahLst/>
          <a:cxnLst/>
          <a:rect l="0" t="0" r="0" b="0"/>
          <a:pathLst>
            <a:path>
              <a:moveTo>
                <a:pt x="0" y="0"/>
              </a:moveTo>
              <a:lnTo>
                <a:pt x="0" y="1293493"/>
              </a:lnTo>
              <a:lnTo>
                <a:pt x="262838" y="129349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77BB24-943A-4CDE-B921-4CBE7A1D4056}">
      <dsp:nvSpPr>
        <dsp:cNvPr id="0" name=""/>
        <dsp:cNvSpPr/>
      </dsp:nvSpPr>
      <dsp:spPr>
        <a:xfrm>
          <a:off x="1056900" y="1718696"/>
          <a:ext cx="1580430" cy="40836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err="1">
              <a:solidFill>
                <a:srgbClr val="067F9C"/>
              </a:solidFill>
            </a:rPr>
            <a:t>Divulgació</a:t>
          </a:r>
          <a:endParaRPr lang="es-ES" sz="1600" b="0" kern="1200" dirty="0">
            <a:solidFill>
              <a:srgbClr val="067F9C"/>
            </a:solidFill>
          </a:endParaRPr>
        </a:p>
      </dsp:txBody>
      <dsp:txXfrm>
        <a:off x="1068861" y="1730657"/>
        <a:ext cx="1556508" cy="384440"/>
      </dsp:txXfrm>
    </dsp:sp>
    <dsp:sp modelId="{E87EF1A1-3812-4934-94DD-16AAB2E4BF79}">
      <dsp:nvSpPr>
        <dsp:cNvPr id="0" name=""/>
        <dsp:cNvSpPr/>
      </dsp:nvSpPr>
      <dsp:spPr>
        <a:xfrm>
          <a:off x="794061" y="629384"/>
          <a:ext cx="243852" cy="1775949"/>
        </a:xfrm>
        <a:custGeom>
          <a:avLst/>
          <a:gdLst/>
          <a:ahLst/>
          <a:cxnLst/>
          <a:rect l="0" t="0" r="0" b="0"/>
          <a:pathLst>
            <a:path>
              <a:moveTo>
                <a:pt x="0" y="0"/>
              </a:moveTo>
              <a:lnTo>
                <a:pt x="0" y="1775949"/>
              </a:lnTo>
              <a:lnTo>
                <a:pt x="243852" y="17759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A812920-F277-4A4D-9A6A-8833D887C0C6}">
      <dsp:nvSpPr>
        <dsp:cNvPr id="0" name=""/>
        <dsp:cNvSpPr/>
      </dsp:nvSpPr>
      <dsp:spPr>
        <a:xfrm>
          <a:off x="1037913" y="2214225"/>
          <a:ext cx="1026248" cy="382216"/>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err="1">
              <a:solidFill>
                <a:srgbClr val="067F9C"/>
              </a:solidFill>
            </a:rPr>
            <a:t>Accés</a:t>
          </a:r>
          <a:endParaRPr lang="es-ES" sz="1600" b="0" kern="1200" dirty="0">
            <a:solidFill>
              <a:srgbClr val="067F9C"/>
            </a:solidFill>
          </a:endParaRPr>
        </a:p>
      </dsp:txBody>
      <dsp:txXfrm>
        <a:off x="1049108" y="2225420"/>
        <a:ext cx="1003858" cy="359826"/>
      </dsp:txXfrm>
    </dsp:sp>
    <dsp:sp modelId="{326806C3-2241-4732-B7AF-0D52A7F09558}">
      <dsp:nvSpPr>
        <dsp:cNvPr id="0" name=""/>
        <dsp:cNvSpPr/>
      </dsp:nvSpPr>
      <dsp:spPr>
        <a:xfrm>
          <a:off x="794061" y="629384"/>
          <a:ext cx="227784" cy="2254815"/>
        </a:xfrm>
        <a:custGeom>
          <a:avLst/>
          <a:gdLst/>
          <a:ahLst/>
          <a:cxnLst/>
          <a:rect l="0" t="0" r="0" b="0"/>
          <a:pathLst>
            <a:path>
              <a:moveTo>
                <a:pt x="0" y="0"/>
              </a:moveTo>
              <a:lnTo>
                <a:pt x="0" y="2254815"/>
              </a:lnTo>
              <a:lnTo>
                <a:pt x="227784" y="22548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2C7CAA6-3984-4303-ACAB-047833D2336B}">
      <dsp:nvSpPr>
        <dsp:cNvPr id="0" name=""/>
        <dsp:cNvSpPr/>
      </dsp:nvSpPr>
      <dsp:spPr>
        <a:xfrm>
          <a:off x="1021846" y="2677108"/>
          <a:ext cx="1413318" cy="41418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err="1">
              <a:solidFill>
                <a:srgbClr val="067F9C"/>
              </a:solidFill>
            </a:rPr>
            <a:t>Modificació</a:t>
          </a:r>
          <a:endParaRPr lang="es-ES" sz="1600" b="0" kern="1200" dirty="0">
            <a:solidFill>
              <a:srgbClr val="067F9C"/>
            </a:solidFill>
          </a:endParaRPr>
        </a:p>
      </dsp:txBody>
      <dsp:txXfrm>
        <a:off x="1033977" y="2689239"/>
        <a:ext cx="1389056" cy="389920"/>
      </dsp:txXfrm>
    </dsp:sp>
    <dsp:sp modelId="{B57DA8F8-95E3-4FDB-B991-D67892D30B54}">
      <dsp:nvSpPr>
        <dsp:cNvPr id="0" name=""/>
        <dsp:cNvSpPr/>
      </dsp:nvSpPr>
      <dsp:spPr>
        <a:xfrm>
          <a:off x="794061" y="629384"/>
          <a:ext cx="232866" cy="2746175"/>
        </a:xfrm>
        <a:custGeom>
          <a:avLst/>
          <a:gdLst/>
          <a:ahLst/>
          <a:cxnLst/>
          <a:rect l="0" t="0" r="0" b="0"/>
          <a:pathLst>
            <a:path>
              <a:moveTo>
                <a:pt x="0" y="0"/>
              </a:moveTo>
              <a:lnTo>
                <a:pt x="0" y="2746175"/>
              </a:lnTo>
              <a:lnTo>
                <a:pt x="232866" y="2746175"/>
              </a:lnTo>
            </a:path>
          </a:pathLst>
        </a:custGeom>
        <a:noFill/>
        <a:ln w="12700" cap="flat" cmpd="sng" algn="ctr">
          <a:solidFill>
            <a:srgbClr val="08A5CA"/>
          </a:solidFill>
          <a:prstDash val="solid"/>
          <a:miter lim="800000"/>
        </a:ln>
        <a:effectLst/>
      </dsp:spPr>
      <dsp:style>
        <a:lnRef idx="2">
          <a:scrgbClr r="0" g="0" b="0"/>
        </a:lnRef>
        <a:fillRef idx="0">
          <a:scrgbClr r="0" g="0" b="0"/>
        </a:fillRef>
        <a:effectRef idx="0">
          <a:scrgbClr r="0" g="0" b="0"/>
        </a:effectRef>
        <a:fontRef idx="minor"/>
      </dsp:style>
    </dsp:sp>
    <dsp:sp modelId="{E30CE63A-B507-4E11-AD92-6D2808410AE1}">
      <dsp:nvSpPr>
        <dsp:cNvPr id="0" name=""/>
        <dsp:cNvSpPr/>
      </dsp:nvSpPr>
      <dsp:spPr>
        <a:xfrm>
          <a:off x="1026928" y="3186723"/>
          <a:ext cx="1410290"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a:solidFill>
                <a:srgbClr val="067F9C"/>
              </a:solidFill>
            </a:rPr>
            <a:t> Retirada</a:t>
          </a:r>
        </a:p>
      </dsp:txBody>
      <dsp:txXfrm>
        <a:off x="1037990" y="3197785"/>
        <a:ext cx="1388166" cy="355548"/>
      </dsp:txXfrm>
    </dsp:sp>
    <dsp:sp modelId="{1114A13B-CD1C-494C-968F-3A7235CCE72C}">
      <dsp:nvSpPr>
        <dsp:cNvPr id="0" name=""/>
        <dsp:cNvSpPr/>
      </dsp:nvSpPr>
      <dsp:spPr>
        <a:xfrm>
          <a:off x="3495938" y="511"/>
          <a:ext cx="3021473" cy="898559"/>
        </a:xfrm>
        <a:prstGeom prst="roundRect">
          <a:avLst>
            <a:gd name="adj" fmla="val 10000"/>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ca-ES" sz="2000" b="1" kern="1200" dirty="0">
              <a:solidFill>
                <a:schemeClr val="bg1"/>
              </a:solidFill>
            </a:rPr>
            <a:t>Drets patrimonials o d’explotació</a:t>
          </a:r>
          <a:endParaRPr lang="es-ES" sz="2000" b="1" kern="1200" dirty="0">
            <a:solidFill>
              <a:schemeClr val="bg1"/>
            </a:solidFill>
          </a:endParaRPr>
        </a:p>
      </dsp:txBody>
      <dsp:txXfrm>
        <a:off x="3522256" y="26829"/>
        <a:ext cx="2968837" cy="845923"/>
      </dsp:txXfrm>
    </dsp:sp>
    <dsp:sp modelId="{F4F07AF7-90F7-4841-9CFD-E80FD44244B7}">
      <dsp:nvSpPr>
        <dsp:cNvPr id="0" name=""/>
        <dsp:cNvSpPr/>
      </dsp:nvSpPr>
      <dsp:spPr>
        <a:xfrm>
          <a:off x="3798085" y="899070"/>
          <a:ext cx="306501" cy="261916"/>
        </a:xfrm>
        <a:custGeom>
          <a:avLst/>
          <a:gdLst/>
          <a:ahLst/>
          <a:cxnLst/>
          <a:rect l="0" t="0" r="0" b="0"/>
          <a:pathLst>
            <a:path>
              <a:moveTo>
                <a:pt x="0" y="0"/>
              </a:moveTo>
              <a:lnTo>
                <a:pt x="0" y="261916"/>
              </a:lnTo>
              <a:lnTo>
                <a:pt x="306501" y="26191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A6660B-AD93-4FEC-854A-4D9251F60177}">
      <dsp:nvSpPr>
        <dsp:cNvPr id="0" name=""/>
        <dsp:cNvSpPr/>
      </dsp:nvSpPr>
      <dsp:spPr>
        <a:xfrm>
          <a:off x="4104587" y="972150"/>
          <a:ext cx="1681121"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a:solidFill>
                <a:srgbClr val="067F9C"/>
              </a:solidFill>
            </a:rPr>
            <a:t>Reproducció</a:t>
          </a:r>
          <a:endParaRPr lang="es-ES" sz="1600" kern="1200" dirty="0">
            <a:solidFill>
              <a:srgbClr val="067F9C"/>
            </a:solidFill>
          </a:endParaRPr>
        </a:p>
      </dsp:txBody>
      <dsp:txXfrm>
        <a:off x="4115649" y="983212"/>
        <a:ext cx="1658997" cy="355548"/>
      </dsp:txXfrm>
    </dsp:sp>
    <dsp:sp modelId="{5B01E7F7-7C70-4F5B-AB0A-8D4553531E33}">
      <dsp:nvSpPr>
        <dsp:cNvPr id="0" name=""/>
        <dsp:cNvSpPr/>
      </dsp:nvSpPr>
      <dsp:spPr>
        <a:xfrm>
          <a:off x="3798085" y="899070"/>
          <a:ext cx="282124" cy="755847"/>
        </a:xfrm>
        <a:custGeom>
          <a:avLst/>
          <a:gdLst/>
          <a:ahLst/>
          <a:cxnLst/>
          <a:rect l="0" t="0" r="0" b="0"/>
          <a:pathLst>
            <a:path>
              <a:moveTo>
                <a:pt x="0" y="0"/>
              </a:moveTo>
              <a:lnTo>
                <a:pt x="0" y="755847"/>
              </a:lnTo>
              <a:lnTo>
                <a:pt x="282124" y="7558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9FB34B-BD19-4A19-95E8-142BE15CC46C}">
      <dsp:nvSpPr>
        <dsp:cNvPr id="0" name=""/>
        <dsp:cNvSpPr/>
      </dsp:nvSpPr>
      <dsp:spPr>
        <a:xfrm>
          <a:off x="4080210" y="1466082"/>
          <a:ext cx="1724164"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a:solidFill>
                <a:srgbClr val="067F9C"/>
              </a:solidFill>
            </a:rPr>
            <a:t>Distribució</a:t>
          </a:r>
        </a:p>
      </dsp:txBody>
      <dsp:txXfrm>
        <a:off x="4091272" y="1477144"/>
        <a:ext cx="1702040" cy="355548"/>
      </dsp:txXfrm>
    </dsp:sp>
    <dsp:sp modelId="{57EBAAB6-FAA3-41B9-870E-DEBDD4720CC9}">
      <dsp:nvSpPr>
        <dsp:cNvPr id="0" name=""/>
        <dsp:cNvSpPr/>
      </dsp:nvSpPr>
      <dsp:spPr>
        <a:xfrm>
          <a:off x="3798085" y="899070"/>
          <a:ext cx="282565" cy="1835886"/>
        </a:xfrm>
        <a:custGeom>
          <a:avLst/>
          <a:gdLst/>
          <a:ahLst/>
          <a:cxnLst/>
          <a:rect l="0" t="0" r="0" b="0"/>
          <a:pathLst>
            <a:path>
              <a:moveTo>
                <a:pt x="0" y="0"/>
              </a:moveTo>
              <a:lnTo>
                <a:pt x="0" y="1835886"/>
              </a:lnTo>
              <a:lnTo>
                <a:pt x="282565" y="18358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4A7A5A-258F-44DA-AB03-EA1855C4D25A}">
      <dsp:nvSpPr>
        <dsp:cNvPr id="0" name=""/>
        <dsp:cNvSpPr/>
      </dsp:nvSpPr>
      <dsp:spPr>
        <a:xfrm>
          <a:off x="4080651" y="2516718"/>
          <a:ext cx="2508079" cy="436476"/>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a:solidFill>
                <a:srgbClr val="067F9C"/>
              </a:solidFill>
            </a:rPr>
            <a:t>Comunicació pública</a:t>
          </a:r>
        </a:p>
      </dsp:txBody>
      <dsp:txXfrm>
        <a:off x="4093435" y="2529502"/>
        <a:ext cx="2482511" cy="410908"/>
      </dsp:txXfrm>
    </dsp:sp>
    <dsp:sp modelId="{69907656-02D7-4D99-8530-A655B1F12986}">
      <dsp:nvSpPr>
        <dsp:cNvPr id="0" name=""/>
        <dsp:cNvSpPr/>
      </dsp:nvSpPr>
      <dsp:spPr>
        <a:xfrm>
          <a:off x="3798085" y="899070"/>
          <a:ext cx="282565" cy="1287977"/>
        </a:xfrm>
        <a:custGeom>
          <a:avLst/>
          <a:gdLst/>
          <a:ahLst/>
          <a:cxnLst/>
          <a:rect l="0" t="0" r="0" b="0"/>
          <a:pathLst>
            <a:path>
              <a:moveTo>
                <a:pt x="0" y="0"/>
              </a:moveTo>
              <a:lnTo>
                <a:pt x="0" y="1287977"/>
              </a:lnTo>
              <a:lnTo>
                <a:pt x="282565" y="128797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2861273-DAA2-413B-AAE6-9CC25E9355B5}">
      <dsp:nvSpPr>
        <dsp:cNvPr id="0" name=""/>
        <dsp:cNvSpPr/>
      </dsp:nvSpPr>
      <dsp:spPr>
        <a:xfrm>
          <a:off x="4080651" y="1998211"/>
          <a:ext cx="2018059"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a:solidFill>
                <a:srgbClr val="067F9C"/>
              </a:solidFill>
            </a:rPr>
            <a:t>Transformació</a:t>
          </a:r>
          <a:endParaRPr lang="es-ES" sz="1600" kern="1200" dirty="0">
            <a:solidFill>
              <a:srgbClr val="067F9C"/>
            </a:solidFill>
          </a:endParaRPr>
        </a:p>
      </dsp:txBody>
      <dsp:txXfrm>
        <a:off x="4091713" y="2009273"/>
        <a:ext cx="1995935" cy="355548"/>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876A3F-4FE3-4D4F-B92F-1631838507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94516C7-1FF3-F44B-93B1-24B9AA324A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34C92B-6A45-864A-B429-22A9039765DA}" type="datetimeFigureOut">
              <a:rPr lang="en-US" smtClean="0"/>
              <a:t>3/16/2022</a:t>
            </a:fld>
            <a:endParaRPr lang="en-US" dirty="0"/>
          </a:p>
        </p:txBody>
      </p:sp>
      <p:sp>
        <p:nvSpPr>
          <p:cNvPr id="4" name="Footer Placeholder 3">
            <a:extLst>
              <a:ext uri="{FF2B5EF4-FFF2-40B4-BE49-F238E27FC236}">
                <a16:creationId xmlns:a16="http://schemas.microsoft.com/office/drawing/2014/main" id="{EDC6268A-8AA9-4C40-BEFB-029DF3E811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8E928AC-AE76-324A-BA05-D16BF60C79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62C3C4-9460-4343-9283-24A378E2714B}" type="slidenum">
              <a:rPr lang="en-US" smtClean="0"/>
              <a:t>‹Nº›</a:t>
            </a:fld>
            <a:endParaRPr lang="en-US" dirty="0"/>
          </a:p>
        </p:txBody>
      </p:sp>
    </p:spTree>
    <p:extLst>
      <p:ext uri="{BB962C8B-B14F-4D97-AF65-F5344CB8AC3E}">
        <p14:creationId xmlns:p14="http://schemas.microsoft.com/office/powerpoint/2010/main" val="41905489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265FE6-BEE9-465E-9202-2D200EDE749C}" type="datetimeFigureOut">
              <a:rPr lang="en-GB" smtClean="0"/>
              <a:t>16/03/2022</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E8F2A-B3D4-43F2-B39B-CD77F64A1950}" type="slidenum">
              <a:rPr lang="en-GB" smtClean="0"/>
              <a:t>‹Nº›</a:t>
            </a:fld>
            <a:endParaRPr lang="en-GB" dirty="0"/>
          </a:p>
        </p:txBody>
      </p:sp>
    </p:spTree>
    <p:extLst>
      <p:ext uri="{BB962C8B-B14F-4D97-AF65-F5344CB8AC3E}">
        <p14:creationId xmlns:p14="http://schemas.microsoft.com/office/powerpoint/2010/main" val="446177964"/>
      </p:ext>
    </p:extLst>
  </p:cSld>
  <p:clrMap bg1="lt1" tx1="dk1" bg2="lt2" tx2="dk2" accent1="accent1" accent2="accent2" accent3="accent3" accent4="accent4" accent5="accent5" accent6="accent6" hlink="hlink" folHlink="folHlink"/>
  <p:notesStyle>
    <a:lvl1pPr marL="0" algn="l" defTabSz="816214" rtl="0" eaLnBrk="1" latinLnBrk="0" hangingPunct="1">
      <a:defRPr sz="1100" kern="1200">
        <a:solidFill>
          <a:schemeClr val="tx1"/>
        </a:solidFill>
        <a:latin typeface="+mn-lt"/>
        <a:ea typeface="+mn-ea"/>
        <a:cs typeface="+mn-cs"/>
      </a:defRPr>
    </a:lvl1pPr>
    <a:lvl2pPr marL="408107" algn="l" defTabSz="816214" rtl="0" eaLnBrk="1" latinLnBrk="0" hangingPunct="1">
      <a:defRPr sz="1100" kern="1200">
        <a:solidFill>
          <a:schemeClr val="tx1"/>
        </a:solidFill>
        <a:latin typeface="+mn-lt"/>
        <a:ea typeface="+mn-ea"/>
        <a:cs typeface="+mn-cs"/>
      </a:defRPr>
    </a:lvl2pPr>
    <a:lvl3pPr marL="816214" algn="l" defTabSz="816214" rtl="0" eaLnBrk="1" latinLnBrk="0" hangingPunct="1">
      <a:defRPr sz="1100" kern="1200">
        <a:solidFill>
          <a:schemeClr val="tx1"/>
        </a:solidFill>
        <a:latin typeface="+mn-lt"/>
        <a:ea typeface="+mn-ea"/>
        <a:cs typeface="+mn-cs"/>
      </a:defRPr>
    </a:lvl3pPr>
    <a:lvl4pPr marL="1224321" algn="l" defTabSz="816214" rtl="0" eaLnBrk="1" latinLnBrk="0" hangingPunct="1">
      <a:defRPr sz="1100" kern="1200">
        <a:solidFill>
          <a:schemeClr val="tx1"/>
        </a:solidFill>
        <a:latin typeface="+mn-lt"/>
        <a:ea typeface="+mn-ea"/>
        <a:cs typeface="+mn-cs"/>
      </a:defRPr>
    </a:lvl4pPr>
    <a:lvl5pPr marL="1632429" algn="l" defTabSz="816214" rtl="0" eaLnBrk="1" latinLnBrk="0" hangingPunct="1">
      <a:defRPr sz="1100" kern="1200">
        <a:solidFill>
          <a:schemeClr val="tx1"/>
        </a:solidFill>
        <a:latin typeface="+mn-lt"/>
        <a:ea typeface="+mn-ea"/>
        <a:cs typeface="+mn-cs"/>
      </a:defRPr>
    </a:lvl5pPr>
    <a:lvl6pPr marL="2040535" algn="l" defTabSz="816214" rtl="0" eaLnBrk="1" latinLnBrk="0" hangingPunct="1">
      <a:defRPr sz="1100" kern="1200">
        <a:solidFill>
          <a:schemeClr val="tx1"/>
        </a:solidFill>
        <a:latin typeface="+mn-lt"/>
        <a:ea typeface="+mn-ea"/>
        <a:cs typeface="+mn-cs"/>
      </a:defRPr>
    </a:lvl6pPr>
    <a:lvl7pPr marL="2448642" algn="l" defTabSz="816214" rtl="0" eaLnBrk="1" latinLnBrk="0" hangingPunct="1">
      <a:defRPr sz="1100" kern="1200">
        <a:solidFill>
          <a:schemeClr val="tx1"/>
        </a:solidFill>
        <a:latin typeface="+mn-lt"/>
        <a:ea typeface="+mn-ea"/>
        <a:cs typeface="+mn-cs"/>
      </a:defRPr>
    </a:lvl7pPr>
    <a:lvl8pPr marL="2856749" algn="l" defTabSz="816214" rtl="0" eaLnBrk="1" latinLnBrk="0" hangingPunct="1">
      <a:defRPr sz="1100" kern="1200">
        <a:solidFill>
          <a:schemeClr val="tx1"/>
        </a:solidFill>
        <a:latin typeface="+mn-lt"/>
        <a:ea typeface="+mn-ea"/>
        <a:cs typeface="+mn-cs"/>
      </a:defRPr>
    </a:lvl8pPr>
    <a:lvl9pPr marL="3264857" algn="l" defTabSz="816214"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pxhere.com/en/photo/1168766"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ODcwQjkwTE4wOEkwNzM2SzRCNE1VSUk2US4u"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forms.office.com/Pages/DesignPage.aspx?fragment=FormId%3DKUxRa5EjMUi3dITzXEW_AVRq_xrwhyhPtStmD8mStABUODcwQjkwTE4wOEkwNzM2SzRCNE1VSUk2US4u"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uab.cat/web/estudiar/doctorat/diposit-online-de-la-tesi/incidencies-1345788686766.html"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MkJGOVU3VlhSUlhUOENPOE9RSFhLRk41Ty4u"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s://forms.office.com/Pages/DesignPage.aspx?fragment=FormId%3DKUxRa5EjMUi3dITzXEW_AVRq_xrwhyhPtStmD8mStABUQVk4TFVZNFRCSVdKWDg3S0NYWEdGTDFaVS4u" TargetMode="External"/><Relationship Id="rId4" Type="http://schemas.openxmlformats.org/officeDocument/2006/relationships/hyperlink" Target="https://forms.office.com/Pages/ResponsePage.aspx?id=KUxRa5EjMUi3dITzXEW_AVRq_xrwhyhPtStmD8mStABUQVk4TFVZNFRCSVdKWDg3S0NYWEdGTDFaVS4u"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twitter.com/en/tos#intlTerms"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help.instagram.com/581066165581870"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a:t>Imatge:</a:t>
            </a:r>
            <a:r>
              <a:rPr lang="ca-ES" baseline="0" dirty="0"/>
              <a:t> </a:t>
            </a:r>
            <a:r>
              <a:rPr lang="ca-ES" dirty="0">
                <a:hlinkClick r:id="rId3"/>
              </a:rPr>
              <a:t>https://pxhere.com/en/photo/1168766</a:t>
            </a:r>
            <a:r>
              <a:rPr lang="ca-ES" dirty="0"/>
              <a:t> CC-0 </a:t>
            </a:r>
            <a:r>
              <a:rPr lang="ca-ES" dirty="0" err="1"/>
              <a:t>Public</a:t>
            </a:r>
            <a:r>
              <a:rPr lang="ca-ES" dirty="0"/>
              <a:t> </a:t>
            </a:r>
            <a:r>
              <a:rPr lang="ca-ES" dirty="0" err="1"/>
              <a:t>domain</a:t>
            </a:r>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1</a:t>
            </a:fld>
            <a:endParaRPr lang="en-GB" dirty="0"/>
          </a:p>
        </p:txBody>
      </p:sp>
    </p:spTree>
    <p:extLst>
      <p:ext uri="{BB962C8B-B14F-4D97-AF65-F5344CB8AC3E}">
        <p14:creationId xmlns:p14="http://schemas.microsoft.com/office/powerpoint/2010/main" val="299163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_tradnl" dirty="0" err="1"/>
              <a:t>Qüestionari</a:t>
            </a:r>
            <a:r>
              <a:rPr lang="es-ES_tradnl" dirty="0"/>
              <a:t> 2</a:t>
            </a:r>
            <a:r>
              <a:rPr lang="es-ES_tradnl" baseline="0" dirty="0"/>
              <a:t> – </a:t>
            </a:r>
            <a:r>
              <a:rPr lang="es-ES_tradnl" baseline="0" dirty="0" err="1"/>
              <a:t>Assistents</a:t>
            </a:r>
            <a:endParaRPr lang="es-ES_tradnl" baseline="0" dirty="0"/>
          </a:p>
          <a:p>
            <a:r>
              <a:rPr lang="ca-ES" dirty="0">
                <a:hlinkClick r:id="rId3"/>
              </a:rPr>
              <a:t>https://forms.office.com/Pages/ResponsePage.aspx?id=KUxRa5EjMUi3dITzXEW_AVRq_xrwhyhPtStmD8mStABUODcwQjkwTE4wOEkwNzM2SzRCNE1VSUk2US4u</a:t>
            </a:r>
            <a:endParaRPr lang="ca-ES"/>
          </a:p>
          <a:p>
            <a:pPr marL="0" marR="0" indent="0" algn="l" defTabSz="816214" rtl="0" eaLnBrk="1" fontAlgn="auto" latinLnBrk="0" hangingPunct="1">
              <a:lnSpc>
                <a:spcPct val="100000"/>
              </a:lnSpc>
              <a:spcBef>
                <a:spcPts val="0"/>
              </a:spcBef>
              <a:spcAft>
                <a:spcPts val="0"/>
              </a:spcAft>
              <a:buClrTx/>
              <a:buSzTx/>
              <a:buFontTx/>
              <a:buNone/>
              <a:tabLst/>
              <a:defRPr/>
            </a:pPr>
            <a:endParaRPr lang="es-ES_tradnl" dirty="0"/>
          </a:p>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Qüestionari</a:t>
            </a:r>
            <a:r>
              <a:rPr lang="es-ES_tradnl" dirty="0"/>
              <a:t> 2 - Formador (</a:t>
            </a:r>
            <a:r>
              <a:rPr lang="es-ES_tradnl" dirty="0" err="1"/>
              <a:t>amb</a:t>
            </a:r>
            <a:r>
              <a:rPr lang="es-ES_tradnl" dirty="0"/>
              <a:t> permisos per </a:t>
            </a:r>
            <a:r>
              <a:rPr lang="es-ES_tradnl" dirty="0" err="1"/>
              <a:t>veure</a:t>
            </a:r>
            <a:r>
              <a:rPr lang="es-ES_tradnl" dirty="0"/>
              <a:t> i editar)</a:t>
            </a:r>
          </a:p>
          <a:p>
            <a:r>
              <a:rPr lang="ca-ES" dirty="0">
                <a:hlinkClick r:id="rId4"/>
              </a:rPr>
              <a:t>https://forms.office.com/Pages/DesignPage.aspx?fragment=FormId%3DKUxRa5EjMUi3dITzXEW_AVRq_xrwhyhPtStmD8mStABUODcwQjkwTE4wOEkwNzM2SzRCNE1VSUk2US4u</a:t>
            </a:r>
            <a:endParaRPr lang="ca-ES"/>
          </a:p>
          <a:p>
            <a:endParaRPr lang="es-ES_tradnl" dirty="0"/>
          </a:p>
          <a:p>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31</a:t>
            </a:fld>
            <a:endParaRPr lang="en-GB" dirty="0"/>
          </a:p>
        </p:txBody>
      </p:sp>
    </p:spTree>
    <p:extLst>
      <p:ext uri="{BB962C8B-B14F-4D97-AF65-F5344CB8AC3E}">
        <p14:creationId xmlns:p14="http://schemas.microsoft.com/office/powerpoint/2010/main" val="3649825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fr-FR" sz="1100" b="0" i="0" kern="1200" dirty="0" err="1">
                <a:solidFill>
                  <a:schemeClr val="tx1"/>
                </a:solidFill>
                <a:effectLst/>
                <a:latin typeface="+mn-lt"/>
                <a:ea typeface="+mn-ea"/>
                <a:cs typeface="+mn-cs"/>
              </a:rPr>
              <a:t>Política</a:t>
            </a:r>
            <a:r>
              <a:rPr lang="fr-FR" sz="1100" b="0" i="0" kern="1200" baseline="0" dirty="0">
                <a:solidFill>
                  <a:schemeClr val="tx1"/>
                </a:solidFill>
                <a:effectLst/>
                <a:latin typeface="+mn-lt"/>
                <a:ea typeface="+mn-ea"/>
                <a:cs typeface="+mn-cs"/>
              </a:rPr>
              <a:t> AO-UAB: </a:t>
            </a:r>
            <a:r>
              <a:rPr lang="fr-FR" sz="1100" b="0" i="0" kern="1200" dirty="0" err="1">
                <a:solidFill>
                  <a:schemeClr val="tx1"/>
                </a:solidFill>
                <a:effectLst/>
                <a:latin typeface="+mn-lt"/>
                <a:ea typeface="+mn-ea"/>
                <a:cs typeface="+mn-cs"/>
              </a:rPr>
              <a:t>Sempre</a:t>
            </a:r>
            <a:r>
              <a:rPr lang="fr-FR" sz="1100" b="0" i="0" kern="1200" dirty="0">
                <a:solidFill>
                  <a:schemeClr val="tx1"/>
                </a:solidFill>
                <a:effectLst/>
                <a:latin typeface="+mn-lt"/>
                <a:ea typeface="+mn-ea"/>
                <a:cs typeface="+mn-cs"/>
              </a:rPr>
              <a:t> respectant les </a:t>
            </a:r>
            <a:r>
              <a:rPr lang="fr-FR" sz="1100" b="0" i="0" kern="1200" dirty="0" err="1">
                <a:solidFill>
                  <a:schemeClr val="tx1"/>
                </a:solidFill>
                <a:effectLst/>
                <a:latin typeface="+mn-lt"/>
                <a:ea typeface="+mn-ea"/>
                <a:cs typeface="+mn-cs"/>
              </a:rPr>
              <a:t>condicions</a:t>
            </a:r>
            <a:r>
              <a:rPr lang="fr-FR" sz="1100" b="0" i="0" kern="1200" dirty="0">
                <a:solidFill>
                  <a:schemeClr val="tx1"/>
                </a:solidFill>
                <a:effectLst/>
                <a:latin typeface="+mn-lt"/>
                <a:ea typeface="+mn-ea"/>
                <a:cs typeface="+mn-cs"/>
              </a:rPr>
              <a:t> </a:t>
            </a:r>
            <a:r>
              <a:rPr lang="fr-FR" sz="1100" b="0" i="0" kern="1200" dirty="0" err="1">
                <a:solidFill>
                  <a:schemeClr val="tx1"/>
                </a:solidFill>
                <a:effectLst/>
                <a:latin typeface="+mn-lt"/>
                <a:ea typeface="+mn-ea"/>
                <a:cs typeface="+mn-cs"/>
              </a:rPr>
              <a:t>establertes</a:t>
            </a:r>
            <a:r>
              <a:rPr lang="fr-FR" sz="1100" b="0" i="0" kern="1200" dirty="0">
                <a:solidFill>
                  <a:schemeClr val="tx1"/>
                </a:solidFill>
                <a:effectLst/>
                <a:latin typeface="+mn-lt"/>
                <a:ea typeface="+mn-ea"/>
                <a:cs typeface="+mn-cs"/>
              </a:rPr>
              <a:t> per les </a:t>
            </a:r>
            <a:r>
              <a:rPr lang="fr-FR" sz="1100" b="0" i="0" kern="1200" dirty="0" err="1">
                <a:solidFill>
                  <a:schemeClr val="tx1"/>
                </a:solidFill>
                <a:effectLst/>
                <a:latin typeface="+mn-lt"/>
                <a:ea typeface="+mn-ea"/>
                <a:cs typeface="+mn-cs"/>
              </a:rPr>
              <a:t>editorials</a:t>
            </a:r>
            <a:r>
              <a:rPr lang="fr-FR" sz="1100" b="0" i="0" kern="1200" dirty="0">
                <a:solidFill>
                  <a:schemeClr val="tx1"/>
                </a:solidFill>
                <a:effectLst/>
                <a:latin typeface="+mn-lt"/>
                <a:ea typeface="+mn-ea"/>
                <a:cs typeface="+mn-cs"/>
              </a:rPr>
              <a:t> en </a:t>
            </a:r>
            <a:r>
              <a:rPr lang="fr-FR" sz="1100" b="0" i="0" kern="1200" dirty="0" err="1">
                <a:solidFill>
                  <a:schemeClr val="tx1"/>
                </a:solidFill>
                <a:effectLst/>
                <a:latin typeface="+mn-lt"/>
                <a:ea typeface="+mn-ea"/>
                <a:cs typeface="+mn-cs"/>
              </a:rPr>
              <a:t>relació</a:t>
            </a:r>
            <a:r>
              <a:rPr lang="fr-FR" sz="1100" b="0" i="0" kern="1200" dirty="0">
                <a:solidFill>
                  <a:schemeClr val="tx1"/>
                </a:solidFill>
                <a:effectLst/>
                <a:latin typeface="+mn-lt"/>
                <a:ea typeface="+mn-ea"/>
                <a:cs typeface="+mn-cs"/>
              </a:rPr>
              <a:t> </a:t>
            </a:r>
            <a:r>
              <a:rPr lang="fr-FR" sz="1100" b="0" i="0" kern="1200" dirty="0" err="1">
                <a:solidFill>
                  <a:schemeClr val="tx1"/>
                </a:solidFill>
                <a:effectLst/>
                <a:latin typeface="+mn-lt"/>
                <a:ea typeface="+mn-ea"/>
                <a:cs typeface="+mn-cs"/>
              </a:rPr>
              <a:t>amb</a:t>
            </a:r>
            <a:r>
              <a:rPr lang="fr-FR" sz="1100" b="0" i="0" kern="1200" dirty="0">
                <a:solidFill>
                  <a:schemeClr val="tx1"/>
                </a:solidFill>
                <a:effectLst/>
                <a:latin typeface="+mn-lt"/>
                <a:ea typeface="+mn-ea"/>
                <a:cs typeface="+mn-cs"/>
              </a:rPr>
              <a:t> l’</a:t>
            </a:r>
            <a:r>
              <a:rPr lang="fr-FR" sz="1100" b="0" i="0" kern="1200" dirty="0" err="1">
                <a:solidFill>
                  <a:schemeClr val="tx1"/>
                </a:solidFill>
                <a:effectLst/>
                <a:latin typeface="+mn-lt"/>
                <a:ea typeface="+mn-ea"/>
                <a:cs typeface="+mn-cs"/>
              </a:rPr>
              <a:t>arxiu</a:t>
            </a:r>
            <a:r>
              <a:rPr lang="fr-FR" sz="1100" b="0" i="0" kern="1200" dirty="0">
                <a:solidFill>
                  <a:schemeClr val="tx1"/>
                </a:solidFill>
                <a:effectLst/>
                <a:latin typeface="+mn-lt"/>
                <a:ea typeface="+mn-ea"/>
                <a:cs typeface="+mn-cs"/>
              </a:rPr>
              <a:t> de documents en </a:t>
            </a:r>
            <a:r>
              <a:rPr lang="fr-FR" sz="1100" b="0" i="0" kern="1200" dirty="0" err="1">
                <a:solidFill>
                  <a:schemeClr val="tx1"/>
                </a:solidFill>
                <a:effectLst/>
                <a:latin typeface="+mn-lt"/>
                <a:ea typeface="+mn-ea"/>
                <a:cs typeface="+mn-cs"/>
              </a:rPr>
              <a:t>dipòsits</a:t>
            </a:r>
            <a:r>
              <a:rPr lang="fr-FR" sz="1100" b="0" i="0" kern="1200" dirty="0">
                <a:solidFill>
                  <a:schemeClr val="tx1"/>
                </a:solidFill>
                <a:effectLst/>
                <a:latin typeface="+mn-lt"/>
                <a:ea typeface="+mn-ea"/>
                <a:cs typeface="+mn-cs"/>
              </a:rPr>
              <a:t> </a:t>
            </a:r>
            <a:r>
              <a:rPr lang="fr-FR" sz="1100" b="0" i="0" kern="1200" dirty="0" err="1">
                <a:solidFill>
                  <a:schemeClr val="tx1"/>
                </a:solidFill>
                <a:effectLst/>
                <a:latin typeface="+mn-lt"/>
                <a:ea typeface="+mn-ea"/>
                <a:cs typeface="+mn-cs"/>
              </a:rPr>
              <a:t>digitals</a:t>
            </a:r>
            <a:r>
              <a:rPr lang="fr-FR" sz="1100" b="0" i="0" kern="1200" dirty="0">
                <a:solidFill>
                  <a:schemeClr val="tx1"/>
                </a:solidFill>
                <a:effectLst/>
                <a:latin typeface="+mn-lt"/>
                <a:ea typeface="+mn-ea"/>
                <a:cs typeface="+mn-cs"/>
              </a:rPr>
              <a:t> d’</a:t>
            </a:r>
            <a:r>
              <a:rPr lang="fr-FR" sz="1100" b="0" i="0" kern="1200" dirty="0" err="1">
                <a:solidFill>
                  <a:schemeClr val="tx1"/>
                </a:solidFill>
                <a:effectLst/>
                <a:latin typeface="+mn-lt"/>
                <a:ea typeface="+mn-ea"/>
                <a:cs typeface="+mn-cs"/>
              </a:rPr>
              <a:t>accés</a:t>
            </a:r>
            <a:r>
              <a:rPr lang="fr-FR" sz="1100" b="0" i="0" kern="1200" dirty="0">
                <a:solidFill>
                  <a:schemeClr val="tx1"/>
                </a:solidFill>
                <a:effectLst/>
                <a:latin typeface="+mn-lt"/>
                <a:ea typeface="+mn-ea"/>
                <a:cs typeface="+mn-cs"/>
              </a:rPr>
              <a:t> </a:t>
            </a:r>
            <a:r>
              <a:rPr lang="fr-FR" sz="1100" b="0" i="0" kern="1200" dirty="0" err="1">
                <a:solidFill>
                  <a:schemeClr val="tx1"/>
                </a:solidFill>
                <a:effectLst/>
                <a:latin typeface="+mn-lt"/>
                <a:ea typeface="+mn-ea"/>
                <a:cs typeface="+mn-cs"/>
              </a:rPr>
              <a:t>obert</a:t>
            </a:r>
            <a:r>
              <a:rPr lang="fr-FR" sz="1100" b="0" i="0" kern="1200" dirty="0">
                <a:solidFill>
                  <a:schemeClr val="tx1"/>
                </a:solidFill>
                <a:effectLst/>
                <a:latin typeface="+mn-lt"/>
                <a:ea typeface="+mn-ea"/>
                <a:cs typeface="+mn-cs"/>
              </a:rPr>
              <a:t>.</a:t>
            </a:r>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34</a:t>
            </a:fld>
            <a:endParaRPr lang="en-GB" dirty="0"/>
          </a:p>
        </p:txBody>
      </p:sp>
    </p:spTree>
    <p:extLst>
      <p:ext uri="{BB962C8B-B14F-4D97-AF65-F5344CB8AC3E}">
        <p14:creationId xmlns:p14="http://schemas.microsoft.com/office/powerpoint/2010/main" val="2778480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_tradnl" dirty="0"/>
              <a:t>A </a:t>
            </a:r>
            <a:r>
              <a:rPr lang="es-ES_tradnl" dirty="0" err="1"/>
              <a:t>part</a:t>
            </a:r>
            <a:r>
              <a:rPr lang="es-ES_tradnl" dirty="0"/>
              <a:t> de </a:t>
            </a:r>
            <a:r>
              <a:rPr lang="es-ES_tradnl" dirty="0" err="1"/>
              <a:t>l’obligatorietat</a:t>
            </a:r>
            <a:r>
              <a:rPr lang="es-ES_tradnl" baseline="0" dirty="0"/>
              <a:t> també hi ha </a:t>
            </a:r>
            <a:r>
              <a:rPr lang="es-ES_tradnl" baseline="0" dirty="0" err="1"/>
              <a:t>uns</a:t>
            </a:r>
            <a:r>
              <a:rPr lang="es-ES_tradnl" baseline="0" dirty="0"/>
              <a:t> </a:t>
            </a:r>
            <a:r>
              <a:rPr lang="es-ES_tradnl" baseline="0" dirty="0" err="1"/>
              <a:t>beneficis</a:t>
            </a:r>
            <a:r>
              <a:rPr lang="es-ES_tradnl" baseline="0" dirty="0"/>
              <a:t>:</a:t>
            </a:r>
          </a:p>
          <a:p>
            <a:endParaRPr lang="es-ES_tradnl" baseline="0" dirty="0"/>
          </a:p>
          <a:p>
            <a:pPr marL="171450" indent="-171450">
              <a:buClr>
                <a:schemeClr val="accent3">
                  <a:lumMod val="50000"/>
                </a:schemeClr>
              </a:buClr>
              <a:buFontTx/>
              <a:buChar char="-"/>
            </a:pPr>
            <a:r>
              <a:rPr lang="es-ES" dirty="0" err="1">
                <a:cs typeface="Arial" charset="0"/>
              </a:rPr>
              <a:t>Major</a:t>
            </a:r>
            <a:r>
              <a:rPr lang="es-ES" dirty="0">
                <a:cs typeface="Arial" charset="0"/>
              </a:rPr>
              <a:t> impacte</a:t>
            </a:r>
            <a:r>
              <a:rPr lang="es-ES" baseline="0" dirty="0">
                <a:cs typeface="Arial" charset="0"/>
              </a:rPr>
              <a:t> i </a:t>
            </a:r>
            <a:r>
              <a:rPr lang="es-ES" baseline="0" dirty="0" err="1">
                <a:cs typeface="Arial" charset="0"/>
              </a:rPr>
              <a:t>visibilitat</a:t>
            </a:r>
            <a:endParaRPr lang="es-ES" baseline="0" dirty="0">
              <a:cs typeface="Arial" charset="0"/>
            </a:endParaRPr>
          </a:p>
          <a:p>
            <a:pPr marL="171450" indent="-171450">
              <a:buClr>
                <a:schemeClr val="accent3">
                  <a:lumMod val="50000"/>
                </a:schemeClr>
              </a:buClr>
              <a:buFontTx/>
              <a:buChar char="-"/>
            </a:pPr>
            <a:r>
              <a:rPr lang="es-ES" dirty="0" err="1">
                <a:cs typeface="Arial" charset="0"/>
              </a:rPr>
              <a:t>Permet</a:t>
            </a:r>
            <a:r>
              <a:rPr lang="es-ES" dirty="0">
                <a:cs typeface="Arial" charset="0"/>
              </a:rPr>
              <a:t> que </a:t>
            </a:r>
            <a:r>
              <a:rPr lang="es-ES" dirty="0" err="1">
                <a:cs typeface="Arial" charset="0"/>
              </a:rPr>
              <a:t>els</a:t>
            </a:r>
            <a:r>
              <a:rPr lang="es-ES" dirty="0">
                <a:cs typeface="Arial" charset="0"/>
              </a:rPr>
              <a:t> </a:t>
            </a:r>
            <a:r>
              <a:rPr lang="es-ES" b="1" dirty="0" err="1">
                <a:cs typeface="Arial" charset="0"/>
              </a:rPr>
              <a:t>autors</a:t>
            </a:r>
            <a:r>
              <a:rPr lang="es-ES" b="1" dirty="0">
                <a:cs typeface="Arial" charset="0"/>
              </a:rPr>
              <a:t> </a:t>
            </a:r>
            <a:r>
              <a:rPr lang="es-ES" b="1" dirty="0" err="1">
                <a:cs typeface="Arial" charset="0"/>
              </a:rPr>
              <a:t>decideixin</a:t>
            </a:r>
            <a:r>
              <a:rPr lang="es-ES" b="1" dirty="0">
                <a:cs typeface="Arial" charset="0"/>
              </a:rPr>
              <a:t> </a:t>
            </a:r>
            <a:r>
              <a:rPr lang="es-ES" b="1" dirty="0" err="1">
                <a:cs typeface="Arial" charset="0"/>
              </a:rPr>
              <a:t>quins</a:t>
            </a:r>
            <a:r>
              <a:rPr lang="es-ES" b="1" dirty="0">
                <a:cs typeface="Arial" charset="0"/>
              </a:rPr>
              <a:t> </a:t>
            </a:r>
            <a:r>
              <a:rPr lang="es-ES" b="1" dirty="0" err="1">
                <a:cs typeface="Arial" charset="0"/>
              </a:rPr>
              <a:t>drets</a:t>
            </a:r>
            <a:r>
              <a:rPr lang="es-ES" b="1" dirty="0">
                <a:cs typeface="Arial" charset="0"/>
              </a:rPr>
              <a:t> conserven i </a:t>
            </a:r>
            <a:r>
              <a:rPr lang="es-ES" b="1" dirty="0" err="1">
                <a:cs typeface="Arial" charset="0"/>
              </a:rPr>
              <a:t>quins</a:t>
            </a:r>
            <a:r>
              <a:rPr lang="es-ES" b="1" dirty="0">
                <a:cs typeface="Arial" charset="0"/>
              </a:rPr>
              <a:t> </a:t>
            </a:r>
            <a:r>
              <a:rPr lang="es-ES" b="1" dirty="0" err="1">
                <a:cs typeface="Arial" charset="0"/>
              </a:rPr>
              <a:t>cedeixen</a:t>
            </a:r>
            <a:r>
              <a:rPr lang="es-ES" b="1" dirty="0">
                <a:cs typeface="Arial" charset="0"/>
              </a:rPr>
              <a:t> </a:t>
            </a:r>
            <a:r>
              <a:rPr lang="es-ES" dirty="0">
                <a:cs typeface="Arial" charset="0"/>
              </a:rPr>
              <a:t>i en </a:t>
            </a:r>
            <a:r>
              <a:rPr lang="es-ES" dirty="0" err="1">
                <a:cs typeface="Arial" charset="0"/>
              </a:rPr>
              <a:t>quines</a:t>
            </a:r>
            <a:r>
              <a:rPr lang="es-ES" dirty="0">
                <a:cs typeface="Arial" charset="0"/>
              </a:rPr>
              <a:t> </a:t>
            </a:r>
            <a:r>
              <a:rPr lang="es-ES" dirty="0" err="1">
                <a:cs typeface="Arial" charset="0"/>
              </a:rPr>
              <a:t>condicions</a:t>
            </a:r>
            <a:endParaRPr lang="es-ES" dirty="0">
              <a:cs typeface="Arial" charset="0"/>
            </a:endParaRPr>
          </a:p>
          <a:p>
            <a:pPr marL="171450" indent="-171450">
              <a:buClr>
                <a:schemeClr val="accent3">
                  <a:lumMod val="50000"/>
                </a:schemeClr>
              </a:buClr>
              <a:buFontTx/>
              <a:buChar char="-"/>
            </a:pPr>
            <a:r>
              <a:rPr lang="es-ES" b="1" dirty="0">
                <a:cs typeface="Arial" charset="0"/>
              </a:rPr>
              <a:t>Preserva </a:t>
            </a:r>
            <a:r>
              <a:rPr lang="es-ES" b="1" dirty="0" err="1">
                <a:cs typeface="Arial" charset="0"/>
              </a:rPr>
              <a:t>els</a:t>
            </a:r>
            <a:r>
              <a:rPr lang="es-ES" b="1" dirty="0">
                <a:cs typeface="Arial" charset="0"/>
              </a:rPr>
              <a:t> </a:t>
            </a:r>
            <a:r>
              <a:rPr lang="es-ES" b="1" dirty="0" err="1">
                <a:cs typeface="Arial" charset="0"/>
              </a:rPr>
              <a:t>resultats</a:t>
            </a:r>
            <a:r>
              <a:rPr lang="es-ES" b="1" dirty="0">
                <a:cs typeface="Arial" charset="0"/>
              </a:rPr>
              <a:t> </a:t>
            </a:r>
            <a:r>
              <a:rPr lang="es-ES" dirty="0">
                <a:cs typeface="Arial" charset="0"/>
              </a:rPr>
              <a:t>a </a:t>
            </a:r>
            <a:r>
              <a:rPr lang="es-ES" dirty="0" err="1">
                <a:cs typeface="Arial" charset="0"/>
              </a:rPr>
              <a:t>llarg</a:t>
            </a:r>
            <a:r>
              <a:rPr lang="es-ES" dirty="0">
                <a:cs typeface="Arial" charset="0"/>
              </a:rPr>
              <a:t> </a:t>
            </a:r>
            <a:r>
              <a:rPr lang="es-ES" dirty="0" err="1">
                <a:cs typeface="Arial" charset="0"/>
              </a:rPr>
              <a:t>termini</a:t>
            </a:r>
            <a:endParaRPr lang="es-ES" dirty="0">
              <a:cs typeface="Arial" charset="0"/>
            </a:endParaRPr>
          </a:p>
          <a:p>
            <a:pPr marL="171450" indent="-171450">
              <a:buClr>
                <a:schemeClr val="accent3">
                  <a:lumMod val="50000"/>
                </a:schemeClr>
              </a:buClr>
              <a:buFontTx/>
              <a:buChar char="-"/>
            </a:pPr>
            <a:r>
              <a:rPr lang="es-ES" dirty="0">
                <a:cs typeface="Arial" charset="0"/>
              </a:rPr>
              <a:t>Etc.</a:t>
            </a:r>
            <a:endParaRPr lang="en-US" dirty="0">
              <a:cs typeface="Arial" charset="0"/>
            </a:endParaRPr>
          </a:p>
          <a:p>
            <a:endParaRPr lang="es-ES_tradnl"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35</a:t>
            </a:fld>
            <a:endParaRPr lang="en-GB" dirty="0"/>
          </a:p>
        </p:txBody>
      </p:sp>
    </p:spTree>
    <p:extLst>
      <p:ext uri="{BB962C8B-B14F-4D97-AF65-F5344CB8AC3E}">
        <p14:creationId xmlns:p14="http://schemas.microsoft.com/office/powerpoint/2010/main" val="1739100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hlinkClick r:id="rId3"/>
              </a:rPr>
              <a:t>Model</a:t>
            </a:r>
            <a:r>
              <a:rPr lang="es-ES_tradnl" dirty="0">
                <a:hlinkClick r:id="rId3"/>
              </a:rPr>
              <a:t> de </a:t>
            </a:r>
            <a:r>
              <a:rPr lang="es-ES_tradnl" dirty="0" err="1">
                <a:hlinkClick r:id="rId3"/>
              </a:rPr>
              <a:t>declaració</a:t>
            </a:r>
            <a:r>
              <a:rPr lang="es-ES_tradnl" dirty="0">
                <a:hlinkClick r:id="rId3"/>
              </a:rPr>
              <a:t> </a:t>
            </a:r>
            <a:r>
              <a:rPr lang="es-ES_tradnl" dirty="0" err="1">
                <a:hlinkClick r:id="rId3"/>
              </a:rPr>
              <a:t>d'edició</a:t>
            </a:r>
            <a:r>
              <a:rPr lang="es-ES_tradnl" dirty="0">
                <a:hlinkClick r:id="rId3"/>
              </a:rPr>
              <a:t> de la </a:t>
            </a:r>
            <a:r>
              <a:rPr lang="es-ES_tradnl" dirty="0" err="1">
                <a:hlinkClick r:id="rId3"/>
              </a:rPr>
              <a:t>tesi</a:t>
            </a:r>
            <a:r>
              <a:rPr lang="es-ES_tradnl" dirty="0">
                <a:hlinkClick r:id="rId3"/>
              </a:rPr>
              <a:t> doctoral</a:t>
            </a:r>
            <a:r>
              <a:rPr lang="es-ES_tradnl" dirty="0"/>
              <a:t> (</a:t>
            </a:r>
            <a:r>
              <a:rPr lang="es-ES_tradnl" dirty="0" err="1"/>
              <a:t>últim</a:t>
            </a:r>
            <a:r>
              <a:rPr lang="es-ES_tradnl" baseline="0" dirty="0"/>
              <a:t> </a:t>
            </a:r>
            <a:r>
              <a:rPr lang="es-ES_tradnl" baseline="0" dirty="0" err="1"/>
              <a:t>enllaç</a:t>
            </a:r>
            <a:r>
              <a:rPr lang="es-ES_tradnl" baseline="0" dirty="0"/>
              <a:t>)</a:t>
            </a:r>
            <a:endParaRPr lang="ca-ES" sz="1100" kern="1200" dirty="0">
              <a:solidFill>
                <a:schemeClr val="tx1"/>
              </a:solidFill>
              <a:effectLst/>
              <a:latin typeface="+mn-lt"/>
              <a:ea typeface="+mn-ea"/>
              <a:cs typeface="+mn-cs"/>
            </a:endParaRPr>
          </a:p>
          <a:p>
            <a:r>
              <a:rPr lang="ca-ES" sz="1100" kern="1200" dirty="0">
                <a:solidFill>
                  <a:schemeClr val="tx1"/>
                </a:solidFill>
                <a:effectLst/>
                <a:latin typeface="+mn-lt"/>
                <a:ea typeface="+mn-ea"/>
                <a:cs typeface="+mn-cs"/>
              </a:rPr>
              <a:t>Tesi per compendi: també cal</a:t>
            </a:r>
            <a:r>
              <a:rPr lang="ca-ES" sz="1100" kern="1200" baseline="0" dirty="0">
                <a:solidFill>
                  <a:schemeClr val="tx1"/>
                </a:solidFill>
                <a:effectLst/>
                <a:latin typeface="+mn-lt"/>
                <a:ea typeface="+mn-ea"/>
                <a:cs typeface="+mn-cs"/>
              </a:rPr>
              <a:t> justificació (vegeu apartat).</a:t>
            </a:r>
          </a:p>
          <a:p>
            <a:r>
              <a:rPr lang="ca-ES" sz="1100" b="0" i="0" kern="1200" dirty="0" err="1">
                <a:solidFill>
                  <a:schemeClr val="tx1"/>
                </a:solidFill>
                <a:effectLst/>
                <a:latin typeface="+mn-lt"/>
                <a:ea typeface="+mn-ea"/>
                <a:cs typeface="+mn-cs"/>
              </a:rPr>
              <a:t>Link</a:t>
            </a:r>
            <a:r>
              <a:rPr lang="ca-ES" sz="1100" b="0" i="0" kern="1200" dirty="0">
                <a:solidFill>
                  <a:schemeClr val="tx1"/>
                </a:solidFill>
                <a:effectLst/>
                <a:latin typeface="+mn-lt"/>
                <a:ea typeface="+mn-ea"/>
                <a:cs typeface="+mn-cs"/>
              </a:rPr>
              <a:t> del</a:t>
            </a:r>
            <a:r>
              <a:rPr lang="ca-ES" sz="1100" b="0" i="0" kern="1200" baseline="0" dirty="0">
                <a:solidFill>
                  <a:schemeClr val="tx1"/>
                </a:solidFill>
                <a:effectLst/>
                <a:latin typeface="+mn-lt"/>
                <a:ea typeface="+mn-ea"/>
                <a:cs typeface="+mn-cs"/>
              </a:rPr>
              <a:t> d</a:t>
            </a:r>
            <a:r>
              <a:rPr lang="ca-ES" sz="1100" b="0" i="0" kern="1200" dirty="0">
                <a:solidFill>
                  <a:schemeClr val="tx1"/>
                </a:solidFill>
                <a:effectLst/>
                <a:latin typeface="+mn-lt"/>
                <a:ea typeface="+mn-ea"/>
                <a:cs typeface="+mn-cs"/>
              </a:rPr>
              <a:t>ipòsit de tesi online &gt; apartat "Pantalla TDX i TESEO“ &gt; vídeo 3:10</a:t>
            </a:r>
          </a:p>
          <a:p>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36</a:t>
            </a:fld>
            <a:endParaRPr lang="en-GB" dirty="0"/>
          </a:p>
        </p:txBody>
      </p:sp>
    </p:spTree>
    <p:extLst>
      <p:ext uri="{BB962C8B-B14F-4D97-AF65-F5344CB8AC3E}">
        <p14:creationId xmlns:p14="http://schemas.microsoft.com/office/powerpoint/2010/main" val="3873771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sz="1100" kern="1200" dirty="0">
                <a:solidFill>
                  <a:schemeClr val="tx1"/>
                </a:solidFill>
                <a:effectLst/>
                <a:latin typeface="+mn-lt"/>
                <a:ea typeface="+mn-ea"/>
                <a:cs typeface="+mn-cs"/>
              </a:rPr>
              <a:t>EMBARGAMENT:</a:t>
            </a:r>
          </a:p>
          <a:p>
            <a:r>
              <a:rPr lang="ca-ES" sz="1100" kern="1200" dirty="0">
                <a:solidFill>
                  <a:schemeClr val="tx1"/>
                </a:solidFill>
                <a:effectLst/>
                <a:latin typeface="+mn-lt"/>
                <a:ea typeface="+mn-ea"/>
                <a:cs typeface="+mn-cs"/>
              </a:rPr>
              <a:t>Es</a:t>
            </a:r>
            <a:r>
              <a:rPr lang="ca-ES" sz="1100" kern="1200" baseline="0" dirty="0">
                <a:solidFill>
                  <a:schemeClr val="tx1"/>
                </a:solidFill>
                <a:effectLst/>
                <a:latin typeface="+mn-lt"/>
                <a:ea typeface="+mn-ea"/>
                <a:cs typeface="+mn-cs"/>
              </a:rPr>
              <a:t> pot demanar una demora excepcional de 6 ó 12 mesos (cal a</a:t>
            </a:r>
            <a:r>
              <a:rPr lang="ca-ES" sz="1100" kern="1200" dirty="0">
                <a:solidFill>
                  <a:schemeClr val="tx1"/>
                </a:solidFill>
                <a:effectLst/>
                <a:latin typeface="+mn-lt"/>
                <a:ea typeface="+mn-ea"/>
                <a:cs typeface="+mn-cs"/>
              </a:rPr>
              <a:t>portar autorització </a:t>
            </a:r>
            <a:r>
              <a:rPr lang="ca-ES" sz="1100" u="sng" kern="1200" dirty="0">
                <a:solidFill>
                  <a:schemeClr val="tx1"/>
                </a:solidFill>
                <a:effectLst/>
                <a:latin typeface="+mn-lt"/>
                <a:ea typeface="+mn-ea"/>
                <a:cs typeface="+mn-cs"/>
              </a:rPr>
              <a:t>justificada</a:t>
            </a:r>
            <a:r>
              <a:rPr lang="ca-ES" sz="1100" kern="1200" dirty="0">
                <a:solidFill>
                  <a:schemeClr val="tx1"/>
                </a:solidFill>
                <a:effectLst/>
                <a:latin typeface="+mn-lt"/>
                <a:ea typeface="+mn-ea"/>
                <a:cs typeface="+mn-cs"/>
              </a:rPr>
              <a:t> de tots els directors de la tesi)</a:t>
            </a:r>
          </a:p>
          <a:p>
            <a:endParaRPr lang="ca-ES" dirty="0"/>
          </a:p>
          <a:p>
            <a:r>
              <a:rPr lang="ca-ES" dirty="0"/>
              <a:t>Escola de Doctorat ens informa:</a:t>
            </a:r>
          </a:p>
          <a:p>
            <a:r>
              <a:rPr lang="ca-ES" dirty="0"/>
              <a:t>Abril 2021 - el document de dipòsit de la tesi (exclusivament en català) només l'utilitzen en casos excepcionals quan SIGMA no funciona i ha quedat substituït pel vídeo, que el tenen actualitzat i en tres idiomes. Per tant </a:t>
            </a:r>
            <a:r>
              <a:rPr lang="ca-ES" b="1" dirty="0"/>
              <a:t>els canvis en la llicència CC recomanada per les tesis només es farà en el vídeo del dipòsit de la tesi</a:t>
            </a:r>
            <a:r>
              <a:rPr lang="ca-ES" dirty="0"/>
              <a:t>. </a:t>
            </a:r>
            <a:endParaRPr lang="ca-ES" dirty="0">
              <a:cs typeface="Calibri" panose="020F0502020204030204"/>
            </a:endParaRPr>
          </a:p>
          <a:p>
            <a:endParaRPr lang="ca-ES" dirty="0">
              <a:cs typeface="Calibri" panose="020F0502020204030204"/>
            </a:endParaRPr>
          </a:p>
          <a:p>
            <a:r>
              <a:rPr lang="ca-ES" dirty="0">
                <a:cs typeface="Calibri" panose="020F0502020204030204"/>
              </a:rPr>
              <a:t>Gener 2022 - des de febrer 2020 estan esperant l’aprovació de la nova normativa, no se sap data però podria ser abans de l’estiu. Potser amb el tema de la Ciència Oberta inclourà algun canvi més. Els doctorands poden seguir demanant embargament, el mateix que l'any passat.</a:t>
            </a:r>
          </a:p>
          <a:p>
            <a:endParaRPr lang="es-ES" dirty="0"/>
          </a:p>
        </p:txBody>
      </p:sp>
      <p:sp>
        <p:nvSpPr>
          <p:cNvPr id="4" name="Marcador de número de diapositiva 3"/>
          <p:cNvSpPr>
            <a:spLocks noGrp="1"/>
          </p:cNvSpPr>
          <p:nvPr>
            <p:ph type="sldNum" sz="quarter" idx="5"/>
          </p:nvPr>
        </p:nvSpPr>
        <p:spPr/>
        <p:txBody>
          <a:bodyPr/>
          <a:lstStyle/>
          <a:p>
            <a:fld id="{F6DE8F2A-B3D4-43F2-B39B-CD77F64A1950}" type="slidenum">
              <a:rPr lang="en-GB" smtClean="0"/>
              <a:t>37</a:t>
            </a:fld>
            <a:endParaRPr lang="en-GB" dirty="0"/>
          </a:p>
        </p:txBody>
      </p:sp>
    </p:spTree>
    <p:extLst>
      <p:ext uri="{BB962C8B-B14F-4D97-AF65-F5344CB8AC3E}">
        <p14:creationId xmlns:p14="http://schemas.microsoft.com/office/powerpoint/2010/main" val="3931367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err="1"/>
              <a:t>Link</a:t>
            </a:r>
            <a:r>
              <a:rPr lang="ca-ES" dirty="0"/>
              <a:t> al document:</a:t>
            </a:r>
            <a:r>
              <a:rPr lang="ca-ES" baseline="0" dirty="0"/>
              <a:t> és un m</a:t>
            </a:r>
            <a:r>
              <a:rPr lang="ca-ES" dirty="0"/>
              <a:t>odel d'un departament de renúncia d'un coautor d'un article per posar-ho en una tesi per compendi</a:t>
            </a:r>
          </a:p>
        </p:txBody>
      </p:sp>
      <p:sp>
        <p:nvSpPr>
          <p:cNvPr id="4" name="3 Marcador de número de diapositiva"/>
          <p:cNvSpPr>
            <a:spLocks noGrp="1"/>
          </p:cNvSpPr>
          <p:nvPr>
            <p:ph type="sldNum" sz="quarter" idx="10"/>
          </p:nvPr>
        </p:nvSpPr>
        <p:spPr/>
        <p:txBody>
          <a:bodyPr/>
          <a:lstStyle/>
          <a:p>
            <a:fld id="{F6DE8F2A-B3D4-43F2-B39B-CD77F64A1950}" type="slidenum">
              <a:rPr lang="en-GB" smtClean="0"/>
              <a:t>40</a:t>
            </a:fld>
            <a:endParaRPr lang="en-GB" dirty="0"/>
          </a:p>
        </p:txBody>
      </p:sp>
    </p:spTree>
    <p:extLst>
      <p:ext uri="{BB962C8B-B14F-4D97-AF65-F5344CB8AC3E}">
        <p14:creationId xmlns:p14="http://schemas.microsoft.com/office/powerpoint/2010/main" val="372910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Icona</a:t>
            </a:r>
            <a:r>
              <a:rPr lang="es-ES_tradnl" dirty="0"/>
              <a:t> sobre:</a:t>
            </a:r>
            <a:r>
              <a:rPr lang="es-ES_tradnl" baseline="0" dirty="0"/>
              <a:t> https://pixabay.com/es/vectors/icono-ronda-circular-s%C3%ADmbolo-web-3154242/ (</a:t>
            </a:r>
            <a:r>
              <a:rPr lang="es-ES_tradnl" baseline="0" dirty="0" err="1"/>
              <a:t>Pixabay</a:t>
            </a:r>
            <a:r>
              <a:rPr lang="es-ES_tradnl" baseline="0" dirty="0"/>
              <a:t> </a:t>
            </a:r>
            <a:r>
              <a:rPr lang="es-ES_tradnl" baseline="0" dirty="0" err="1"/>
              <a:t>License</a:t>
            </a:r>
            <a:r>
              <a:rPr lang="es-ES_tradnl" baseline="0" dirty="0"/>
              <a:t>)</a:t>
            </a:r>
          </a:p>
          <a:p>
            <a:r>
              <a:rPr lang="es-ES_tradnl" dirty="0">
                <a:cs typeface="Calibri"/>
              </a:rPr>
              <a:t>També </a:t>
            </a:r>
            <a:r>
              <a:rPr lang="es-ES_tradnl" dirty="0" err="1">
                <a:cs typeface="Calibri"/>
              </a:rPr>
              <a:t>s'inclou</a:t>
            </a:r>
            <a:r>
              <a:rPr lang="es-ES_tradnl" dirty="0">
                <a:cs typeface="Calibri"/>
              </a:rPr>
              <a:t> en el mail</a:t>
            </a:r>
            <a:endParaRPr lang="es-ES_tradnl" dirty="0"/>
          </a:p>
          <a:p>
            <a:pPr marL="579120" lvl="1" indent="-171450">
              <a:spcBef>
                <a:spcPts val="536"/>
              </a:spcBef>
              <a:spcAft>
                <a:spcPts val="1071"/>
              </a:spcAft>
              <a:buFont typeface="Arial"/>
              <a:buChar char="•"/>
            </a:pPr>
            <a:r>
              <a:rPr lang="ca-ES" dirty="0"/>
              <a:t>Enllaç a la </a:t>
            </a:r>
            <a:r>
              <a:rPr lang="ca-ES" b="1" dirty="0"/>
              <a:t>presentació</a:t>
            </a:r>
            <a:r>
              <a:rPr lang="ca-ES" dirty="0"/>
              <a:t> per consultar-la i descarregar-la </a:t>
            </a:r>
            <a:endParaRPr lang="en-US" dirty="0"/>
          </a:p>
          <a:p>
            <a:pPr marL="579120" lvl="1" indent="-171450">
              <a:spcBef>
                <a:spcPts val="536"/>
              </a:spcBef>
              <a:spcAft>
                <a:spcPts val="1071"/>
              </a:spcAft>
              <a:buFont typeface="Arial"/>
              <a:buChar char="•"/>
            </a:pPr>
            <a:r>
              <a:rPr lang="ca-ES" dirty="0"/>
              <a:t>Enllaç a l’</a:t>
            </a:r>
            <a:r>
              <a:rPr lang="ca-ES" b="1" dirty="0"/>
              <a:t>enquesta</a:t>
            </a:r>
            <a:r>
              <a:rPr lang="ca-ES" dirty="0"/>
              <a:t> per ajudar-nos a millorar</a:t>
            </a:r>
            <a:endParaRPr lang="es-ES_tradnl" dirty="0"/>
          </a:p>
          <a:p>
            <a:endParaRPr lang="ca-ES" dirty="0">
              <a:cs typeface="Calibri" panose="020F0502020204030204"/>
            </a:endParaRPr>
          </a:p>
        </p:txBody>
      </p:sp>
      <p:sp>
        <p:nvSpPr>
          <p:cNvPr id="4" name="3 Marcador de número de diapositiva"/>
          <p:cNvSpPr>
            <a:spLocks noGrp="1"/>
          </p:cNvSpPr>
          <p:nvPr>
            <p:ph type="sldNum" sz="quarter" idx="10"/>
          </p:nvPr>
        </p:nvSpPr>
        <p:spPr/>
        <p:txBody>
          <a:bodyPr/>
          <a:lstStyle/>
          <a:p>
            <a:fld id="{F6DE8F2A-B3D4-43F2-B39B-CD77F64A1950}" type="slidenum">
              <a:rPr lang="en-GB" smtClean="0"/>
              <a:t>49</a:t>
            </a:fld>
            <a:endParaRPr lang="en-GB" dirty="0"/>
          </a:p>
        </p:txBody>
      </p:sp>
    </p:spTree>
    <p:extLst>
      <p:ext uri="{BB962C8B-B14F-4D97-AF65-F5344CB8AC3E}">
        <p14:creationId xmlns:p14="http://schemas.microsoft.com/office/powerpoint/2010/main" val="2617917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05" name="Google Shape;30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228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_tradnl" dirty="0" err="1"/>
              <a:t>Icona</a:t>
            </a:r>
            <a:r>
              <a:rPr lang="es-ES_tradnl" dirty="0"/>
              <a:t> </a:t>
            </a:r>
            <a:r>
              <a:rPr lang="es-ES_tradnl" dirty="0" err="1"/>
              <a:t>pissarra</a:t>
            </a:r>
            <a:r>
              <a:rPr lang="es-ES_tradnl" dirty="0"/>
              <a:t>:</a:t>
            </a:r>
            <a:r>
              <a:rPr lang="es-ES_tradnl" baseline="0" dirty="0"/>
              <a:t> https://pixabay.com/es/vectors/icono-ronda-circular-s%C3%ADmbolo-web-3154240/ (</a:t>
            </a:r>
            <a:r>
              <a:rPr lang="es-ES_tradnl" baseline="0" dirty="0" err="1"/>
              <a:t>Pixabay</a:t>
            </a:r>
            <a:r>
              <a:rPr lang="es-ES_tradnl" baseline="0" dirty="0"/>
              <a:t> </a:t>
            </a:r>
            <a:r>
              <a:rPr lang="es-ES_tradnl" baseline="0" dirty="0" err="1"/>
              <a:t>License</a:t>
            </a:r>
            <a:r>
              <a:rPr lang="es-ES_tradnl" baseline="0" dirty="0"/>
              <a:t>)</a:t>
            </a:r>
          </a:p>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Icona</a:t>
            </a:r>
            <a:r>
              <a:rPr lang="es-ES_tradnl" dirty="0"/>
              <a:t> </a:t>
            </a:r>
            <a:r>
              <a:rPr lang="es-ES_tradnl" dirty="0" err="1"/>
              <a:t>llapis</a:t>
            </a:r>
            <a:r>
              <a:rPr lang="es-ES_tradnl" dirty="0"/>
              <a:t> (a les 2 </a:t>
            </a:r>
            <a:r>
              <a:rPr lang="es-ES_tradnl" dirty="0" err="1"/>
              <a:t>diapositives</a:t>
            </a:r>
            <a:r>
              <a:rPr lang="es-ES_tradnl" baseline="0" dirty="0"/>
              <a:t> de </a:t>
            </a:r>
            <a:r>
              <a:rPr lang="es-ES_tradnl" baseline="0" dirty="0" err="1"/>
              <a:t>bones</a:t>
            </a:r>
            <a:r>
              <a:rPr lang="es-ES_tradnl" baseline="0" dirty="0"/>
              <a:t> i males </a:t>
            </a:r>
            <a:r>
              <a:rPr lang="es-ES_tradnl" baseline="0" dirty="0" err="1"/>
              <a:t>pràctiques</a:t>
            </a:r>
            <a:r>
              <a:rPr lang="es-ES_tradnl" baseline="0" dirty="0"/>
              <a:t>, </a:t>
            </a:r>
            <a:r>
              <a:rPr lang="es-ES_tradnl" baseline="0" dirty="0" err="1"/>
              <a:t>exercicis</a:t>
            </a:r>
            <a:r>
              <a:rPr lang="es-ES_tradnl" baseline="0" dirty="0"/>
              <a:t>)</a:t>
            </a:r>
            <a:r>
              <a:rPr lang="es-ES_tradnl" dirty="0"/>
              <a:t>:</a:t>
            </a:r>
            <a:r>
              <a:rPr lang="es-ES_tradnl" baseline="0" dirty="0"/>
              <a:t> https://pixabay.com/es/vectors/icono-ronda-circular-s%C3%ADmbolo-web-3160555/ (</a:t>
            </a:r>
            <a:r>
              <a:rPr lang="es-ES_tradnl" baseline="0" dirty="0" err="1"/>
              <a:t>Pixabay</a:t>
            </a:r>
            <a:r>
              <a:rPr lang="es-ES_tradnl" baseline="0" dirty="0"/>
              <a:t> </a:t>
            </a:r>
            <a:r>
              <a:rPr lang="es-ES_tradnl" baseline="0" dirty="0" err="1"/>
              <a:t>License</a:t>
            </a:r>
            <a:r>
              <a:rPr lang="es-ES_tradnl" baseline="0" dirty="0"/>
              <a:t>)</a:t>
            </a:r>
          </a:p>
          <a:p>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2</a:t>
            </a:fld>
            <a:endParaRPr lang="en-GB" dirty="0"/>
          </a:p>
        </p:txBody>
      </p:sp>
    </p:spTree>
    <p:extLst>
      <p:ext uri="{BB962C8B-B14F-4D97-AF65-F5344CB8AC3E}">
        <p14:creationId xmlns:p14="http://schemas.microsoft.com/office/powerpoint/2010/main" val="3649825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F6DE8F2A-B3D4-43F2-B39B-CD77F64A1950}" type="slidenum">
              <a:rPr lang="en-GB" smtClean="0"/>
              <a:t>8</a:t>
            </a:fld>
            <a:endParaRPr lang="en-GB" dirty="0"/>
          </a:p>
        </p:txBody>
      </p:sp>
    </p:spTree>
    <p:extLst>
      <p:ext uri="{BB962C8B-B14F-4D97-AF65-F5344CB8AC3E}">
        <p14:creationId xmlns:p14="http://schemas.microsoft.com/office/powerpoint/2010/main" val="1330493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Qüestionari</a:t>
            </a:r>
            <a:r>
              <a:rPr lang="es-ES_tradnl" dirty="0"/>
              <a:t> 1</a:t>
            </a:r>
            <a:r>
              <a:rPr lang="es-ES_tradnl" baseline="0" dirty="0"/>
              <a:t> -</a:t>
            </a:r>
            <a:r>
              <a:rPr lang="es-ES_tradnl" dirty="0"/>
              <a:t> </a:t>
            </a:r>
            <a:r>
              <a:rPr lang="es-ES_tradnl" dirty="0" err="1"/>
              <a:t>Assistents</a:t>
            </a:r>
            <a:endParaRPr lang="ca-ES" sz="1100" b="0" i="0" u="none" strike="noStrike" kern="1200" dirty="0">
              <a:solidFill>
                <a:schemeClr val="tx1"/>
              </a:solidFill>
              <a:effectLst/>
              <a:latin typeface="+mn-lt"/>
              <a:ea typeface="+mn-ea"/>
              <a:cs typeface="+mn-cs"/>
              <a:hlinkClick r:id="rId3"/>
            </a:endParaRPr>
          </a:p>
          <a:p>
            <a:r>
              <a:rPr lang="ca-ES" dirty="0">
                <a:hlinkClick r:id="rId4"/>
              </a:rPr>
              <a:t>https://forms.office.com/Pages/ResponsePage.aspx?id=KUxRa5EjMUi3dITzXEW_AVRq_xrwhyhPtStmD8mStABUQVk4TFVZNFRCSVdKWDg3S0NYWEdGTDFaVS4u</a:t>
            </a:r>
            <a:endParaRPr lang="ca-ES"/>
          </a:p>
          <a:p>
            <a:endParaRPr lang="es-ES_tradnl" dirty="0"/>
          </a:p>
          <a:p>
            <a:r>
              <a:rPr lang="es-ES_tradnl" dirty="0" err="1"/>
              <a:t>Qüestionari</a:t>
            </a:r>
            <a:r>
              <a:rPr lang="es-ES_tradnl" dirty="0"/>
              <a:t> 1 - Formador (</a:t>
            </a:r>
            <a:r>
              <a:rPr lang="es-ES_tradnl" dirty="0" err="1"/>
              <a:t>amb</a:t>
            </a:r>
            <a:r>
              <a:rPr lang="es-ES_tradnl" dirty="0"/>
              <a:t> permisos per </a:t>
            </a:r>
            <a:r>
              <a:rPr lang="es-ES_tradnl" dirty="0" err="1"/>
              <a:t>veure</a:t>
            </a:r>
            <a:r>
              <a:rPr lang="es-ES_tradnl" dirty="0"/>
              <a:t> i editar)</a:t>
            </a:r>
          </a:p>
          <a:p>
            <a:r>
              <a:rPr lang="es-ES_tradnl" dirty="0">
                <a:hlinkClick r:id="rId5"/>
              </a:rPr>
              <a:t>https://forms.office.com/Pages/DesignPage.aspx?fragment=FormId%3DKUxRa5EjMUi3dITzXEW_AVRq_xrwhyhPtStmD8mStABUQVk4TFVZNFRCSVdKWDg3S0NYWEdGTDFaVS4u</a:t>
            </a:r>
            <a:endParaRPr lang="es-ES_tradnl"/>
          </a:p>
        </p:txBody>
      </p:sp>
      <p:sp>
        <p:nvSpPr>
          <p:cNvPr id="4" name="3 Marcador de número de diapositiva"/>
          <p:cNvSpPr>
            <a:spLocks noGrp="1"/>
          </p:cNvSpPr>
          <p:nvPr>
            <p:ph type="sldNum" sz="quarter" idx="10"/>
          </p:nvPr>
        </p:nvSpPr>
        <p:spPr/>
        <p:txBody>
          <a:bodyPr/>
          <a:lstStyle/>
          <a:p>
            <a:fld id="{F6DE8F2A-B3D4-43F2-B39B-CD77F64A1950}" type="slidenum">
              <a:rPr lang="en-GB" smtClean="0"/>
              <a:t>13</a:t>
            </a:fld>
            <a:endParaRPr lang="en-GB" dirty="0"/>
          </a:p>
        </p:txBody>
      </p:sp>
    </p:spTree>
    <p:extLst>
      <p:ext uri="{BB962C8B-B14F-4D97-AF65-F5344CB8AC3E}">
        <p14:creationId xmlns:p14="http://schemas.microsoft.com/office/powerpoint/2010/main" val="3649825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a:t>La frase es troba al</a:t>
            </a:r>
            <a:r>
              <a:rPr lang="ca-ES" baseline="0" dirty="0"/>
              <a:t> final de la pàg. web</a:t>
            </a:r>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17</a:t>
            </a:fld>
            <a:endParaRPr lang="en-GB" dirty="0"/>
          </a:p>
        </p:txBody>
      </p:sp>
    </p:spTree>
    <p:extLst>
      <p:ext uri="{BB962C8B-B14F-4D97-AF65-F5344CB8AC3E}">
        <p14:creationId xmlns:p14="http://schemas.microsoft.com/office/powerpoint/2010/main" val="3470280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es-ES" sz="1800" dirty="0">
                <a:solidFill>
                  <a:srgbClr val="000000"/>
                </a:solidFill>
                <a:effectLst/>
                <a:latin typeface="Calibri" panose="020F0502020204030204" pitchFamily="34" charset="0"/>
              </a:rPr>
              <a:t>Mail de </a:t>
            </a:r>
            <a:r>
              <a:rPr lang="es-ES" sz="1800" dirty="0" err="1">
                <a:solidFill>
                  <a:srgbClr val="000000"/>
                </a:solidFill>
                <a:effectLst/>
                <a:latin typeface="Calibri" panose="020F0502020204030204" pitchFamily="34" charset="0"/>
              </a:rPr>
              <a:t>l’Ignasi</a:t>
            </a:r>
            <a:r>
              <a:rPr lang="es-ES" sz="1800" dirty="0">
                <a:solidFill>
                  <a:srgbClr val="000000"/>
                </a:solidFill>
                <a:effectLst/>
                <a:latin typeface="Calibri" panose="020F0502020204030204" pitchFamily="34" charset="0"/>
              </a:rPr>
              <a:t> Labastida de l’1.3.2022 sobre </a:t>
            </a:r>
            <a:r>
              <a:rPr lang="es-ES" sz="1800" dirty="0" err="1">
                <a:solidFill>
                  <a:srgbClr val="000000"/>
                </a:solidFill>
                <a:effectLst/>
                <a:latin typeface="Calibri" panose="020F0502020204030204" pitchFamily="34" charset="0"/>
              </a:rPr>
              <a:t>els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drets</a:t>
            </a:r>
            <a:r>
              <a:rPr lang="es-ES" sz="1800" dirty="0">
                <a:solidFill>
                  <a:srgbClr val="000000"/>
                </a:solidFill>
                <a:effectLst/>
                <a:latin typeface="Calibri" panose="020F0502020204030204" pitchFamily="34" charset="0"/>
              </a:rPr>
              <a:t> que les </a:t>
            </a:r>
            <a:r>
              <a:rPr lang="es-ES" sz="1800" dirty="0" err="1">
                <a:solidFill>
                  <a:srgbClr val="000000"/>
                </a:solidFill>
                <a:effectLst/>
                <a:latin typeface="Calibri" panose="020F0502020204030204" pitchFamily="34" charset="0"/>
              </a:rPr>
              <a:t>xarxes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socials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tenen</a:t>
            </a:r>
            <a:r>
              <a:rPr lang="es-ES" sz="1800" dirty="0">
                <a:solidFill>
                  <a:srgbClr val="000000"/>
                </a:solidFill>
                <a:effectLst/>
                <a:latin typeface="Calibri" panose="020F0502020204030204" pitchFamily="34" charset="0"/>
              </a:rPr>
              <a:t> sobre </a:t>
            </a:r>
            <a:r>
              <a:rPr lang="es-ES" sz="1800" dirty="0" err="1">
                <a:solidFill>
                  <a:srgbClr val="000000"/>
                </a:solidFill>
                <a:effectLst/>
                <a:latin typeface="Calibri" panose="020F0502020204030204" pitchFamily="34" charset="0"/>
              </a:rPr>
              <a:t>els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continguts</a:t>
            </a:r>
            <a:r>
              <a:rPr lang="es-ES" sz="1800" dirty="0">
                <a:solidFill>
                  <a:srgbClr val="000000"/>
                </a:solidFill>
                <a:effectLst/>
                <a:latin typeface="Calibri" panose="020F0502020204030204" pitchFamily="34" charset="0"/>
              </a:rPr>
              <a:t> que </a:t>
            </a:r>
            <a:r>
              <a:rPr lang="es-ES" sz="1800" dirty="0" err="1">
                <a:solidFill>
                  <a:srgbClr val="000000"/>
                </a:solidFill>
                <a:effectLst/>
                <a:latin typeface="Calibri" panose="020F0502020204030204" pitchFamily="34" charset="0"/>
              </a:rPr>
              <a:t>allotgen</a:t>
            </a:r>
            <a:r>
              <a:rPr lang="es-ES" sz="1800" dirty="0">
                <a:solidFill>
                  <a:srgbClr val="000000"/>
                </a:solidFill>
                <a:effectLst/>
                <a:latin typeface="Calibri" panose="020F0502020204030204" pitchFamily="34" charset="0"/>
              </a:rPr>
              <a:t>:</a:t>
            </a:r>
          </a:p>
          <a:p>
            <a:endParaRPr lang="es-ES" sz="1800" dirty="0">
              <a:solidFill>
                <a:srgbClr val="000000"/>
              </a:solidFill>
              <a:effectLst/>
              <a:latin typeface="Calibri" panose="020F0502020204030204" pitchFamily="34" charset="0"/>
            </a:endParaRPr>
          </a:p>
          <a:p>
            <a:r>
              <a:rPr lang="es-ES" sz="1800" dirty="0">
                <a:solidFill>
                  <a:srgbClr val="000000"/>
                </a:solidFill>
                <a:effectLst/>
                <a:latin typeface="Calibri" panose="020F0502020204030204" pitchFamily="34" charset="0"/>
              </a:rPr>
              <a:t>Agafo per </a:t>
            </a:r>
            <a:r>
              <a:rPr lang="es-ES" sz="1800" dirty="0" err="1">
                <a:solidFill>
                  <a:srgbClr val="000000"/>
                </a:solidFill>
                <a:effectLst/>
                <a:latin typeface="Calibri" panose="020F0502020204030204" pitchFamily="34" charset="0"/>
              </a:rPr>
              <a:t>exemple</a:t>
            </a:r>
            <a:r>
              <a:rPr lang="es-ES" sz="1800" dirty="0">
                <a:solidFill>
                  <a:srgbClr val="000000"/>
                </a:solidFill>
                <a:effectLst/>
                <a:latin typeface="Calibri" panose="020F0502020204030204" pitchFamily="34" charset="0"/>
              </a:rPr>
              <a:t> Twitter:</a:t>
            </a:r>
          </a:p>
          <a:p>
            <a:r>
              <a:rPr lang="es-ES" sz="1800" dirty="0">
                <a:solidFill>
                  <a:srgbClr val="000000"/>
                </a:solidFill>
                <a:effectLst/>
                <a:latin typeface="Calibri" panose="020F0502020204030204" pitchFamily="34" charset="0"/>
                <a:hlinkClick r:id="rId3"/>
              </a:rPr>
              <a:t>https://twitter.com/en/tos#intlTerms</a:t>
            </a:r>
            <a:br>
              <a:rPr lang="es-ES" sz="1800" dirty="0">
                <a:solidFill>
                  <a:srgbClr val="000000"/>
                </a:solidFill>
                <a:effectLst/>
                <a:latin typeface="Calibri" panose="020F0502020204030204" pitchFamily="34" charset="0"/>
              </a:rPr>
            </a:br>
            <a:endParaRPr lang="es-ES" sz="1800" dirty="0">
              <a:solidFill>
                <a:srgbClr val="000000"/>
              </a:solidFill>
              <a:effectLst/>
              <a:latin typeface="Calibri" panose="020F0502020204030204" pitchFamily="34" charset="0"/>
            </a:endParaRPr>
          </a:p>
          <a:p>
            <a:r>
              <a:rPr lang="es-ES" dirty="0" err="1"/>
              <a:t>Your</a:t>
            </a:r>
            <a:r>
              <a:rPr lang="es-ES" dirty="0"/>
              <a:t> </a:t>
            </a:r>
            <a:r>
              <a:rPr lang="es-ES" dirty="0" err="1"/>
              <a:t>Rights</a:t>
            </a:r>
            <a:r>
              <a:rPr lang="es-ES" dirty="0"/>
              <a:t> and Grant of </a:t>
            </a:r>
            <a:r>
              <a:rPr lang="es-ES" dirty="0" err="1"/>
              <a:t>Rights</a:t>
            </a:r>
            <a:r>
              <a:rPr lang="es-ES" dirty="0"/>
              <a:t> in </a:t>
            </a:r>
            <a:r>
              <a:rPr lang="es-ES" dirty="0" err="1"/>
              <a:t>the</a:t>
            </a:r>
            <a:r>
              <a:rPr lang="es-ES" dirty="0"/>
              <a:t> Content</a:t>
            </a:r>
          </a:p>
          <a:p>
            <a:r>
              <a:rPr lang="es-ES" dirty="0" err="1"/>
              <a:t>You</a:t>
            </a:r>
            <a:r>
              <a:rPr lang="es-ES" dirty="0"/>
              <a:t> </a:t>
            </a:r>
            <a:r>
              <a:rPr lang="es-ES" dirty="0" err="1"/>
              <a:t>retain</a:t>
            </a:r>
            <a:r>
              <a:rPr lang="es-ES" dirty="0"/>
              <a:t> </a:t>
            </a:r>
            <a:r>
              <a:rPr lang="es-ES" dirty="0" err="1"/>
              <a:t>your</a:t>
            </a:r>
            <a:r>
              <a:rPr lang="es-ES" dirty="0"/>
              <a:t> </a:t>
            </a:r>
            <a:r>
              <a:rPr lang="es-ES" dirty="0" err="1"/>
              <a:t>rights</a:t>
            </a:r>
            <a:r>
              <a:rPr lang="es-ES" dirty="0"/>
              <a:t> </a:t>
            </a:r>
            <a:r>
              <a:rPr lang="es-ES" dirty="0" err="1"/>
              <a:t>to</a:t>
            </a:r>
            <a:r>
              <a:rPr lang="es-ES" dirty="0"/>
              <a:t> </a:t>
            </a:r>
            <a:r>
              <a:rPr lang="es-ES" dirty="0" err="1"/>
              <a:t>any</a:t>
            </a:r>
            <a:r>
              <a:rPr lang="es-ES" dirty="0"/>
              <a:t> Content </a:t>
            </a:r>
            <a:r>
              <a:rPr lang="es-ES" dirty="0" err="1"/>
              <a:t>you</a:t>
            </a:r>
            <a:r>
              <a:rPr lang="es-ES" dirty="0"/>
              <a:t> </a:t>
            </a:r>
            <a:r>
              <a:rPr lang="es-ES" dirty="0" err="1"/>
              <a:t>submit</a:t>
            </a:r>
            <a:r>
              <a:rPr lang="es-ES" dirty="0"/>
              <a:t>, post </a:t>
            </a:r>
            <a:r>
              <a:rPr lang="es-ES" dirty="0" err="1"/>
              <a:t>or</a:t>
            </a:r>
            <a:r>
              <a:rPr lang="es-ES" dirty="0"/>
              <a:t> </a:t>
            </a:r>
            <a:r>
              <a:rPr lang="es-ES" dirty="0" err="1"/>
              <a:t>display</a:t>
            </a:r>
            <a:r>
              <a:rPr lang="es-ES" dirty="0"/>
              <a:t> </a:t>
            </a:r>
            <a:r>
              <a:rPr lang="es-ES" dirty="0" err="1"/>
              <a:t>on</a:t>
            </a:r>
            <a:r>
              <a:rPr lang="es-ES" dirty="0"/>
              <a:t> </a:t>
            </a:r>
            <a:r>
              <a:rPr lang="es-ES" dirty="0" err="1"/>
              <a:t>or</a:t>
            </a:r>
            <a:r>
              <a:rPr lang="es-ES" dirty="0"/>
              <a:t> </a:t>
            </a:r>
            <a:r>
              <a:rPr lang="es-ES" dirty="0" err="1"/>
              <a:t>through</a:t>
            </a:r>
            <a:r>
              <a:rPr lang="es-ES" dirty="0"/>
              <a:t> </a:t>
            </a:r>
            <a:r>
              <a:rPr lang="es-ES" dirty="0" err="1"/>
              <a:t>the</a:t>
            </a:r>
            <a:r>
              <a:rPr lang="es-ES" dirty="0"/>
              <a:t> </a:t>
            </a:r>
            <a:r>
              <a:rPr lang="es-ES" dirty="0" err="1"/>
              <a:t>Services</a:t>
            </a:r>
            <a:r>
              <a:rPr lang="es-ES" dirty="0"/>
              <a:t>. </a:t>
            </a:r>
            <a:r>
              <a:rPr lang="es-ES" dirty="0" err="1"/>
              <a:t>What’s</a:t>
            </a:r>
            <a:r>
              <a:rPr lang="es-ES" dirty="0"/>
              <a:t> </a:t>
            </a:r>
            <a:r>
              <a:rPr lang="es-ES" dirty="0" err="1"/>
              <a:t>yours</a:t>
            </a:r>
            <a:r>
              <a:rPr lang="es-ES" dirty="0"/>
              <a:t> </a:t>
            </a:r>
            <a:r>
              <a:rPr lang="es-ES" dirty="0" err="1"/>
              <a:t>is</a:t>
            </a:r>
            <a:r>
              <a:rPr lang="es-ES" dirty="0"/>
              <a:t> </a:t>
            </a:r>
            <a:r>
              <a:rPr lang="es-ES" dirty="0" err="1"/>
              <a:t>yours</a:t>
            </a:r>
            <a:r>
              <a:rPr lang="es-ES" dirty="0"/>
              <a:t> — </a:t>
            </a:r>
            <a:r>
              <a:rPr lang="es-ES" dirty="0" err="1"/>
              <a:t>you</a:t>
            </a:r>
            <a:r>
              <a:rPr lang="es-ES" dirty="0"/>
              <a:t> </a:t>
            </a:r>
            <a:r>
              <a:rPr lang="es-ES" dirty="0" err="1"/>
              <a:t>own</a:t>
            </a:r>
            <a:r>
              <a:rPr lang="es-ES" dirty="0"/>
              <a:t> </a:t>
            </a:r>
            <a:r>
              <a:rPr lang="es-ES" dirty="0" err="1"/>
              <a:t>your</a:t>
            </a:r>
            <a:r>
              <a:rPr lang="es-ES" dirty="0"/>
              <a:t> Content (and </a:t>
            </a:r>
            <a:r>
              <a:rPr lang="es-ES" dirty="0" err="1"/>
              <a:t>your</a:t>
            </a:r>
            <a:r>
              <a:rPr lang="es-ES" dirty="0"/>
              <a:t> </a:t>
            </a:r>
            <a:r>
              <a:rPr lang="es-ES" dirty="0" err="1"/>
              <a:t>incorporated</a:t>
            </a:r>
            <a:r>
              <a:rPr lang="es-ES" dirty="0"/>
              <a:t> audio, </a:t>
            </a:r>
            <a:r>
              <a:rPr lang="es-ES" dirty="0" err="1"/>
              <a:t>photos</a:t>
            </a:r>
            <a:r>
              <a:rPr lang="es-ES" dirty="0"/>
              <a:t> and videos are </a:t>
            </a:r>
            <a:r>
              <a:rPr lang="es-ES" dirty="0" err="1"/>
              <a:t>considered</a:t>
            </a:r>
            <a:r>
              <a:rPr lang="es-ES" dirty="0"/>
              <a:t> </a:t>
            </a:r>
            <a:r>
              <a:rPr lang="es-ES" dirty="0" err="1"/>
              <a:t>part</a:t>
            </a:r>
            <a:r>
              <a:rPr lang="es-ES" dirty="0"/>
              <a:t> of </a:t>
            </a:r>
            <a:r>
              <a:rPr lang="es-ES" dirty="0" err="1"/>
              <a:t>the</a:t>
            </a:r>
            <a:r>
              <a:rPr lang="es-ES" dirty="0"/>
              <a:t> Content).</a:t>
            </a:r>
          </a:p>
          <a:p>
            <a:br>
              <a:rPr lang="es-ES" sz="1800" dirty="0">
                <a:solidFill>
                  <a:srgbClr val="000000"/>
                </a:solidFill>
                <a:effectLst/>
                <a:latin typeface="Calibri" panose="020F0502020204030204" pitchFamily="34" charset="0"/>
              </a:rPr>
            </a:br>
            <a:r>
              <a:rPr lang="es-ES" sz="1800" dirty="0">
                <a:solidFill>
                  <a:srgbClr val="000000"/>
                </a:solidFill>
                <a:effectLst/>
                <a:latin typeface="Calibri" panose="020F0502020204030204" pitchFamily="34" charset="0"/>
              </a:rPr>
              <a:t>Queda </a:t>
            </a:r>
            <a:r>
              <a:rPr lang="es-ES" sz="1800" dirty="0" err="1">
                <a:solidFill>
                  <a:srgbClr val="000000"/>
                </a:solidFill>
                <a:effectLst/>
                <a:latin typeface="Calibri" panose="020F0502020204030204" pitchFamily="34" charset="0"/>
              </a:rPr>
              <a:t>clar</a:t>
            </a:r>
            <a:r>
              <a:rPr lang="es-ES" sz="1800" dirty="0">
                <a:solidFill>
                  <a:srgbClr val="000000"/>
                </a:solidFill>
                <a:effectLst/>
                <a:latin typeface="Calibri" panose="020F0502020204030204" pitchFamily="34" charset="0"/>
              </a:rPr>
              <a:t>, tu </a:t>
            </a:r>
            <a:r>
              <a:rPr lang="es-ES" sz="1800" dirty="0" err="1">
                <a:solidFill>
                  <a:srgbClr val="000000"/>
                </a:solidFill>
                <a:effectLst/>
                <a:latin typeface="Calibri" panose="020F0502020204030204" pitchFamily="34" charset="0"/>
              </a:rPr>
              <a:t>mantens</a:t>
            </a:r>
            <a:r>
              <a:rPr lang="es-ES" sz="1800" dirty="0">
                <a:solidFill>
                  <a:srgbClr val="000000"/>
                </a:solidFill>
                <a:effectLst/>
                <a:latin typeface="Calibri" panose="020F0502020204030204" pitchFamily="34" charset="0"/>
              </a:rPr>
              <a:t> la </a:t>
            </a:r>
            <a:r>
              <a:rPr lang="es-ES" sz="1800" dirty="0" err="1">
                <a:solidFill>
                  <a:srgbClr val="000000"/>
                </a:solidFill>
                <a:effectLst/>
                <a:latin typeface="Calibri" panose="020F0502020204030204" pitchFamily="34" charset="0"/>
              </a:rPr>
              <a:t>titularitat</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dels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drets</a:t>
            </a:r>
            <a:r>
              <a:rPr lang="es-ES" sz="1800" dirty="0">
                <a:solidFill>
                  <a:srgbClr val="000000"/>
                </a:solidFill>
                <a:effectLst/>
                <a:latin typeface="Calibri" panose="020F0502020204030204" pitchFamily="34" charset="0"/>
              </a:rPr>
              <a:t>...</a:t>
            </a:r>
          </a:p>
          <a:p>
            <a:br>
              <a:rPr lang="es-ES" sz="1800" dirty="0">
                <a:solidFill>
                  <a:srgbClr val="000000"/>
                </a:solidFill>
                <a:effectLst/>
                <a:latin typeface="Calibri" panose="020F0502020204030204" pitchFamily="34" charset="0"/>
              </a:rPr>
            </a:br>
            <a:r>
              <a:rPr lang="es-ES" sz="1800" dirty="0" err="1">
                <a:solidFill>
                  <a:srgbClr val="000000"/>
                </a:solidFill>
                <a:effectLst/>
                <a:latin typeface="Calibri" panose="020F0502020204030204" pitchFamily="34" charset="0"/>
              </a:rPr>
              <a:t>Però</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atenció</a:t>
            </a:r>
            <a:r>
              <a:rPr lang="es-ES" sz="1800" dirty="0">
                <a:solidFill>
                  <a:srgbClr val="000000"/>
                </a:solidFill>
                <a:effectLst/>
                <a:latin typeface="Calibri" panose="020F0502020204030204" pitchFamily="34" charset="0"/>
              </a:rPr>
              <a:t>:</a:t>
            </a:r>
          </a:p>
          <a:p>
            <a:r>
              <a:rPr lang="es-ES" sz="1800" dirty="0" err="1">
                <a:solidFill>
                  <a:srgbClr val="14171A"/>
                </a:solidFill>
                <a:effectLst/>
                <a:latin typeface="Calibri" panose="020F0502020204030204" pitchFamily="34" charset="0"/>
              </a:rPr>
              <a:t>By</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submitting</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posting</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or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displaying</a:t>
            </a:r>
            <a:r>
              <a:rPr lang="es-ES" sz="1800" dirty="0">
                <a:solidFill>
                  <a:srgbClr val="14171A"/>
                </a:solidFill>
                <a:effectLst/>
                <a:latin typeface="Calibri" panose="020F0502020204030204" pitchFamily="34" charset="0"/>
              </a:rPr>
              <a:t> Content </a:t>
            </a:r>
            <a:r>
              <a:rPr lang="es-ES" sz="1800" dirty="0" err="1">
                <a:solidFill>
                  <a:srgbClr val="14171A"/>
                </a:solidFill>
                <a:effectLst/>
                <a:latin typeface="Calibri" panose="020F0502020204030204" pitchFamily="34" charset="0"/>
              </a:rPr>
              <a:t>on</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or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through</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Services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you</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grant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us</a:t>
            </a:r>
            <a:r>
              <a:rPr lang="es-ES" sz="1800" dirty="0">
                <a:solidFill>
                  <a:srgbClr val="14171A"/>
                </a:solidFill>
                <a:effectLst/>
                <a:latin typeface="Calibri" panose="020F0502020204030204" pitchFamily="34" charset="0"/>
              </a:rPr>
              <a:t> a </a:t>
            </a:r>
            <a:r>
              <a:rPr lang="es-ES" sz="1800" dirty="0" err="1">
                <a:solidFill>
                  <a:srgbClr val="14171A"/>
                </a:solidFill>
                <a:effectLst/>
                <a:latin typeface="Calibri" panose="020F0502020204030204" pitchFamily="34" charset="0"/>
              </a:rPr>
              <a:t>worldwide</a:t>
            </a:r>
            <a:r>
              <a:rPr lang="es-ES" sz="1800" dirty="0">
                <a:solidFill>
                  <a:srgbClr val="14171A"/>
                </a:solidFill>
                <a:effectLst/>
                <a:latin typeface="Calibri" panose="020F0502020204030204" pitchFamily="34" charset="0"/>
              </a:rPr>
              <a:t>, non-exclusive, royalty-free </a:t>
            </a:r>
            <a:r>
              <a:rPr lang="es-ES" sz="1800" dirty="0" err="1">
                <a:solidFill>
                  <a:srgbClr val="14171A"/>
                </a:solidFill>
                <a:effectLst/>
                <a:latin typeface="Calibri" panose="020F0502020204030204" pitchFamily="34" charset="0"/>
              </a:rPr>
              <a:t>license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with</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right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sublicense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use, </a:t>
            </a:r>
            <a:r>
              <a:rPr lang="es-ES" sz="1800" dirty="0" err="1">
                <a:solidFill>
                  <a:srgbClr val="14171A"/>
                </a:solidFill>
                <a:effectLst/>
                <a:latin typeface="Calibri" panose="020F0502020204030204" pitchFamily="34" charset="0"/>
              </a:rPr>
              <a:t>copy</a:t>
            </a:r>
            <a:r>
              <a:rPr lang="es-ES" sz="1800" dirty="0">
                <a:solidFill>
                  <a:srgbClr val="14171A"/>
                </a:solidFill>
                <a:effectLst/>
                <a:latin typeface="Calibri" panose="020F0502020204030204" pitchFamily="34" charset="0"/>
              </a:rPr>
              <a:t>, reproduce, </a:t>
            </a:r>
            <a:r>
              <a:rPr lang="es-ES" sz="1800" dirty="0" err="1">
                <a:solidFill>
                  <a:srgbClr val="14171A"/>
                </a:solidFill>
                <a:effectLst/>
                <a:latin typeface="Calibri" panose="020F0502020204030204" pitchFamily="34" charset="0"/>
              </a:rPr>
              <a:t>process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adapt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modify</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publish</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transmit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display</a:t>
            </a:r>
            <a:r>
              <a:rPr lang="es-ES" sz="1800" dirty="0">
                <a:solidFill>
                  <a:srgbClr val="14171A"/>
                </a:solidFill>
                <a:effectLst/>
                <a:latin typeface="Calibri" panose="020F0502020204030204" pitchFamily="34" charset="0"/>
              </a:rPr>
              <a:t> and </a:t>
            </a:r>
            <a:r>
              <a:rPr lang="es-ES" sz="1800" dirty="0" err="1">
                <a:solidFill>
                  <a:srgbClr val="14171A"/>
                </a:solidFill>
                <a:effectLst/>
                <a:latin typeface="Calibri" panose="020F0502020204030204" pitchFamily="34" charset="0"/>
              </a:rPr>
              <a:t>distribute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such</a:t>
            </a:r>
            <a:r>
              <a:rPr lang="es-ES" sz="1800" dirty="0">
                <a:solidFill>
                  <a:srgbClr val="14171A"/>
                </a:solidFill>
                <a:effectLst/>
                <a:latin typeface="Calibri" panose="020F0502020204030204" pitchFamily="34" charset="0"/>
              </a:rPr>
              <a:t> Content in </a:t>
            </a:r>
            <a:r>
              <a:rPr lang="es-ES" sz="1800" dirty="0" err="1">
                <a:solidFill>
                  <a:srgbClr val="14171A"/>
                </a:solidFill>
                <a:effectLst/>
                <a:latin typeface="Calibri" panose="020F0502020204030204" pitchFamily="34" charset="0"/>
              </a:rPr>
              <a:t>any</a:t>
            </a:r>
            <a:r>
              <a:rPr lang="es-ES" sz="1800" dirty="0">
                <a:solidFill>
                  <a:srgbClr val="14171A"/>
                </a:solidFill>
                <a:effectLst/>
                <a:latin typeface="Calibri" panose="020F0502020204030204" pitchFamily="34" charset="0"/>
              </a:rPr>
              <a:t> and </a:t>
            </a:r>
            <a:r>
              <a:rPr lang="es-ES" sz="1800" dirty="0" err="1">
                <a:solidFill>
                  <a:srgbClr val="14171A"/>
                </a:solidFill>
                <a:effectLst/>
                <a:latin typeface="Calibri" panose="020F0502020204030204" pitchFamily="34" charset="0"/>
              </a:rPr>
              <a:t>all</a:t>
            </a:r>
            <a:r>
              <a:rPr lang="es-ES" sz="1800" dirty="0">
                <a:solidFill>
                  <a:srgbClr val="14171A"/>
                </a:solidFill>
                <a:effectLst/>
                <a:latin typeface="Calibri" panose="020F0502020204030204" pitchFamily="34" charset="0"/>
              </a:rPr>
              <a:t> media </a:t>
            </a:r>
            <a:r>
              <a:rPr lang="es-ES" sz="1800" dirty="0" err="1">
                <a:solidFill>
                  <a:srgbClr val="14171A"/>
                </a:solidFill>
                <a:effectLst/>
                <a:latin typeface="Calibri" panose="020F0502020204030204" pitchFamily="34" charset="0"/>
              </a:rPr>
              <a:t>or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distribution</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methods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now</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known</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or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later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developed</a:t>
            </a:r>
            <a:r>
              <a:rPr lang="es-ES" sz="1800" dirty="0">
                <a:solidFill>
                  <a:srgbClr val="14171A"/>
                </a:solidFill>
                <a:effectLst/>
                <a:latin typeface="Calibri" panose="020F0502020204030204" pitchFamily="34" charset="0"/>
              </a:rPr>
              <a:t> (for </a:t>
            </a:r>
            <a:r>
              <a:rPr lang="es-ES" sz="1800" dirty="0" err="1">
                <a:solidFill>
                  <a:srgbClr val="14171A"/>
                </a:solidFill>
                <a:effectLst/>
                <a:latin typeface="Calibri" panose="020F0502020204030204" pitchFamily="34" charset="0"/>
              </a:rPr>
              <a:t>clarity</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these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rights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include</a:t>
            </a:r>
            <a:r>
              <a:rPr lang="es-ES" sz="1800" dirty="0">
                <a:solidFill>
                  <a:srgbClr val="14171A"/>
                </a:solidFill>
                <a:effectLst/>
                <a:latin typeface="Calibri" panose="020F0502020204030204" pitchFamily="34" charset="0"/>
              </a:rPr>
              <a:t>, for </a:t>
            </a:r>
            <a:r>
              <a:rPr lang="es-ES" sz="1800" dirty="0" err="1">
                <a:solidFill>
                  <a:srgbClr val="14171A"/>
                </a:solidFill>
                <a:effectLst/>
                <a:latin typeface="Calibri" panose="020F0502020204030204" pitchFamily="34" charset="0"/>
              </a:rPr>
              <a:t>example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curating</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transforming</a:t>
            </a:r>
            <a:r>
              <a:rPr lang="es-ES" sz="1800" dirty="0">
                <a:solidFill>
                  <a:srgbClr val="14171A"/>
                </a:solidFill>
                <a:effectLst/>
                <a:latin typeface="Calibri" panose="020F0502020204030204" pitchFamily="34" charset="0"/>
              </a:rPr>
              <a:t>, and </a:t>
            </a:r>
            <a:r>
              <a:rPr lang="es-ES" sz="1800" dirty="0" err="1">
                <a:solidFill>
                  <a:srgbClr val="14171A"/>
                </a:solidFill>
                <a:effectLst/>
                <a:latin typeface="Calibri" panose="020F0502020204030204" pitchFamily="34" charset="0"/>
              </a:rPr>
              <a:t>translating</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This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license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authorizes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us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make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your</a:t>
            </a:r>
            <a:r>
              <a:rPr lang="es-ES" sz="1800" dirty="0">
                <a:solidFill>
                  <a:srgbClr val="14171A"/>
                </a:solidFill>
                <a:effectLst/>
                <a:latin typeface="Calibri" panose="020F0502020204030204" pitchFamily="34" charset="0"/>
              </a:rPr>
              <a:t> Content </a:t>
            </a:r>
            <a:r>
              <a:rPr lang="es-ES" sz="1800" dirty="0" err="1">
                <a:solidFill>
                  <a:srgbClr val="14171A"/>
                </a:solidFill>
                <a:effectLst/>
                <a:latin typeface="Calibri" panose="020F0502020204030204" pitchFamily="34" charset="0"/>
              </a:rPr>
              <a:t>available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rest</a:t>
            </a:r>
            <a:r>
              <a:rPr lang="es-ES" sz="1800" dirty="0">
                <a:solidFill>
                  <a:srgbClr val="14171A"/>
                </a:solidFill>
                <a:effectLst/>
                <a:latin typeface="Calibri" panose="020F0502020204030204" pitchFamily="34" charset="0"/>
              </a:rPr>
              <a:t> of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world</a:t>
            </a:r>
            <a:r>
              <a:rPr lang="es-ES" sz="1800" dirty="0">
                <a:solidFill>
                  <a:srgbClr val="14171A"/>
                </a:solidFill>
                <a:effectLst/>
                <a:latin typeface="Calibri" panose="020F0502020204030204" pitchFamily="34" charset="0"/>
              </a:rPr>
              <a:t> and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let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others</a:t>
            </a:r>
            <a:r>
              <a:rPr lang="es-ES" sz="1800" dirty="0">
                <a:solidFill>
                  <a:srgbClr val="14171A"/>
                </a:solidFill>
                <a:effectLst/>
                <a:latin typeface="Calibri" panose="020F0502020204030204" pitchFamily="34" charset="0"/>
              </a:rPr>
              <a:t> do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same</a:t>
            </a:r>
            <a:r>
              <a:rPr lang="es-ES" sz="1800" dirty="0">
                <a:solidFill>
                  <a:srgbClr val="14171A"/>
                </a:solidFill>
                <a:effectLst/>
                <a:latin typeface="Calibri" panose="020F0502020204030204" pitchFamily="34" charset="0"/>
              </a:rPr>
              <a:t>.</a:t>
            </a:r>
            <a:br>
              <a:rPr lang="es-ES" sz="1800" dirty="0">
                <a:solidFill>
                  <a:srgbClr val="000000"/>
                </a:solidFill>
                <a:effectLst/>
                <a:latin typeface="Calibri" panose="020F0502020204030204" pitchFamily="34" charset="0"/>
              </a:rPr>
            </a:br>
            <a:endParaRPr lang="es-ES" sz="1800" dirty="0">
              <a:solidFill>
                <a:srgbClr val="000000"/>
              </a:solidFill>
              <a:effectLst/>
              <a:latin typeface="Calibri" panose="020F0502020204030204" pitchFamily="34" charset="0"/>
            </a:endParaRPr>
          </a:p>
          <a:p>
            <a:r>
              <a:rPr lang="es-ES" sz="1800" dirty="0">
                <a:solidFill>
                  <a:srgbClr val="14171A"/>
                </a:solidFill>
                <a:effectLst/>
                <a:latin typeface="Calibri" panose="020F0502020204030204" pitchFamily="34" charset="0"/>
              </a:rPr>
              <a:t>Per </a:t>
            </a:r>
            <a:r>
              <a:rPr lang="es-ES" sz="1800" dirty="0" err="1">
                <a:solidFill>
                  <a:srgbClr val="14171A"/>
                </a:solidFill>
                <a:effectLst/>
                <a:latin typeface="Calibri" panose="020F0502020204030204" pitchFamily="34" charset="0"/>
              </a:rPr>
              <a:t>tant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ells</a:t>
            </a:r>
            <a:r>
              <a:rPr lang="es-ES" sz="1800" dirty="0">
                <a:solidFill>
                  <a:srgbClr val="14171A"/>
                </a:solidFill>
                <a:effectLst/>
                <a:latin typeface="Calibri" panose="020F0502020204030204" pitchFamily="34" charset="0"/>
              </a:rPr>
              <a:t> poden </a:t>
            </a:r>
            <a:r>
              <a:rPr lang="es-ES" sz="1800" dirty="0" err="1">
                <a:solidFill>
                  <a:srgbClr val="14171A"/>
                </a:solidFill>
                <a:effectLst/>
                <a:latin typeface="Calibri" panose="020F0502020204030204" pitchFamily="34" charset="0"/>
              </a:rPr>
              <a:t>utilitzar-ho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com</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vulguin</a:t>
            </a:r>
            <a:r>
              <a:rPr lang="es-ES" sz="1800" dirty="0">
                <a:solidFill>
                  <a:srgbClr val="14171A"/>
                </a:solidFill>
                <a:effectLst/>
                <a:latin typeface="Calibri" panose="020F0502020204030204" pitchFamily="34" charset="0"/>
              </a:rPr>
              <a:t> i a </a:t>
            </a:r>
            <a:r>
              <a:rPr lang="es-ES" sz="1800" dirty="0" err="1">
                <a:solidFill>
                  <a:srgbClr val="14171A"/>
                </a:solidFill>
                <a:effectLst/>
                <a:latin typeface="Calibri" panose="020F0502020204030204" pitchFamily="34" charset="0"/>
              </a:rPr>
              <a:t>més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subllicenciar</a:t>
            </a:r>
            <a:r>
              <a:rPr lang="es-ES" sz="1800" dirty="0">
                <a:solidFill>
                  <a:srgbClr val="14171A"/>
                </a:solidFill>
                <a:effectLst/>
                <a:latin typeface="Calibri" panose="020F0502020204030204" pitchFamily="34" charset="0"/>
              </a:rPr>
              <a:t>"</a:t>
            </a:r>
            <a:endParaRPr lang="es-ES" sz="1800" dirty="0">
              <a:solidFill>
                <a:srgbClr val="000000"/>
              </a:solidFill>
              <a:effectLst/>
              <a:latin typeface="Calibri" panose="020F0502020204030204" pitchFamily="34" charset="0"/>
            </a:endParaRPr>
          </a:p>
          <a:p>
            <a:br>
              <a:rPr lang="es-ES" sz="1800" dirty="0">
                <a:solidFill>
                  <a:srgbClr val="14171A"/>
                </a:solidFill>
                <a:effectLst/>
                <a:latin typeface="Calibri" panose="020F0502020204030204" pitchFamily="34" charset="0"/>
              </a:rPr>
            </a:br>
            <a:r>
              <a:rPr lang="es-ES" sz="1800" dirty="0">
                <a:solidFill>
                  <a:srgbClr val="000000"/>
                </a:solidFill>
                <a:effectLst/>
                <a:latin typeface="Calibri" panose="020F0502020204030204" pitchFamily="34" charset="0"/>
              </a:rPr>
              <a:t>I </a:t>
            </a:r>
            <a:r>
              <a:rPr lang="es-ES" sz="1800" dirty="0" err="1">
                <a:solidFill>
                  <a:srgbClr val="000000"/>
                </a:solidFill>
                <a:effectLst/>
                <a:latin typeface="Calibri" panose="020F0502020204030204" pitchFamily="34" charset="0"/>
              </a:rPr>
              <a:t>instagram</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actua</a:t>
            </a:r>
            <a:r>
              <a:rPr lang="es-ES" sz="1800" dirty="0">
                <a:solidFill>
                  <a:srgbClr val="000000"/>
                </a:solidFill>
                <a:effectLst/>
                <a:latin typeface="Calibri" panose="020F0502020204030204" pitchFamily="34" charset="0"/>
              </a:rPr>
              <a:t> de forma similar:</a:t>
            </a:r>
          </a:p>
          <a:p>
            <a:r>
              <a:rPr lang="es-ES" sz="1800" dirty="0">
                <a:solidFill>
                  <a:srgbClr val="000000"/>
                </a:solidFill>
                <a:effectLst/>
                <a:latin typeface="Calibri" panose="020F0502020204030204" pitchFamily="34" charset="0"/>
                <a:hlinkClick r:id="rId4"/>
              </a:rPr>
              <a:t>https://help.instagram.com/581066165581870</a:t>
            </a:r>
            <a:br>
              <a:rPr lang="es-ES" sz="1800" dirty="0">
                <a:solidFill>
                  <a:srgbClr val="000000"/>
                </a:solidFill>
                <a:effectLst/>
                <a:latin typeface="Calibri" panose="020F0502020204030204" pitchFamily="34" charset="0"/>
              </a:rPr>
            </a:br>
            <a:endParaRPr lang="es-ES" sz="1800" dirty="0">
              <a:solidFill>
                <a:srgbClr val="000000"/>
              </a:solidFill>
              <a:effectLst/>
              <a:latin typeface="Calibri" panose="020F0502020204030204" pitchFamily="34" charset="0"/>
            </a:endParaRPr>
          </a:p>
          <a:p>
            <a:pPr>
              <a:buFont typeface="Arial" panose="020B0604020202020204" pitchFamily="34" charset="0"/>
              <a:buChar char="•"/>
            </a:pPr>
            <a:r>
              <a:rPr lang="es-ES" sz="1800" b="1" dirty="0">
                <a:solidFill>
                  <a:srgbClr val="262626"/>
                </a:solidFill>
                <a:effectLst/>
                <a:latin typeface="Segoe UI Historic" panose="020B0502040204020203" pitchFamily="34" charset="0"/>
              </a:rPr>
              <a:t>Permisos que </a:t>
            </a:r>
            <a:r>
              <a:rPr lang="es-ES" sz="1800" b="1" dirty="0" err="1">
                <a:solidFill>
                  <a:srgbClr val="262626"/>
                </a:solidFill>
                <a:effectLst/>
                <a:latin typeface="Segoe UI Historic" panose="020B0502040204020203" pitchFamily="34" charset="0"/>
              </a:rPr>
              <a:t>ens</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atorgues</a:t>
            </a:r>
            <a:r>
              <a:rPr lang="es-ES" sz="1800" b="1" dirty="0">
                <a:solidFill>
                  <a:srgbClr val="262626"/>
                </a:solidFill>
                <a:effectLst/>
                <a:latin typeface="Segoe UI Historic" panose="020B0502040204020203" pitchFamily="34" charset="0"/>
              </a:rPr>
              <a: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a:t>
            </a:r>
            <a:r>
              <a:rPr lang="es-ES" sz="1800" dirty="0">
                <a:solidFill>
                  <a:srgbClr val="262626"/>
                </a:solidFill>
                <a:effectLst/>
                <a:latin typeface="Segoe UI Historic" panose="020B0502040204020203" pitchFamily="34" charset="0"/>
              </a:rPr>
              <a:t> a </a:t>
            </a:r>
            <a:r>
              <a:rPr lang="es-ES" sz="1800" dirty="0" err="1">
                <a:solidFill>
                  <a:srgbClr val="262626"/>
                </a:solidFill>
                <a:effectLst/>
                <a:latin typeface="Segoe UI Historic" panose="020B0502040204020203" pitchFamily="34" charset="0"/>
              </a:rPr>
              <a:t>part</a:t>
            </a:r>
            <a:r>
              <a:rPr lang="es-ES" sz="1800" dirty="0">
                <a:solidFill>
                  <a:srgbClr val="262626"/>
                </a:solidFill>
                <a:effectLst/>
                <a:latin typeface="Segoe UI Historic" panose="020B0502040204020203" pitchFamily="34" charset="0"/>
              </a:rPr>
              <a:t> del </a:t>
            </a:r>
            <a:r>
              <a:rPr lang="es-ES" sz="1800" dirty="0" err="1">
                <a:solidFill>
                  <a:srgbClr val="262626"/>
                </a:solidFill>
                <a:effectLst/>
                <a:latin typeface="Segoe UI Historic" panose="020B0502040204020203" pitchFamily="34" charset="0"/>
              </a:rPr>
              <a:t>nostre</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acord</a:t>
            </a:r>
            <a:r>
              <a:rPr lang="es-ES" sz="1800" dirty="0">
                <a:solidFill>
                  <a:srgbClr val="262626"/>
                </a:solidFill>
                <a:effectLst/>
                <a:latin typeface="Segoe UI Historic" panose="020B0502040204020203" pitchFamily="34" charset="0"/>
              </a:rPr>
              <a:t>, també </a:t>
            </a:r>
            <a:r>
              <a:rPr lang="es-ES" sz="1800" dirty="0" err="1">
                <a:solidFill>
                  <a:srgbClr val="262626"/>
                </a:solidFill>
                <a:effectLst/>
                <a:latin typeface="Segoe UI Historic" panose="020B0502040204020203" pitchFamily="34" charset="0"/>
              </a:rPr>
              <a:t>ens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concedeixes</a:t>
            </a:r>
            <a:r>
              <a:rPr lang="es-ES" sz="1800" dirty="0">
                <a:solidFill>
                  <a:srgbClr val="262626"/>
                </a:solidFill>
                <a:effectLst/>
                <a:latin typeface="Segoe UI Historic" panose="020B0502040204020203" pitchFamily="34" charset="0"/>
              </a:rPr>
              <a:t> permisos que </a:t>
            </a:r>
            <a:r>
              <a:rPr lang="es-ES" sz="1800" dirty="0" err="1">
                <a:solidFill>
                  <a:srgbClr val="262626"/>
                </a:solidFill>
                <a:effectLst/>
                <a:latin typeface="Segoe UI Historic" panose="020B0502040204020203" pitchFamily="34" charset="0"/>
              </a:rPr>
              <a:t>necessitem</a:t>
            </a:r>
            <a:r>
              <a:rPr lang="es-ES" sz="1800" dirty="0">
                <a:solidFill>
                  <a:srgbClr val="262626"/>
                </a:solidFill>
                <a:effectLst/>
                <a:latin typeface="Segoe UI Historic" panose="020B0502040204020203" pitchFamily="34" charset="0"/>
              </a:rPr>
              <a:t> per proporcionar el Servei.</a:t>
            </a:r>
            <a:r>
              <a:rPr lang="es-ES" sz="1800" dirty="0">
                <a:solidFill>
                  <a:srgbClr val="000000"/>
                </a:solidFill>
                <a:effectLst/>
                <a:latin typeface="Calibri" panose="020F0502020204030204" pitchFamily="34" charset="0"/>
              </a:rPr>
              <a:t> </a:t>
            </a:r>
            <a:r>
              <a:rPr lang="es-ES" sz="1800" b="1" dirty="0">
                <a:solidFill>
                  <a:srgbClr val="262626"/>
                </a:solidFill>
                <a:effectLst/>
                <a:latin typeface="Segoe UI Historic" panose="020B0502040204020203" pitchFamily="34" charset="0"/>
              </a:rPr>
              <a:t>No </a:t>
            </a:r>
            <a:r>
              <a:rPr lang="es-ES" sz="1800" b="1" dirty="0" err="1">
                <a:solidFill>
                  <a:srgbClr val="262626"/>
                </a:solidFill>
                <a:effectLst/>
                <a:latin typeface="Segoe UI Historic" panose="020B0502040204020203" pitchFamily="34" charset="0"/>
              </a:rPr>
              <a:t>reclamem</a:t>
            </a:r>
            <a:r>
              <a:rPr lang="es-ES" sz="1800" b="1" dirty="0">
                <a:solidFill>
                  <a:srgbClr val="262626"/>
                </a:solidFill>
                <a:effectLst/>
                <a:latin typeface="Segoe UI Historic" panose="020B0502040204020203" pitchFamily="34" charset="0"/>
              </a:rPr>
              <a:t> la </a:t>
            </a:r>
            <a:r>
              <a:rPr lang="es-ES" sz="1800" b="1" dirty="0" err="1">
                <a:solidFill>
                  <a:srgbClr val="262626"/>
                </a:solidFill>
                <a:effectLst/>
                <a:latin typeface="Segoe UI Historic" panose="020B0502040204020203" pitchFamily="34" charset="0"/>
              </a:rPr>
              <a:t>propietat</a:t>
            </a:r>
            <a:r>
              <a:rPr lang="es-ES" sz="1800" b="1" dirty="0">
                <a:solidFill>
                  <a:srgbClr val="262626"/>
                </a:solidFill>
                <a:effectLst/>
                <a:latin typeface="Segoe UI Historic" panose="020B0502040204020203" pitchFamily="34" charset="0"/>
              </a:rPr>
              <a:t> del </a:t>
            </a:r>
            <a:r>
              <a:rPr lang="es-ES" sz="1800" b="1" dirty="0" err="1">
                <a:solidFill>
                  <a:srgbClr val="262626"/>
                </a:solidFill>
                <a:effectLst/>
                <a:latin typeface="Segoe UI Historic" panose="020B0502040204020203" pitchFamily="34" charset="0"/>
              </a:rPr>
              <a:t>teu</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contingut</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però</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ens</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atorgues</a:t>
            </a:r>
            <a:r>
              <a:rPr lang="es-ES" sz="1800" b="1" dirty="0">
                <a:solidFill>
                  <a:srgbClr val="262626"/>
                </a:solidFill>
                <a:effectLst/>
                <a:latin typeface="Segoe UI Historic" panose="020B0502040204020203" pitchFamily="34" charset="0"/>
              </a:rPr>
              <a:t> una </a:t>
            </a:r>
            <a:r>
              <a:rPr lang="es-ES" sz="1800" b="1" dirty="0" err="1">
                <a:solidFill>
                  <a:srgbClr val="262626"/>
                </a:solidFill>
                <a:effectLst/>
                <a:latin typeface="Segoe UI Historic" panose="020B0502040204020203" pitchFamily="34" charset="0"/>
              </a:rPr>
              <a:t>llicència</a:t>
            </a:r>
            <a:r>
              <a:rPr lang="es-ES" sz="1800" b="1" dirty="0">
                <a:solidFill>
                  <a:srgbClr val="262626"/>
                </a:solidFill>
                <a:effectLst/>
                <a:latin typeface="Segoe UI Historic" panose="020B0502040204020203" pitchFamily="34" charset="0"/>
              </a:rPr>
              <a:t> per </a:t>
            </a:r>
            <a:r>
              <a:rPr lang="es-ES" sz="1800" b="1" dirty="0" err="1">
                <a:solidFill>
                  <a:srgbClr val="262626"/>
                </a:solidFill>
                <a:effectLst/>
                <a:latin typeface="Segoe UI Historic" panose="020B0502040204020203" pitchFamily="34" charset="0"/>
              </a:rPr>
              <a:t>utilitzar</a:t>
            </a:r>
            <a:r>
              <a:rPr lang="es-ES" sz="1800" b="1" dirty="0">
                <a:solidFill>
                  <a:srgbClr val="262626"/>
                </a:solidFill>
                <a:effectLst/>
                <a:latin typeface="Segoe UI Historic" panose="020B0502040204020203" pitchFamily="34" charset="0"/>
              </a:rPr>
              <a:t>-lo.</a:t>
            </a:r>
            <a:br>
              <a:rPr lang="es-ES" sz="1800" dirty="0">
                <a:solidFill>
                  <a:srgbClr val="262626"/>
                </a:solidFill>
                <a:effectLst/>
                <a:latin typeface="Segoe UI Historic" panose="020B0502040204020203" pitchFamily="34" charset="0"/>
              </a:rPr>
            </a:br>
            <a:r>
              <a:rPr lang="es-ES" sz="1800" dirty="0">
                <a:solidFill>
                  <a:srgbClr val="262626"/>
                </a:solidFill>
                <a:effectLst/>
                <a:latin typeface="Segoe UI Historic" panose="020B0502040204020203" pitchFamily="34" charset="0"/>
              </a:rPr>
              <a:t>Res </a:t>
            </a:r>
            <a:r>
              <a:rPr lang="es-ES" sz="1800" dirty="0" err="1">
                <a:solidFill>
                  <a:srgbClr val="262626"/>
                </a:solidFill>
                <a:effectLst/>
                <a:latin typeface="Segoe UI Historic" panose="020B0502040204020203" pitchFamily="34" charset="0"/>
              </a:rPr>
              <a:t>canvia</a:t>
            </a:r>
            <a:r>
              <a:rPr lang="es-ES" sz="1800" dirty="0">
                <a:solidFill>
                  <a:srgbClr val="262626"/>
                </a:solidFill>
                <a:effectLst/>
                <a:latin typeface="Segoe UI Historic" panose="020B0502040204020203" pitchFamily="34" charset="0"/>
              </a:rPr>
              <a:t> en </a:t>
            </a:r>
            <a:r>
              <a:rPr lang="es-ES" sz="1800" dirty="0" err="1">
                <a:solidFill>
                  <a:srgbClr val="262626"/>
                </a:solidFill>
                <a:effectLst/>
                <a:latin typeface="Segoe UI Historic" panose="020B0502040204020203" pitchFamily="34" charset="0"/>
              </a:rPr>
              <a:t>relació</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els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teus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drets</a:t>
            </a:r>
            <a:r>
              <a:rPr lang="es-ES" sz="1800" dirty="0">
                <a:solidFill>
                  <a:srgbClr val="262626"/>
                </a:solidFill>
                <a:effectLst/>
                <a:latin typeface="Segoe UI Historic" panose="020B0502040204020203" pitchFamily="34" charset="0"/>
              </a:rPr>
              <a:t> en el </a:t>
            </a:r>
            <a:r>
              <a:rPr lang="es-ES" sz="1800" dirty="0" err="1">
                <a:solidFill>
                  <a:srgbClr val="262626"/>
                </a:solidFill>
                <a:effectLst/>
                <a:latin typeface="Segoe UI Historic" panose="020B0502040204020203" pitchFamily="34" charset="0"/>
              </a:rPr>
              <a:t>teu</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contingut</a:t>
            </a:r>
            <a:r>
              <a:rPr lang="es-ES" sz="1800" dirty="0">
                <a:solidFill>
                  <a:srgbClr val="262626"/>
                </a:solidFill>
                <a:effectLst/>
                <a:latin typeface="Segoe UI Historic" panose="020B0502040204020203" pitchFamily="34" charset="0"/>
              </a:rPr>
              <a:t>. No </a:t>
            </a:r>
            <a:r>
              <a:rPr lang="es-ES" sz="1800" dirty="0" err="1">
                <a:solidFill>
                  <a:srgbClr val="262626"/>
                </a:solidFill>
                <a:effectLst/>
                <a:latin typeface="Segoe UI Historic" panose="020B0502040204020203" pitchFamily="34" charset="0"/>
              </a:rPr>
              <a:t>reclamem</a:t>
            </a:r>
            <a:r>
              <a:rPr lang="es-ES" sz="1800" dirty="0">
                <a:solidFill>
                  <a:srgbClr val="262626"/>
                </a:solidFill>
                <a:effectLst/>
                <a:latin typeface="Segoe UI Historic" panose="020B0502040204020203" pitchFamily="34" charset="0"/>
              </a:rPr>
              <a:t> la </a:t>
            </a:r>
            <a:r>
              <a:rPr lang="es-ES" sz="1800" dirty="0" err="1">
                <a:solidFill>
                  <a:srgbClr val="262626"/>
                </a:solidFill>
                <a:effectLst/>
                <a:latin typeface="Segoe UI Historic" panose="020B0502040204020203" pitchFamily="34" charset="0"/>
              </a:rPr>
              <a:t>propietat</a:t>
            </a:r>
            <a:r>
              <a:rPr lang="es-ES" sz="1800" dirty="0">
                <a:solidFill>
                  <a:srgbClr val="262626"/>
                </a:solidFill>
                <a:effectLst/>
                <a:latin typeface="Segoe UI Historic" panose="020B0502040204020203" pitchFamily="34" charset="0"/>
              </a:rPr>
              <a:t> del </a:t>
            </a:r>
            <a:r>
              <a:rPr lang="es-ES" sz="1800" dirty="0" err="1">
                <a:solidFill>
                  <a:srgbClr val="262626"/>
                </a:solidFill>
                <a:effectLst/>
                <a:latin typeface="Segoe UI Historic" panose="020B0502040204020203" pitchFamily="34" charset="0"/>
              </a:rPr>
              <a:t>contingut</a:t>
            </a:r>
            <a:r>
              <a:rPr lang="es-ES" sz="1800" dirty="0">
                <a:solidFill>
                  <a:srgbClr val="262626"/>
                </a:solidFill>
                <a:effectLst/>
                <a:latin typeface="Segoe UI Historic" panose="020B0502040204020203" pitchFamily="34" charset="0"/>
              </a:rPr>
              <a:t> que publiques al Servei o a través </a:t>
            </a:r>
            <a:r>
              <a:rPr lang="es-ES" sz="1800" dirty="0" err="1">
                <a:solidFill>
                  <a:srgbClr val="262626"/>
                </a:solidFill>
                <a:effectLst/>
                <a:latin typeface="Segoe UI Historic" panose="020B0502040204020203" pitchFamily="34" charset="0"/>
              </a:rPr>
              <a:t>d'ell</a:t>
            </a:r>
            <a:r>
              <a:rPr lang="es-ES" sz="1800" dirty="0">
                <a:solidFill>
                  <a:srgbClr val="262626"/>
                </a:solidFill>
                <a:effectLst/>
                <a:latin typeface="Segoe UI Historic" panose="020B0502040204020203" pitchFamily="34" charset="0"/>
              </a:rPr>
              <a:t>, i el </a:t>
            </a:r>
            <a:r>
              <a:rPr lang="es-ES" sz="1800" dirty="0" err="1">
                <a:solidFill>
                  <a:srgbClr val="262626"/>
                </a:solidFill>
                <a:effectLst/>
                <a:latin typeface="Segoe UI Historic" panose="020B0502040204020203" pitchFamily="34" charset="0"/>
              </a:rPr>
              <a:t>pots</a:t>
            </a:r>
            <a:r>
              <a:rPr lang="es-ES" sz="1800" dirty="0">
                <a:solidFill>
                  <a:srgbClr val="262626"/>
                </a:solidFill>
                <a:effectLst/>
                <a:latin typeface="Segoe UI Historic" panose="020B0502040204020203" pitchFamily="34" charset="0"/>
              </a:rPr>
              <a:t> compartir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qui </a:t>
            </a:r>
            <a:r>
              <a:rPr lang="es-ES" sz="1800" dirty="0" err="1">
                <a:solidFill>
                  <a:srgbClr val="262626"/>
                </a:solidFill>
                <a:effectLst/>
                <a:latin typeface="Segoe UI Historic" panose="020B0502040204020203" pitchFamily="34" charset="0"/>
              </a:rPr>
              <a:t>vulguis</a:t>
            </a:r>
            <a:r>
              <a:rPr lang="es-ES" sz="1800" dirty="0">
                <a:solidFill>
                  <a:srgbClr val="262626"/>
                </a:solidFill>
                <a:effectLst/>
                <a:latin typeface="Segoe UI Historic" panose="020B0502040204020203" pitchFamily="34" charset="0"/>
              </a:rPr>
              <a:t> i </a:t>
            </a:r>
            <a:r>
              <a:rPr lang="es-ES" sz="1800" dirty="0" err="1">
                <a:solidFill>
                  <a:srgbClr val="262626"/>
                </a:solidFill>
                <a:effectLst/>
                <a:latin typeface="Segoe UI Historic" panose="020B0502040204020203" pitchFamily="34" charset="0"/>
              </a:rPr>
              <a:t>on</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prefereixis</a:t>
            </a:r>
            <a:r>
              <a:rPr lang="es-ES" sz="1800" dirty="0">
                <a:solidFill>
                  <a:srgbClr val="262626"/>
                </a:solidFill>
                <a:effectLst/>
                <a:latin typeface="Segoe UI Historic" panose="020B0502040204020203" pitchFamily="34" charset="0"/>
              </a:rPr>
              <a:t>. No </a:t>
            </a:r>
            <a:r>
              <a:rPr lang="es-ES" sz="1800" dirty="0" err="1">
                <a:solidFill>
                  <a:srgbClr val="262626"/>
                </a:solidFill>
                <a:effectLst/>
                <a:latin typeface="Segoe UI Historic" panose="020B0502040204020203" pitchFamily="34" charset="0"/>
              </a:rPr>
              <a:t>obstant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això</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és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necessari</a:t>
            </a:r>
            <a:r>
              <a:rPr lang="es-ES" sz="1800" dirty="0">
                <a:solidFill>
                  <a:srgbClr val="262626"/>
                </a:solidFill>
                <a:effectLst/>
                <a:latin typeface="Segoe UI Historic" panose="020B0502040204020203" pitchFamily="34" charset="0"/>
              </a:rPr>
              <a:t> que </a:t>
            </a:r>
            <a:r>
              <a:rPr lang="es-ES" sz="1800" dirty="0" err="1">
                <a:solidFill>
                  <a:srgbClr val="262626"/>
                </a:solidFill>
                <a:effectLst/>
                <a:latin typeface="Segoe UI Historic" panose="020B0502040204020203" pitchFamily="34" charset="0"/>
              </a:rPr>
              <a:t>ens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atorguis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determinats</a:t>
            </a:r>
            <a:r>
              <a:rPr lang="es-ES" sz="1800" dirty="0">
                <a:solidFill>
                  <a:srgbClr val="262626"/>
                </a:solidFill>
                <a:effectLst/>
                <a:latin typeface="Segoe UI Historic" panose="020B0502040204020203" pitchFamily="34" charset="0"/>
              </a:rPr>
              <a:t> permisos </a:t>
            </a:r>
            <a:r>
              <a:rPr lang="es-ES" sz="1800" dirty="0" err="1">
                <a:solidFill>
                  <a:srgbClr val="262626"/>
                </a:solidFill>
                <a:effectLst/>
                <a:latin typeface="Segoe UI Historic" panose="020B0502040204020203" pitchFamily="34" charset="0"/>
              </a:rPr>
              <a:t>legals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coneguts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a:t>
            </a:r>
            <a:r>
              <a:rPr lang="es-ES" sz="1800" dirty="0">
                <a:solidFill>
                  <a:srgbClr val="262626"/>
                </a:solidFill>
                <a:effectLst/>
                <a:latin typeface="Segoe UI Historic" panose="020B0502040204020203" pitchFamily="34" charset="0"/>
              </a:rPr>
              <a:t> a “</a:t>
            </a:r>
            <a:r>
              <a:rPr lang="es-ES" sz="1800" dirty="0" err="1">
                <a:solidFill>
                  <a:srgbClr val="262626"/>
                </a:solidFill>
                <a:effectLst/>
                <a:latin typeface="Segoe UI Historic" panose="020B0502040204020203" pitchFamily="34" charset="0"/>
              </a:rPr>
              <a:t>llicència</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perquè</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puguem</a:t>
            </a:r>
            <a:r>
              <a:rPr lang="es-ES" sz="1800" dirty="0">
                <a:solidFill>
                  <a:srgbClr val="262626"/>
                </a:solidFill>
                <a:effectLst/>
                <a:latin typeface="Segoe UI Historic" panose="020B0502040204020203" pitchFamily="34" charset="0"/>
              </a:rPr>
              <a:t> proporcionar el Servei. </a:t>
            </a:r>
            <a:r>
              <a:rPr lang="es-ES" sz="1800" dirty="0" err="1">
                <a:solidFill>
                  <a:srgbClr val="262626"/>
                </a:solidFill>
                <a:effectLst/>
                <a:latin typeface="Segoe UI Historic" panose="020B0502040204020203" pitchFamily="34" charset="0"/>
              </a:rPr>
              <a:t>Quan</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comparteixes</a:t>
            </a:r>
            <a:r>
              <a:rPr lang="es-ES" sz="1800" dirty="0">
                <a:solidFill>
                  <a:srgbClr val="262626"/>
                </a:solidFill>
                <a:effectLst/>
                <a:latin typeface="Segoe UI Historic" panose="020B0502040204020203" pitchFamily="34" charset="0"/>
              </a:rPr>
              <a:t>, publiques o </a:t>
            </a:r>
            <a:r>
              <a:rPr lang="es-ES" sz="1800" dirty="0" err="1">
                <a:solidFill>
                  <a:srgbClr val="262626"/>
                </a:solidFill>
                <a:effectLst/>
                <a:latin typeface="Segoe UI Historic" panose="020B0502040204020203" pitchFamily="34" charset="0"/>
              </a:rPr>
              <a:t>puges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contingut</a:t>
            </a:r>
            <a:r>
              <a:rPr lang="es-ES" sz="1800" dirty="0">
                <a:solidFill>
                  <a:srgbClr val="262626"/>
                </a:solidFill>
                <a:effectLst/>
                <a:latin typeface="Segoe UI Historic" panose="020B0502040204020203" pitchFamily="34" charset="0"/>
              </a:rPr>
              <a:t> que </a:t>
            </a:r>
            <a:r>
              <a:rPr lang="es-ES" sz="1800" dirty="0" err="1">
                <a:solidFill>
                  <a:srgbClr val="262626"/>
                </a:solidFill>
                <a:effectLst/>
                <a:latin typeface="Segoe UI Historic" panose="020B0502040204020203" pitchFamily="34" charset="0"/>
              </a:rPr>
              <a:t>està</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protegit</a:t>
            </a:r>
            <a:r>
              <a:rPr lang="es-ES" sz="1800" dirty="0">
                <a:solidFill>
                  <a:srgbClr val="262626"/>
                </a:solidFill>
                <a:effectLst/>
                <a:latin typeface="Segoe UI Historic" panose="020B0502040204020203" pitchFamily="34" charset="0"/>
              </a:rPr>
              <a:t> per </a:t>
            </a:r>
            <a:r>
              <a:rPr lang="es-ES" sz="1800" dirty="0" err="1">
                <a:solidFill>
                  <a:srgbClr val="262626"/>
                </a:solidFill>
                <a:effectLst/>
                <a:latin typeface="Segoe UI Historic" panose="020B0502040204020203" pitchFamily="34" charset="0"/>
              </a:rPr>
              <a:t>drets</a:t>
            </a:r>
            <a:r>
              <a:rPr lang="es-ES" sz="1800" dirty="0">
                <a:solidFill>
                  <a:srgbClr val="262626"/>
                </a:solidFill>
                <a:effectLst/>
                <a:latin typeface="Segoe UI Historic" panose="020B0502040204020203" pitchFamily="34" charset="0"/>
              </a:rPr>
              <a:t> de </a:t>
            </a:r>
            <a:r>
              <a:rPr lang="es-ES" sz="1800" dirty="0" err="1">
                <a:solidFill>
                  <a:srgbClr val="262626"/>
                </a:solidFill>
                <a:effectLst/>
                <a:latin typeface="Segoe UI Historic" panose="020B0502040204020203" pitchFamily="34" charset="0"/>
              </a:rPr>
              <a:t>propietat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intel·lectual</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a:t>
            </a:r>
            <a:r>
              <a:rPr lang="es-ES" sz="1800" dirty="0">
                <a:solidFill>
                  <a:srgbClr val="262626"/>
                </a:solidFill>
                <a:effectLst/>
                <a:latin typeface="Segoe UI Historic" panose="020B0502040204020203" pitchFamily="34" charset="0"/>
              </a:rPr>
              <a:t> fotos o vídeos) al </a:t>
            </a:r>
            <a:r>
              <a:rPr lang="es-ES" sz="1800" dirty="0" err="1">
                <a:solidFill>
                  <a:srgbClr val="262626"/>
                </a:solidFill>
                <a:effectLst/>
                <a:latin typeface="Segoe UI Historic" panose="020B0502040204020203" pitchFamily="34" charset="0"/>
              </a:rPr>
              <a:t>nostre</a:t>
            </a:r>
            <a:r>
              <a:rPr lang="es-ES" sz="1800" dirty="0">
                <a:solidFill>
                  <a:srgbClr val="262626"/>
                </a:solidFill>
                <a:effectLst/>
                <a:latin typeface="Segoe UI Historic" panose="020B0502040204020203" pitchFamily="34" charset="0"/>
              </a:rPr>
              <a:t> Servei o en </a:t>
            </a:r>
            <a:r>
              <a:rPr lang="es-ES" sz="1800" dirty="0" err="1">
                <a:solidFill>
                  <a:srgbClr val="262626"/>
                </a:solidFill>
                <a:effectLst/>
                <a:latin typeface="Segoe UI Historic" panose="020B0502040204020203" pitchFamily="34" charset="0"/>
              </a:rPr>
              <a:t>relació</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aquest</a:t>
            </a:r>
            <a:r>
              <a:rPr lang="es-ES" sz="1800" dirty="0">
                <a:solidFill>
                  <a:srgbClr val="262626"/>
                </a:solidFill>
                <a:effectLst/>
                <a:latin typeface="Segoe UI Historic" panose="020B0502040204020203" pitchFamily="34" charset="0"/>
              </a:rPr>
              <a:t>, per la </a:t>
            </a:r>
            <a:r>
              <a:rPr lang="es-ES" sz="1800" dirty="0" err="1">
                <a:solidFill>
                  <a:srgbClr val="262626"/>
                </a:solidFill>
                <a:effectLst/>
                <a:latin typeface="Segoe UI Historic" panose="020B0502040204020203" pitchFamily="34" charset="0"/>
              </a:rPr>
              <a:t>present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ens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atorgues</a:t>
            </a:r>
            <a:r>
              <a:rPr lang="es-ES" sz="1800" dirty="0">
                <a:solidFill>
                  <a:srgbClr val="262626"/>
                </a:solidFill>
                <a:effectLst/>
                <a:latin typeface="Segoe UI Historic" panose="020B0502040204020203" pitchFamily="34" charset="0"/>
              </a:rPr>
              <a:t> una </a:t>
            </a:r>
            <a:r>
              <a:rPr lang="es-ES" sz="1800" dirty="0" err="1">
                <a:solidFill>
                  <a:srgbClr val="262626"/>
                </a:solidFill>
                <a:effectLst/>
                <a:latin typeface="Segoe UI Historic" panose="020B0502040204020203" pitchFamily="34" charset="0"/>
              </a:rPr>
              <a:t>llicència</a:t>
            </a:r>
            <a:r>
              <a:rPr lang="es-ES" sz="1800" dirty="0">
                <a:solidFill>
                  <a:srgbClr val="262626"/>
                </a:solidFill>
                <a:effectLst/>
                <a:latin typeface="Segoe UI Historic" panose="020B0502040204020203" pitchFamily="34" charset="0"/>
              </a:rPr>
              <a:t> no exclusiva, </a:t>
            </a:r>
            <a:r>
              <a:rPr lang="es-ES" sz="1800" dirty="0" err="1">
                <a:solidFill>
                  <a:srgbClr val="262626"/>
                </a:solidFill>
                <a:effectLst/>
                <a:latin typeface="Segoe UI Historic" panose="020B0502040204020203" pitchFamily="34" charset="0"/>
              </a:rPr>
              <a:t>sense</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drets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d'autor</a:t>
            </a:r>
            <a:r>
              <a:rPr lang="es-ES" sz="1800" dirty="0">
                <a:solidFill>
                  <a:srgbClr val="262626"/>
                </a:solidFill>
                <a:effectLst/>
                <a:latin typeface="Segoe UI Historic" panose="020B0502040204020203" pitchFamily="34" charset="0"/>
              </a:rPr>
              <a:t>, transferible,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la </a:t>
            </a:r>
            <a:r>
              <a:rPr lang="es-ES" sz="1800" dirty="0" err="1">
                <a:solidFill>
                  <a:srgbClr val="262626"/>
                </a:solidFill>
                <a:effectLst/>
                <a:latin typeface="Segoe UI Historic" panose="020B0502040204020203" pitchFamily="34" charset="0"/>
              </a:rPr>
              <a:t>possibilitat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d'atorgar</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subllicències</a:t>
            </a:r>
            <a:r>
              <a:rPr lang="es-ES" sz="1800" dirty="0">
                <a:solidFill>
                  <a:srgbClr val="262626"/>
                </a:solidFill>
                <a:effectLst/>
                <a:latin typeface="Segoe UI Historic" panose="020B0502040204020203" pitchFamily="34" charset="0"/>
              </a:rPr>
              <a:t> i aplicable </a:t>
            </a:r>
            <a:r>
              <a:rPr lang="es-ES" sz="1800" dirty="0" err="1">
                <a:solidFill>
                  <a:srgbClr val="262626"/>
                </a:solidFill>
                <a:effectLst/>
                <a:latin typeface="Segoe UI Historic" panose="020B0502040204020203" pitchFamily="34" charset="0"/>
              </a:rPr>
              <a:t>globalment</a:t>
            </a:r>
            <a:r>
              <a:rPr lang="es-ES" sz="1800" dirty="0">
                <a:solidFill>
                  <a:srgbClr val="262626"/>
                </a:solidFill>
                <a:effectLst/>
                <a:latin typeface="Segoe UI Historic" panose="020B0502040204020203" pitchFamily="34" charset="0"/>
              </a:rPr>
              <a:t> per </a:t>
            </a:r>
            <a:r>
              <a:rPr lang="es-ES" sz="1800" dirty="0" err="1">
                <a:solidFill>
                  <a:srgbClr val="262626"/>
                </a:solidFill>
                <a:effectLst/>
                <a:latin typeface="Segoe UI Historic" panose="020B0502040204020203" pitchFamily="34" charset="0"/>
              </a:rPr>
              <a:t>allotjar</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utilitzar</a:t>
            </a:r>
            <a:r>
              <a:rPr lang="es-ES" sz="1800" dirty="0">
                <a:solidFill>
                  <a:srgbClr val="262626"/>
                </a:solidFill>
                <a:effectLst/>
                <a:latin typeface="Segoe UI Historic" panose="020B0502040204020203" pitchFamily="34" charset="0"/>
              </a:rPr>
              <a:t>, distribuir, modificar, </a:t>
            </a:r>
            <a:r>
              <a:rPr lang="es-ES" sz="1800" dirty="0" err="1">
                <a:solidFill>
                  <a:srgbClr val="262626"/>
                </a:solidFill>
                <a:effectLst/>
                <a:latin typeface="Segoe UI Historic" panose="020B0502040204020203" pitchFamily="34" charset="0"/>
              </a:rPr>
              <a:t>executar</a:t>
            </a:r>
            <a:r>
              <a:rPr lang="es-ES" sz="1800" dirty="0">
                <a:solidFill>
                  <a:srgbClr val="262626"/>
                </a:solidFill>
                <a:effectLst/>
                <a:latin typeface="Segoe UI Historic" panose="020B0502040204020203" pitchFamily="34" charset="0"/>
              </a:rPr>
              <a:t>, copiar, </a:t>
            </a:r>
            <a:r>
              <a:rPr lang="es-ES" sz="1800" dirty="0" err="1">
                <a:solidFill>
                  <a:srgbClr val="262626"/>
                </a:solidFill>
                <a:effectLst/>
                <a:latin typeface="Segoe UI Historic" panose="020B0502040204020203" pitchFamily="34" charset="0"/>
              </a:rPr>
              <a:t>reproduir</a:t>
            </a:r>
            <a:r>
              <a:rPr lang="es-ES" sz="1800" dirty="0">
                <a:solidFill>
                  <a:srgbClr val="262626"/>
                </a:solidFill>
                <a:effectLst/>
                <a:latin typeface="Segoe UI Historic" panose="020B0502040204020203" pitchFamily="34" charset="0"/>
              </a:rPr>
              <a:t> o mostrar </a:t>
            </a:r>
            <a:r>
              <a:rPr lang="es-ES" sz="1800" dirty="0" err="1">
                <a:solidFill>
                  <a:srgbClr val="262626"/>
                </a:solidFill>
                <a:effectLst/>
                <a:latin typeface="Segoe UI Historic" panose="020B0502040204020203" pitchFamily="34" charset="0"/>
              </a:rPr>
              <a:t>públicament</a:t>
            </a:r>
            <a:r>
              <a:rPr lang="es-ES" sz="1800" dirty="0">
                <a:solidFill>
                  <a:srgbClr val="262626"/>
                </a:solidFill>
                <a:effectLst/>
                <a:latin typeface="Segoe UI Historic" panose="020B0502040204020203" pitchFamily="34" charset="0"/>
              </a:rPr>
              <a:t>, i </a:t>
            </a:r>
            <a:r>
              <a:rPr lang="es-ES" sz="1800" dirty="0" err="1">
                <a:solidFill>
                  <a:srgbClr val="262626"/>
                </a:solidFill>
                <a:effectLst/>
                <a:latin typeface="Segoe UI Historic" panose="020B0502040204020203" pitchFamily="34" charset="0"/>
              </a:rPr>
              <a:t>traduir</a:t>
            </a:r>
            <a:r>
              <a:rPr lang="es-ES" sz="1800" dirty="0">
                <a:solidFill>
                  <a:srgbClr val="262626"/>
                </a:solidFill>
                <a:effectLst/>
                <a:latin typeface="Segoe UI Historic" panose="020B0502040204020203" pitchFamily="34" charset="0"/>
              </a:rPr>
              <a:t> el </a:t>
            </a:r>
            <a:r>
              <a:rPr lang="es-ES" sz="1800" dirty="0" err="1">
                <a:solidFill>
                  <a:srgbClr val="262626"/>
                </a:solidFill>
                <a:effectLst/>
                <a:latin typeface="Segoe UI Historic" panose="020B0502040204020203" pitchFamily="34" charset="0"/>
              </a:rPr>
              <a:t>teu</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contingut</a:t>
            </a:r>
            <a:r>
              <a:rPr lang="es-ES" sz="1800" dirty="0">
                <a:solidFill>
                  <a:srgbClr val="262626"/>
                </a:solidFill>
                <a:effectLst/>
                <a:latin typeface="Segoe UI Historic" panose="020B0502040204020203" pitchFamily="34" charset="0"/>
              </a:rPr>
              <a:t> (de </a:t>
            </a:r>
            <a:r>
              <a:rPr lang="es-ES" sz="1800" dirty="0" err="1">
                <a:solidFill>
                  <a:srgbClr val="262626"/>
                </a:solidFill>
                <a:effectLst/>
                <a:latin typeface="Segoe UI Historic" panose="020B0502040204020203" pitchFamily="34" charset="0"/>
              </a:rPr>
              <a:t>conformitat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la </a:t>
            </a:r>
            <a:r>
              <a:rPr lang="es-ES" sz="1800" dirty="0" err="1">
                <a:solidFill>
                  <a:srgbClr val="262626"/>
                </a:solidFill>
                <a:effectLst/>
                <a:latin typeface="Segoe UI Historic" panose="020B0502040204020203" pitchFamily="34" charset="0"/>
              </a:rPr>
              <a:t>teva</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configuració</a:t>
            </a:r>
            <a:r>
              <a:rPr lang="es-ES" sz="1800" dirty="0">
                <a:solidFill>
                  <a:srgbClr val="262626"/>
                </a:solidFill>
                <a:effectLst/>
                <a:latin typeface="Segoe UI Historic" panose="020B0502040204020203" pitchFamily="34" charset="0"/>
              </a:rPr>
              <a:t> de la </a:t>
            </a:r>
            <a:r>
              <a:rPr lang="es-ES" sz="1800" dirty="0" err="1">
                <a:solidFill>
                  <a:srgbClr val="262626"/>
                </a:solidFill>
                <a:effectLst/>
                <a:latin typeface="Segoe UI Historic" panose="020B0502040204020203" pitchFamily="34" charset="0"/>
              </a:rPr>
              <a:t>privadesa</a:t>
            </a:r>
            <a:r>
              <a:rPr lang="es-ES" sz="1800" dirty="0">
                <a:solidFill>
                  <a:srgbClr val="262626"/>
                </a:solidFill>
                <a:effectLst/>
                <a:latin typeface="Segoe UI Historic" panose="020B0502040204020203" pitchFamily="34" charset="0"/>
              </a:rPr>
              <a:t> i </a:t>
            </a:r>
            <a:r>
              <a:rPr lang="es-ES" sz="1800" dirty="0" err="1">
                <a:solidFill>
                  <a:srgbClr val="262626"/>
                </a:solidFill>
                <a:effectLst/>
                <a:latin typeface="Segoe UI Historic" panose="020B0502040204020203" pitchFamily="34" charset="0"/>
              </a:rPr>
              <a:t>l'aplicació</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així</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a:t>
            </a:r>
            <a:r>
              <a:rPr lang="es-ES" sz="1800" dirty="0">
                <a:solidFill>
                  <a:srgbClr val="262626"/>
                </a:solidFill>
                <a:effectLst/>
                <a:latin typeface="Segoe UI Historic" panose="020B0502040204020203" pitchFamily="34" charset="0"/>
              </a:rPr>
              <a:t> per crear-</a:t>
            </a:r>
            <a:r>
              <a:rPr lang="es-ES" sz="1800" dirty="0" err="1">
                <a:solidFill>
                  <a:srgbClr val="262626"/>
                </a:solidFill>
                <a:effectLst/>
                <a:latin typeface="Segoe UI Historic" panose="020B0502040204020203" pitchFamily="34" charset="0"/>
              </a:rPr>
              <a:t>ne</a:t>
            </a:r>
            <a:r>
              <a:rPr lang="es-ES" sz="1800" dirty="0">
                <a:solidFill>
                  <a:srgbClr val="262626"/>
                </a:solidFill>
                <a:effectLst/>
                <a:latin typeface="Segoe UI Historic" panose="020B0502040204020203" pitchFamily="34" charset="0"/>
              </a:rPr>
              <a:t> obres derivades</a:t>
            </a:r>
          </a:p>
          <a:p>
            <a:endParaRPr lang="es-ES" sz="1800" dirty="0">
              <a:solidFill>
                <a:srgbClr val="000000"/>
              </a:solidFill>
              <a:effectLst/>
              <a:latin typeface="Calibri" panose="020F0502020204030204" pitchFamily="34" charset="0"/>
            </a:endParaRPr>
          </a:p>
          <a:p>
            <a:r>
              <a:rPr lang="es-ES" sz="1800" dirty="0">
                <a:solidFill>
                  <a:srgbClr val="000000"/>
                </a:solidFill>
                <a:effectLst/>
                <a:latin typeface="Calibri" panose="020F0502020204030204" pitchFamily="34" charset="0"/>
              </a:rPr>
              <a:t>Per </a:t>
            </a:r>
            <a:r>
              <a:rPr lang="es-ES" sz="1800" dirty="0" err="1">
                <a:solidFill>
                  <a:srgbClr val="000000"/>
                </a:solidFill>
                <a:effectLst/>
                <a:latin typeface="Calibri" panose="020F0502020204030204" pitchFamily="34" charset="0"/>
              </a:rPr>
              <a:t>tant</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ambdues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podrien</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subllicenciar</a:t>
            </a:r>
            <a:r>
              <a:rPr lang="es-ES" sz="1800" dirty="0">
                <a:solidFill>
                  <a:srgbClr val="000000"/>
                </a:solidFill>
                <a:effectLst/>
                <a:latin typeface="Calibri" panose="020F0502020204030204" pitchFamily="34" charset="0"/>
              </a:rPr>
              <a:t>" a una </a:t>
            </a:r>
            <a:r>
              <a:rPr lang="es-ES" sz="1800" dirty="0" err="1">
                <a:solidFill>
                  <a:srgbClr val="000000"/>
                </a:solidFill>
                <a:effectLst/>
                <a:latin typeface="Calibri" panose="020F0502020204030204" pitchFamily="34" charset="0"/>
              </a:rPr>
              <a:t>agència</a:t>
            </a:r>
            <a:r>
              <a:rPr lang="es-ES" sz="1800" dirty="0">
                <a:solidFill>
                  <a:srgbClr val="000000"/>
                </a:solidFill>
                <a:effectLst/>
                <a:latin typeface="Calibri" panose="020F0502020204030204" pitchFamily="34" charset="0"/>
              </a:rPr>
              <a:t> de </a:t>
            </a:r>
            <a:r>
              <a:rPr lang="es-ES" sz="1800" dirty="0" err="1">
                <a:solidFill>
                  <a:srgbClr val="000000"/>
                </a:solidFill>
                <a:effectLst/>
                <a:latin typeface="Calibri" panose="020F0502020204030204" pitchFamily="34" charset="0"/>
              </a:rPr>
              <a:t>notícies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com</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deia</a:t>
            </a:r>
            <a:r>
              <a:rPr lang="es-ES" sz="1800" dirty="0">
                <a:solidFill>
                  <a:srgbClr val="000000"/>
                </a:solidFill>
                <a:effectLst/>
                <a:latin typeface="Calibri" panose="020F0502020204030204" pitchFamily="34" charset="0"/>
              </a:rPr>
              <a:t> France </a:t>
            </a:r>
            <a:r>
              <a:rPr lang="es-ES" sz="1800" dirty="0" err="1">
                <a:solidFill>
                  <a:srgbClr val="000000"/>
                </a:solidFill>
                <a:effectLst/>
                <a:latin typeface="Calibri" panose="020F0502020204030204" pitchFamily="34" charset="0"/>
              </a:rPr>
              <a:t>Press</a:t>
            </a:r>
            <a:r>
              <a:rPr lang="es-ES" sz="1800" dirty="0">
                <a:solidFill>
                  <a:srgbClr val="000000"/>
                </a:solidFill>
                <a:effectLst/>
                <a:latin typeface="Calibri" panose="020F0502020204030204" pitchFamily="34" charset="0"/>
              </a:rPr>
              <a:t> en una </a:t>
            </a:r>
            <a:r>
              <a:rPr lang="es-ES" sz="1800" dirty="0" err="1">
                <a:solidFill>
                  <a:srgbClr val="000000"/>
                </a:solidFill>
                <a:effectLst/>
                <a:latin typeface="Calibri" panose="020F0502020204030204" pitchFamily="34" charset="0"/>
              </a:rPr>
              <a:t>justificació</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d'ús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d'una</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imatge</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apareguda</a:t>
            </a:r>
            <a:r>
              <a:rPr lang="es-ES" sz="1800" dirty="0">
                <a:solidFill>
                  <a:srgbClr val="000000"/>
                </a:solidFill>
                <a:effectLst/>
                <a:latin typeface="Calibri" panose="020F0502020204030204" pitchFamily="34" charset="0"/>
              </a:rPr>
              <a:t> a Twitter. No sé si era </a:t>
            </a:r>
            <a:r>
              <a:rPr lang="es-ES" sz="1800" dirty="0" err="1">
                <a:solidFill>
                  <a:srgbClr val="000000"/>
                </a:solidFill>
                <a:effectLst/>
                <a:latin typeface="Calibri" panose="020F0502020204030204" pitchFamily="34" charset="0"/>
              </a:rPr>
              <a:t>cert</a:t>
            </a:r>
            <a:r>
              <a:rPr lang="es-ES" sz="1800" dirty="0">
                <a:solidFill>
                  <a:srgbClr val="000000"/>
                </a:solidFill>
                <a:effectLst/>
                <a:latin typeface="Calibri" panose="020F0502020204030204" pitchFamily="34" charset="0"/>
              </a:rPr>
              <a:t> que </a:t>
            </a:r>
            <a:r>
              <a:rPr lang="es-ES" sz="1800" dirty="0" err="1">
                <a:solidFill>
                  <a:srgbClr val="000000"/>
                </a:solidFill>
                <a:effectLst/>
                <a:latin typeface="Calibri" panose="020F0502020204030204" pitchFamily="34" charset="0"/>
              </a:rPr>
              <a:t>existia</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aquest</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acord</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però</a:t>
            </a:r>
            <a:r>
              <a:rPr lang="es-ES" sz="1800" dirty="0">
                <a:solidFill>
                  <a:srgbClr val="000000"/>
                </a:solidFill>
                <a:effectLst/>
                <a:latin typeface="Calibri" panose="020F0502020204030204" pitchFamily="34" charset="0"/>
              </a:rPr>
              <a:t> era un bon </a:t>
            </a:r>
            <a:r>
              <a:rPr lang="es-ES" sz="1800" dirty="0" err="1">
                <a:solidFill>
                  <a:srgbClr val="000000"/>
                </a:solidFill>
                <a:effectLst/>
                <a:latin typeface="Calibri" panose="020F0502020204030204" pitchFamily="34" charset="0"/>
              </a:rPr>
              <a:t>argument</a:t>
            </a:r>
            <a:r>
              <a:rPr lang="es-ES" sz="1800" dirty="0">
                <a:solidFill>
                  <a:srgbClr val="000000"/>
                </a:solidFill>
                <a:effectLst/>
                <a:latin typeface="Calibri" panose="020F0502020204030204" pitchFamily="34" charset="0"/>
              </a:rPr>
              <a:t> per justificar-se</a:t>
            </a:r>
          </a:p>
          <a:p>
            <a:br>
              <a:rPr lang="es-ES" sz="1800" dirty="0">
                <a:solidFill>
                  <a:srgbClr val="000000"/>
                </a:solidFill>
                <a:effectLst/>
                <a:latin typeface="Calibri" panose="020F0502020204030204" pitchFamily="34" charset="0"/>
              </a:rPr>
            </a:br>
            <a:endParaRPr lang="es-ES" sz="1800" dirty="0">
              <a:solidFill>
                <a:srgbClr val="000000"/>
              </a:solidFill>
              <a:effectLst/>
              <a:latin typeface="Calibri" panose="020F0502020204030204" pitchFamily="34" charset="0"/>
            </a:endParaRPr>
          </a:p>
          <a:p>
            <a:endParaRPr lang="es-ES" dirty="0"/>
          </a:p>
        </p:txBody>
      </p:sp>
      <p:sp>
        <p:nvSpPr>
          <p:cNvPr id="4" name="Contenidor de número de diapositiva 3"/>
          <p:cNvSpPr>
            <a:spLocks noGrp="1"/>
          </p:cNvSpPr>
          <p:nvPr>
            <p:ph type="sldNum" sz="quarter" idx="5"/>
          </p:nvPr>
        </p:nvSpPr>
        <p:spPr/>
        <p:txBody>
          <a:bodyPr/>
          <a:lstStyle/>
          <a:p>
            <a:fld id="{F6DE8F2A-B3D4-43F2-B39B-CD77F64A1950}" type="slidenum">
              <a:rPr lang="en-GB" smtClean="0"/>
              <a:t>25</a:t>
            </a:fld>
            <a:endParaRPr lang="en-GB" dirty="0"/>
          </a:p>
        </p:txBody>
      </p:sp>
    </p:spTree>
    <p:extLst>
      <p:ext uri="{BB962C8B-B14F-4D97-AF65-F5344CB8AC3E}">
        <p14:creationId xmlns:p14="http://schemas.microsoft.com/office/powerpoint/2010/main" val="1806926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F6DE8F2A-B3D4-43F2-B39B-CD77F64A1950}" type="slidenum">
              <a:rPr lang="en-GB" smtClean="0"/>
              <a:t>28</a:t>
            </a:fld>
            <a:endParaRPr lang="en-GB" dirty="0"/>
          </a:p>
        </p:txBody>
      </p:sp>
    </p:spTree>
    <p:extLst>
      <p:ext uri="{BB962C8B-B14F-4D97-AF65-F5344CB8AC3E}">
        <p14:creationId xmlns:p14="http://schemas.microsoft.com/office/powerpoint/2010/main" val="3553861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a:t>Model disponible</a:t>
            </a:r>
            <a:r>
              <a:rPr lang="ca-ES" baseline="0" dirty="0"/>
              <a:t> </a:t>
            </a:r>
            <a:r>
              <a:rPr lang="ca-ES" dirty="0"/>
              <a:t>al </a:t>
            </a:r>
            <a:r>
              <a:rPr lang="ca-ES" baseline="0" dirty="0"/>
              <a:t>web PIAO en tres idiomes: català, castellà i anglès</a:t>
            </a:r>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29</a:t>
            </a:fld>
            <a:endParaRPr lang="en-GB" dirty="0"/>
          </a:p>
        </p:txBody>
      </p:sp>
    </p:spTree>
    <p:extLst>
      <p:ext uri="{BB962C8B-B14F-4D97-AF65-F5344CB8AC3E}">
        <p14:creationId xmlns:p14="http://schemas.microsoft.com/office/powerpoint/2010/main" val="3296763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816214" rtl="0" eaLnBrk="1" fontAlgn="auto" latinLnBrk="0" hangingPunct="1">
              <a:lnSpc>
                <a:spcPct val="100000"/>
              </a:lnSpc>
              <a:spcBef>
                <a:spcPts val="0"/>
              </a:spcBef>
              <a:spcAft>
                <a:spcPts val="0"/>
              </a:spcAft>
              <a:buClrTx/>
              <a:buSzTx/>
              <a:buFontTx/>
              <a:buNone/>
              <a:tabLst/>
              <a:defRPr/>
            </a:pPr>
            <a:r>
              <a:rPr lang="ca-ES" dirty="0"/>
              <a:t>Model disponible</a:t>
            </a:r>
            <a:r>
              <a:rPr lang="ca-ES" baseline="0" dirty="0"/>
              <a:t> </a:t>
            </a:r>
            <a:r>
              <a:rPr lang="ca-ES" dirty="0"/>
              <a:t>al </a:t>
            </a:r>
            <a:r>
              <a:rPr lang="ca-ES" baseline="0" dirty="0"/>
              <a:t>web PIAO en tres idiomes: català, castellà i anglès</a:t>
            </a:r>
            <a:endParaRPr lang="ca-ES" dirty="0"/>
          </a:p>
          <a:p>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30</a:t>
            </a:fld>
            <a:endParaRPr lang="en-GB" dirty="0"/>
          </a:p>
        </p:txBody>
      </p:sp>
    </p:spTree>
    <p:extLst>
      <p:ext uri="{BB962C8B-B14F-4D97-AF65-F5344CB8AC3E}">
        <p14:creationId xmlns:p14="http://schemas.microsoft.com/office/powerpoint/2010/main" val="879396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36" name="Picture Placeholder 35">
            <a:extLst>
              <a:ext uri="{FF2B5EF4-FFF2-40B4-BE49-F238E27FC236}">
                <a16:creationId xmlns:a16="http://schemas.microsoft.com/office/drawing/2014/main" id="{8B934246-87B1-4444-9DCA-06622CAD5507}"/>
              </a:ext>
            </a:extLst>
          </p:cNvPr>
          <p:cNvSpPr>
            <a:spLocks noGrp="1"/>
          </p:cNvSpPr>
          <p:nvPr>
            <p:ph type="pic" sz="quarter" idx="10" hasCustomPrompt="1"/>
          </p:nvPr>
        </p:nvSpPr>
        <p:spPr>
          <a:xfrm>
            <a:off x="92994" y="93717"/>
            <a:ext cx="8958010" cy="3279290"/>
          </a:xfrm>
          <a:custGeom>
            <a:avLst/>
            <a:gdLst>
              <a:gd name="connsiteX0" fmla="*/ 0 w 11944014"/>
              <a:gd name="connsiteY0" fmla="*/ 0 h 4372387"/>
              <a:gd name="connsiteX1" fmla="*/ 11944014 w 11944014"/>
              <a:gd name="connsiteY1" fmla="*/ 0 h 4372387"/>
              <a:gd name="connsiteX2" fmla="*/ 11944014 w 11944014"/>
              <a:gd name="connsiteY2" fmla="*/ 4064314 h 4372387"/>
              <a:gd name="connsiteX3" fmla="*/ 11419539 w 11944014"/>
              <a:gd name="connsiteY3" fmla="*/ 4152711 h 4372387"/>
              <a:gd name="connsiteX4" fmla="*/ 4857299 w 11944014"/>
              <a:gd name="connsiteY4" fmla="*/ 3772522 h 4372387"/>
              <a:gd name="connsiteX5" fmla="*/ 510557 w 11944014"/>
              <a:gd name="connsiteY5" fmla="*/ 3115117 h 4372387"/>
              <a:gd name="connsiteX6" fmla="*/ 0 w 11944014"/>
              <a:gd name="connsiteY6" fmla="*/ 3085767 h 437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014" h="4372387">
                <a:moveTo>
                  <a:pt x="0" y="0"/>
                </a:moveTo>
                <a:lnTo>
                  <a:pt x="11944014" y="0"/>
                </a:lnTo>
                <a:lnTo>
                  <a:pt x="11944014" y="4064314"/>
                </a:lnTo>
                <a:lnTo>
                  <a:pt x="11419539" y="4152711"/>
                </a:lnTo>
                <a:cubicBezTo>
                  <a:pt x="10120431" y="4379826"/>
                  <a:pt x="8581267" y="4634432"/>
                  <a:pt x="4857299" y="3772522"/>
                </a:cubicBezTo>
                <a:cubicBezTo>
                  <a:pt x="3261016" y="3403063"/>
                  <a:pt x="1951876" y="3212078"/>
                  <a:pt x="510557" y="3115117"/>
                </a:cubicBezTo>
                <a:lnTo>
                  <a:pt x="0" y="3085767"/>
                </a:lnTo>
                <a:close/>
              </a:path>
            </a:pathLst>
          </a:custGeom>
          <a:solidFill>
            <a:schemeClr val="bg1">
              <a:lumMod val="95000"/>
            </a:schemeClr>
          </a:solidFill>
        </p:spPr>
        <p:txBody>
          <a:bodyPr vert="horz" wrap="square" lIns="81621" tIns="40811" rIns="81621" bIns="40811" rtlCol="0" anchor="ctr" anchorCtr="1">
            <a:noAutofit/>
          </a:bodyPr>
          <a:lstStyle>
            <a:lvl1pPr marL="0" indent="0">
              <a:buNone/>
              <a:defRPr lang="en-GB" sz="1600" dirty="0"/>
            </a:lvl1pPr>
          </a:lstStyle>
          <a:p>
            <a:pPr marL="204053" lvl="0" indent="-204053" algn="ctr"/>
            <a:r>
              <a:rPr lang="en-US" dirty="0"/>
              <a:t>Insert Image</a:t>
            </a:r>
            <a:endParaRPr lang="en-GB" dirty="0"/>
          </a:p>
        </p:txBody>
      </p:sp>
      <p:sp>
        <p:nvSpPr>
          <p:cNvPr id="8" name="Freeform: Shape 7">
            <a:extLst>
              <a:ext uri="{FF2B5EF4-FFF2-40B4-BE49-F238E27FC236}">
                <a16:creationId xmlns:a16="http://schemas.microsoft.com/office/drawing/2014/main" id="{1E99C6B2-05CE-48A7-8696-CEC64BE74DF5}"/>
              </a:ext>
            </a:extLst>
          </p:cNvPr>
          <p:cNvSpPr/>
          <p:nvPr userDrawn="1"/>
        </p:nvSpPr>
        <p:spPr>
          <a:xfrm>
            <a:off x="-1" y="0"/>
            <a:ext cx="9144001" cy="5143500"/>
          </a:xfrm>
          <a:custGeom>
            <a:avLst/>
            <a:gdLst>
              <a:gd name="connsiteX0" fmla="*/ 123993 w 12192001"/>
              <a:gd name="connsiteY0" fmla="*/ 123993 h 6858000"/>
              <a:gd name="connsiteX1" fmla="*/ 123993 w 12192001"/>
              <a:gd name="connsiteY1" fmla="*/ 3209760 h 6858000"/>
              <a:gd name="connsiteX2" fmla="*/ 634550 w 12192001"/>
              <a:gd name="connsiteY2" fmla="*/ 3239110 h 6858000"/>
              <a:gd name="connsiteX3" fmla="*/ 4981292 w 12192001"/>
              <a:gd name="connsiteY3" fmla="*/ 3896515 h 6858000"/>
              <a:gd name="connsiteX4" fmla="*/ 11543532 w 12192001"/>
              <a:gd name="connsiteY4" fmla="*/ 4276704 h 6858000"/>
              <a:gd name="connsiteX5" fmla="*/ 12068007 w 12192001"/>
              <a:gd name="connsiteY5" fmla="*/ 4188307 h 6858000"/>
              <a:gd name="connsiteX6" fmla="*/ 12068007 w 12192001"/>
              <a:gd name="connsiteY6" fmla="*/ 123993 h 6858000"/>
              <a:gd name="connsiteX7" fmla="*/ 0 w 12192001"/>
              <a:gd name="connsiteY7" fmla="*/ 0 h 6858000"/>
              <a:gd name="connsiteX8" fmla="*/ 12192000 w 12192001"/>
              <a:gd name="connsiteY8" fmla="*/ 0 h 6858000"/>
              <a:gd name="connsiteX9" fmla="*/ 12192000 w 12192001"/>
              <a:gd name="connsiteY9" fmla="*/ 4167393 h 6858000"/>
              <a:gd name="connsiteX10" fmla="*/ 12192001 w 12192001"/>
              <a:gd name="connsiteY10" fmla="*/ 4167393 h 6858000"/>
              <a:gd name="connsiteX11" fmla="*/ 12192001 w 12192001"/>
              <a:gd name="connsiteY11" fmla="*/ 4799849 h 6858000"/>
              <a:gd name="connsiteX12" fmla="*/ 12192001 w 12192001"/>
              <a:gd name="connsiteY12" fmla="*/ 4950491 h 6858000"/>
              <a:gd name="connsiteX13" fmla="*/ 12192001 w 12192001"/>
              <a:gd name="connsiteY13" fmla="*/ 6858000 h 6858000"/>
              <a:gd name="connsiteX14" fmla="*/ 12192000 w 12192001"/>
              <a:gd name="connsiteY14" fmla="*/ 6858000 h 6858000"/>
              <a:gd name="connsiteX15" fmla="*/ 1 w 12192001"/>
              <a:gd name="connsiteY15" fmla="*/ 6858000 h 6858000"/>
              <a:gd name="connsiteX16" fmla="*/ 0 w 12192001"/>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6858000">
                <a:moveTo>
                  <a:pt x="123993" y="123993"/>
                </a:moveTo>
                <a:lnTo>
                  <a:pt x="123993" y="3209760"/>
                </a:lnTo>
                <a:lnTo>
                  <a:pt x="634550" y="3239110"/>
                </a:lnTo>
                <a:cubicBezTo>
                  <a:pt x="2075869" y="3336071"/>
                  <a:pt x="3385009" y="3527056"/>
                  <a:pt x="4981292" y="3896515"/>
                </a:cubicBezTo>
                <a:cubicBezTo>
                  <a:pt x="8705260" y="4758425"/>
                  <a:pt x="10244424" y="4503819"/>
                  <a:pt x="11543532" y="4276704"/>
                </a:cubicBezTo>
                <a:lnTo>
                  <a:pt x="12068007" y="4188307"/>
                </a:lnTo>
                <a:lnTo>
                  <a:pt x="12068007" y="123993"/>
                </a:lnTo>
                <a:close/>
                <a:moveTo>
                  <a:pt x="0" y="0"/>
                </a:moveTo>
                <a:lnTo>
                  <a:pt x="12192000" y="0"/>
                </a:lnTo>
                <a:lnTo>
                  <a:pt x="12192000" y="4167393"/>
                </a:lnTo>
                <a:lnTo>
                  <a:pt x="12192001" y="4167393"/>
                </a:lnTo>
                <a:lnTo>
                  <a:pt x="12192001" y="4799849"/>
                </a:lnTo>
                <a:lnTo>
                  <a:pt x="12192001" y="4950491"/>
                </a:lnTo>
                <a:lnTo>
                  <a:pt x="12192001" y="6858000"/>
                </a:lnTo>
                <a:lnTo>
                  <a:pt x="12192000" y="6858000"/>
                </a:lnTo>
                <a:lnTo>
                  <a:pt x="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521154" y="4202387"/>
            <a:ext cx="6858000" cy="304018"/>
          </a:xfrm>
        </p:spPr>
        <p:txBody>
          <a:bodyPr vert="horz" lIns="81621" tIns="40811" rIns="81621" bIns="40811" rtlCol="0">
            <a:spAutoFit/>
          </a:bodyPr>
          <a:lstStyle>
            <a:lvl1pPr marL="0" indent="0">
              <a:buNone/>
              <a:defRPr lang="en-GB" sz="1600" dirty="0">
                <a:solidFill>
                  <a:schemeClr val="accent2">
                    <a:lumMod val="50000"/>
                  </a:schemeClr>
                </a:solidFill>
                <a:latin typeface="+mn-lt"/>
              </a:defRPr>
            </a:lvl1pPr>
          </a:lstStyle>
          <a:p>
            <a:pPr marL="204053" lvl="0" indent="-204053"/>
            <a:r>
              <a:rPr lang="en-US" dirty="0"/>
              <a:t>Subtitle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6" y="3579822"/>
            <a:ext cx="7955279" cy="622567"/>
          </a:xfrm>
        </p:spPr>
        <p:txBody>
          <a:bodyPr vert="horz" lIns="81621" tIns="40811" rIns="81621" bIns="40811" rtlCol="0" anchor="b">
            <a:spAutoFit/>
          </a:bodyPr>
          <a:lstStyle>
            <a:lvl1pPr>
              <a:defRPr lang="en-GB" sz="3900" b="1" dirty="0">
                <a:solidFill>
                  <a:schemeClr val="tx1">
                    <a:lumMod val="75000"/>
                    <a:lumOff val="25000"/>
                  </a:schemeClr>
                </a:solidFill>
                <a:latin typeface="+mj-lt"/>
              </a:defRPr>
            </a:lvl1pPr>
          </a:lstStyle>
          <a:p>
            <a:pPr marL="0" lvl="0"/>
            <a:r>
              <a:rPr lang="en-US" dirty="0"/>
              <a:t>Title</a:t>
            </a:r>
            <a:endParaRPr lang="en-GB" dirty="0"/>
          </a:p>
        </p:txBody>
      </p:sp>
    </p:spTree>
    <p:extLst>
      <p:ext uri="{BB962C8B-B14F-4D97-AF65-F5344CB8AC3E}">
        <p14:creationId xmlns:p14="http://schemas.microsoft.com/office/powerpoint/2010/main" val="1170484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334736" y="333956"/>
            <a:ext cx="8380640" cy="525617"/>
          </a:xfrm>
        </p:spPr>
        <p:txBody>
          <a:bodyPr vert="horz" wrap="square" lIns="81621" tIns="40811" rIns="81621" bIns="40811" rtlCol="0" anchor="ctr">
            <a:spAutoFit/>
          </a:bodyPr>
          <a:lstStyle>
            <a:lvl1pPr>
              <a:defRPr lang="en-GB" sz="3200" spc="-54" dirty="0"/>
            </a:lvl1pPr>
          </a:lstStyle>
          <a:p>
            <a:pPr lvl="0"/>
            <a:r>
              <a:rPr lang="ca-ES"/>
              <a:t>Feu clic aquí per editar l'estil</a:t>
            </a:r>
            <a:endParaRPr lang="en-GB" dirty="0"/>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1" y="936658"/>
            <a:ext cx="9144000" cy="1589485"/>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551431" y="2851550"/>
            <a:ext cx="7338060" cy="250881"/>
          </a:xfrm>
        </p:spPr>
        <p:txBody>
          <a:bodyPr>
            <a:noAutofit/>
          </a:bodyPr>
          <a:lstStyle>
            <a:lvl1pPr marL="0" indent="0" algn="l">
              <a:buNone/>
              <a:defRPr sz="1400" b="1">
                <a:solidFill>
                  <a:schemeClr val="accent3"/>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551431" y="3220727"/>
            <a:ext cx="7338060" cy="1303020"/>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15" name="Rectangle 14">
            <a:extLst>
              <a:ext uri="{FF2B5EF4-FFF2-40B4-BE49-F238E27FC236}">
                <a16:creationId xmlns:a16="http://schemas.microsoft.com/office/drawing/2014/main" id="{05951AB2-D568-4A7E-9408-FADC8BED4119}"/>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Tree>
    <p:extLst>
      <p:ext uri="{BB962C8B-B14F-4D97-AF65-F5344CB8AC3E}">
        <p14:creationId xmlns:p14="http://schemas.microsoft.com/office/powerpoint/2010/main" val="1424147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 Three Se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1" y="936658"/>
            <a:ext cx="9144000" cy="1589485"/>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551432" y="2851550"/>
            <a:ext cx="2115572" cy="250881"/>
          </a:xfrm>
        </p:spPr>
        <p:txBody>
          <a:bodyPr>
            <a:noAutofit/>
          </a:bodyPr>
          <a:lstStyle>
            <a:lvl1pPr marL="0" indent="0" algn="ctr">
              <a:buNone/>
              <a:defRPr sz="1400" b="1">
                <a:solidFill>
                  <a:schemeClr val="accent6"/>
                </a:solidFill>
                <a:latin typeface="+mn-lt"/>
              </a:defRPr>
            </a:lvl1pPr>
          </a:lstStyle>
          <a:p>
            <a:pPr lvl="0"/>
            <a:r>
              <a:rPr lang="ca-ES"/>
              <a:t>Feu clic aquí per editar estils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p:nvPr>
        </p:nvSpPr>
        <p:spPr>
          <a:xfrm>
            <a:off x="3467270" y="2851550"/>
            <a:ext cx="2115572" cy="250881"/>
          </a:xfrm>
        </p:spPr>
        <p:txBody>
          <a:bodyPr>
            <a:noAutofit/>
          </a:bodyPr>
          <a:lstStyle>
            <a:lvl1pPr marL="0" indent="0" algn="ctr">
              <a:buNone/>
              <a:defRPr sz="1400" b="1">
                <a:solidFill>
                  <a:schemeClr val="accent3"/>
                </a:solidFill>
                <a:latin typeface="+mn-lt"/>
              </a:defRPr>
            </a:lvl1pPr>
          </a:lstStyle>
          <a:p>
            <a:pPr lvl="0"/>
            <a:r>
              <a:rPr lang="ca-ES"/>
              <a:t>Feu clic aquí per editar estils</a:t>
            </a:r>
          </a:p>
        </p:txBody>
      </p:sp>
      <p:sp>
        <p:nvSpPr>
          <p:cNvPr id="11" name="Text Placeholder 8">
            <a:extLst>
              <a:ext uri="{FF2B5EF4-FFF2-40B4-BE49-F238E27FC236}">
                <a16:creationId xmlns:a16="http://schemas.microsoft.com/office/drawing/2014/main" id="{08664829-F6FB-4E31-BF5C-C895ADF2BA7F}"/>
              </a:ext>
            </a:extLst>
          </p:cNvPr>
          <p:cNvSpPr>
            <a:spLocks noGrp="1"/>
          </p:cNvSpPr>
          <p:nvPr>
            <p:ph type="body" sz="quarter" idx="16"/>
          </p:nvPr>
        </p:nvSpPr>
        <p:spPr>
          <a:xfrm>
            <a:off x="6477000" y="2851550"/>
            <a:ext cx="2115572" cy="250881"/>
          </a:xfrm>
        </p:spPr>
        <p:txBody>
          <a:bodyPr>
            <a:noAutofit/>
          </a:bodyPr>
          <a:lstStyle>
            <a:lvl1pPr marL="0" indent="0" algn="ctr">
              <a:buNone/>
              <a:defRPr sz="1400" b="1">
                <a:solidFill>
                  <a:schemeClr val="accent5">
                    <a:lumMod val="75000"/>
                  </a:schemeClr>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551432" y="3220728"/>
            <a:ext cx="2115572" cy="1122674"/>
          </a:xfrm>
        </p:spPr>
        <p:txBody>
          <a:bodyPr>
            <a:noAutofit/>
          </a:bodyPr>
          <a:lstStyle>
            <a:lvl1pPr marL="0" indent="0" algn="l">
              <a:spcAft>
                <a:spcPts val="536"/>
              </a:spcAft>
              <a:buNone/>
              <a:defRPr sz="1200" b="0">
                <a:solidFill>
                  <a:schemeClr val="tx1">
                    <a:lumMod val="75000"/>
                    <a:lumOff val="25000"/>
                  </a:schemeClr>
                </a:solidFill>
                <a:latin typeface="+mn-lt"/>
              </a:defRPr>
            </a:lvl1pPr>
          </a:lstStyle>
          <a:p>
            <a:pPr lvl="0"/>
            <a:r>
              <a:rPr lang="ca-ES"/>
              <a:t>Feu clic aquí per editar estils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p:nvPr>
        </p:nvSpPr>
        <p:spPr>
          <a:xfrm>
            <a:off x="3467270" y="3220728"/>
            <a:ext cx="2115572" cy="1122674"/>
          </a:xfrm>
        </p:spPr>
        <p:txBody>
          <a:bodyPr>
            <a:noAutofit/>
          </a:bodyPr>
          <a:lstStyle>
            <a:lvl1pPr marL="0" indent="0" algn="l">
              <a:spcAft>
                <a:spcPts val="536"/>
              </a:spcAft>
              <a:buNone/>
              <a:defRPr sz="1200" b="0">
                <a:solidFill>
                  <a:schemeClr val="tx1">
                    <a:lumMod val="75000"/>
                    <a:lumOff val="25000"/>
                  </a:schemeClr>
                </a:solidFill>
                <a:latin typeface="+mn-lt"/>
              </a:defRPr>
            </a:lvl1pPr>
          </a:lstStyle>
          <a:p>
            <a:pPr lvl="0"/>
            <a:r>
              <a:rPr lang="ca-ES"/>
              <a:t>Feu clic aquí per editar estils</a:t>
            </a:r>
          </a:p>
        </p:txBody>
      </p:sp>
      <p:sp>
        <p:nvSpPr>
          <p:cNvPr id="14" name="Text Placeholder 8">
            <a:extLst>
              <a:ext uri="{FF2B5EF4-FFF2-40B4-BE49-F238E27FC236}">
                <a16:creationId xmlns:a16="http://schemas.microsoft.com/office/drawing/2014/main" id="{7E9E558E-F7EF-4347-AD3C-FDB2A9BCF618}"/>
              </a:ext>
            </a:extLst>
          </p:cNvPr>
          <p:cNvSpPr>
            <a:spLocks noGrp="1"/>
          </p:cNvSpPr>
          <p:nvPr>
            <p:ph type="body" sz="quarter" idx="19"/>
          </p:nvPr>
        </p:nvSpPr>
        <p:spPr>
          <a:xfrm>
            <a:off x="6477000" y="3220728"/>
            <a:ext cx="2115572" cy="1122674"/>
          </a:xfrm>
        </p:spPr>
        <p:txBody>
          <a:bodyPr>
            <a:noAutofit/>
          </a:bodyPr>
          <a:lstStyle>
            <a:lvl1pPr marL="0" indent="0" algn="l">
              <a:spcAft>
                <a:spcPts val="536"/>
              </a:spcAft>
              <a:buNone/>
              <a:defRPr sz="1200" b="0">
                <a:solidFill>
                  <a:schemeClr val="tx1">
                    <a:lumMod val="75000"/>
                    <a:lumOff val="25000"/>
                  </a:schemeClr>
                </a:solidFill>
                <a:latin typeface="+mn-lt"/>
              </a:defRPr>
            </a:lvl1pPr>
          </a:lstStyle>
          <a:p>
            <a:pPr lvl="0"/>
            <a:r>
              <a:rPr lang="ca-ES"/>
              <a:t>Feu clic aquí per editar estils</a:t>
            </a:r>
          </a:p>
        </p:txBody>
      </p:sp>
      <p:sp>
        <p:nvSpPr>
          <p:cNvPr id="3" name="Title 2">
            <a:extLst>
              <a:ext uri="{FF2B5EF4-FFF2-40B4-BE49-F238E27FC236}">
                <a16:creationId xmlns:a16="http://schemas.microsoft.com/office/drawing/2014/main" id="{B9AD2AC4-32E8-BC46-848C-BEA37118CB63}"/>
              </a:ext>
            </a:extLst>
          </p:cNvPr>
          <p:cNvSpPr>
            <a:spLocks noGrp="1"/>
          </p:cNvSpPr>
          <p:nvPr>
            <p:ph type="title"/>
          </p:nvPr>
        </p:nvSpPr>
        <p:spPr/>
        <p:txBody>
          <a:bodyPr/>
          <a:lstStyle/>
          <a:p>
            <a:r>
              <a:rPr lang="ca-ES"/>
              <a:t>Feu clic aquí per editar l'estil</a:t>
            </a:r>
            <a:endParaRPr lang="en-US"/>
          </a:p>
        </p:txBody>
      </p:sp>
    </p:spTree>
    <p:extLst>
      <p:ext uri="{BB962C8B-B14F-4D97-AF65-F5344CB8AC3E}">
        <p14:creationId xmlns:p14="http://schemas.microsoft.com/office/powerpoint/2010/main" val="2554481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Page Photo + Text">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679784BB-7CDD-484B-8F47-9CF1D79993F5}"/>
              </a:ext>
            </a:extLst>
          </p:cNvPr>
          <p:cNvSpPr>
            <a:spLocks noGrp="1"/>
          </p:cNvSpPr>
          <p:nvPr>
            <p:ph type="pic" sz="quarter" idx="13" hasCustomPrompt="1"/>
          </p:nvPr>
        </p:nvSpPr>
        <p:spPr>
          <a:xfrm>
            <a:off x="4724400" y="0"/>
            <a:ext cx="4419600" cy="5143500"/>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334736" y="294500"/>
            <a:ext cx="3878037" cy="968816"/>
          </a:xfrm>
        </p:spPr>
        <p:txBody>
          <a:bodyPr vert="horz" wrap="square" lIns="81621" tIns="40811" rIns="81621" bIns="40811" rtlCol="0" anchor="ctr">
            <a:spAutoFit/>
          </a:bodyPr>
          <a:lstStyle>
            <a:lvl1pPr>
              <a:defRPr lang="en-GB" sz="3200" spc="-54" dirty="0"/>
            </a:lvl1pPr>
          </a:lstStyle>
          <a:p>
            <a:pPr lvl="0"/>
            <a:r>
              <a:rPr lang="ca-ES"/>
              <a:t>Feu clic aquí per editar l'estil</a:t>
            </a:r>
            <a:endParaRPr lang="en-GB" dirty="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428624" y="1545875"/>
            <a:ext cx="3784147" cy="250881"/>
          </a:xfrm>
        </p:spPr>
        <p:txBody>
          <a:bodyPr>
            <a:noAutofit/>
          </a:bodyPr>
          <a:lstStyle>
            <a:lvl1pPr marL="0" indent="0" algn="l">
              <a:buNone/>
              <a:defRPr sz="1400" b="1">
                <a:solidFill>
                  <a:schemeClr val="accent3"/>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428624" y="2031173"/>
            <a:ext cx="3784147" cy="2671457"/>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8" name="Rectangle 7">
            <a:extLst>
              <a:ext uri="{FF2B5EF4-FFF2-40B4-BE49-F238E27FC236}">
                <a16:creationId xmlns:a16="http://schemas.microsoft.com/office/drawing/2014/main" id="{1E6A75B6-7B4E-496F-A846-0FFBB6E1D164}"/>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0" name="Slide Number Placeholder 5">
            <a:extLst>
              <a:ext uri="{FF2B5EF4-FFF2-40B4-BE49-F238E27FC236}">
                <a16:creationId xmlns:a16="http://schemas.microsoft.com/office/drawing/2014/main" id="{7648ACB4-9C22-4636-800F-578055A5BC10}"/>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2043872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ol">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D5C833BC-89A8-4D28-9D63-F45F14D694BF}"/>
              </a:ext>
            </a:extLst>
          </p:cNvPr>
          <p:cNvSpPr/>
          <p:nvPr userDrawn="1"/>
        </p:nvSpPr>
        <p:spPr>
          <a:xfrm flipH="1">
            <a:off x="92991" y="93717"/>
            <a:ext cx="8965062" cy="3306002"/>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7" h="24785">
                <a:moveTo>
                  <a:pt x="17" y="0"/>
                </a:moveTo>
                <a:lnTo>
                  <a:pt x="21617" y="0"/>
                </a:lnTo>
                <a:lnTo>
                  <a:pt x="21617" y="17322"/>
                </a:lnTo>
                <a:cubicBezTo>
                  <a:pt x="10919" y="19230"/>
                  <a:pt x="10221" y="28798"/>
                  <a:pt x="0" y="22875"/>
                </a:cubicBezTo>
                <a:cubicBezTo>
                  <a:pt x="6" y="15250"/>
                  <a:pt x="11" y="7625"/>
                  <a:pt x="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US">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521154" y="4202387"/>
            <a:ext cx="6858000" cy="304018"/>
          </a:xfrm>
        </p:spPr>
        <p:txBody>
          <a:bodyPr vert="horz" lIns="81621" tIns="40811" rIns="81621" bIns="40811" rtlCol="0">
            <a:spAutoFit/>
          </a:bodyPr>
          <a:lstStyle>
            <a:lvl1pPr marL="0" indent="0">
              <a:buNone/>
              <a:defRPr lang="en-GB" sz="1600" dirty="0">
                <a:solidFill>
                  <a:schemeClr val="accent2">
                    <a:lumMod val="50000"/>
                  </a:schemeClr>
                </a:solidFill>
                <a:latin typeface="+mn-lt"/>
              </a:defRPr>
            </a:lvl1pPr>
          </a:lstStyle>
          <a:p>
            <a:pPr marL="204053" lvl="0" indent="-204053"/>
            <a:r>
              <a:rPr lang="en-US" dirty="0"/>
              <a:t>Subtitle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6" y="3579822"/>
            <a:ext cx="7955279" cy="622567"/>
          </a:xfrm>
        </p:spPr>
        <p:txBody>
          <a:bodyPr vert="horz" lIns="81621" tIns="40811" rIns="81621" bIns="40811" rtlCol="0" anchor="b">
            <a:spAutoFit/>
          </a:bodyPr>
          <a:lstStyle>
            <a:lvl1pPr>
              <a:defRPr lang="en-GB" sz="3900" b="1" dirty="0">
                <a:solidFill>
                  <a:schemeClr val="tx1">
                    <a:lumMod val="75000"/>
                    <a:lumOff val="25000"/>
                  </a:schemeClr>
                </a:solidFill>
                <a:latin typeface="+mj-lt"/>
              </a:defRPr>
            </a:lvl1pPr>
          </a:lstStyle>
          <a:p>
            <a:pPr marL="0" lvl="0"/>
            <a:r>
              <a:rPr lang="en-US" dirty="0"/>
              <a:t>Title</a:t>
            </a:r>
            <a:endParaRPr lang="en-GB" dirty="0"/>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326573" y="3544839"/>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Tree>
    <p:extLst>
      <p:ext uri="{BB962C8B-B14F-4D97-AF65-F5344CB8AC3E}">
        <p14:creationId xmlns:p14="http://schemas.microsoft.com/office/powerpoint/2010/main" val="3582240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pçalera de la secció">
    <p:spTree>
      <p:nvGrpSpPr>
        <p:cNvPr id="1" name=""/>
        <p:cNvGrpSpPr/>
        <p:nvPr/>
      </p:nvGrpSpPr>
      <p:grpSpPr>
        <a:xfrm>
          <a:off x="0" y="0"/>
          <a:ext cx="0" cy="0"/>
          <a:chOff x="0" y="0"/>
          <a:chExt cx="0" cy="0"/>
        </a:xfrm>
      </p:grpSpPr>
      <p:sp>
        <p:nvSpPr>
          <p:cNvPr id="14" name="Flowchart: Document 3">
            <a:extLst>
              <a:ext uri="{FF2B5EF4-FFF2-40B4-BE49-F238E27FC236}">
                <a16:creationId xmlns:a16="http://schemas.microsoft.com/office/drawing/2014/main" id="{7F75D8AF-79DE-4E2B-A15F-8EC66948BC31}"/>
              </a:ext>
            </a:extLst>
          </p:cNvPr>
          <p:cNvSpPr/>
          <p:nvPr userDrawn="1"/>
        </p:nvSpPr>
        <p:spPr>
          <a:xfrm flipH="1" flipV="1">
            <a:off x="85946" y="3436122"/>
            <a:ext cx="8972111" cy="1614511"/>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 name="connsiteX0" fmla="*/ 34 w 21634"/>
              <a:gd name="connsiteY0" fmla="*/ 0 h 36778"/>
              <a:gd name="connsiteX1" fmla="*/ 21634 w 21634"/>
              <a:gd name="connsiteY1" fmla="*/ 0 h 36778"/>
              <a:gd name="connsiteX2" fmla="*/ 21634 w 21634"/>
              <a:gd name="connsiteY2" fmla="*/ 17322 h 36778"/>
              <a:gd name="connsiteX3" fmla="*/ 0 w 21634"/>
              <a:gd name="connsiteY3" fmla="*/ 35787 h 36778"/>
              <a:gd name="connsiteX4" fmla="*/ 34 w 21634"/>
              <a:gd name="connsiteY4" fmla="*/ 0 h 36778"/>
              <a:gd name="connsiteX0" fmla="*/ 34 w 21634"/>
              <a:gd name="connsiteY0" fmla="*/ 0 h 41874"/>
              <a:gd name="connsiteX1" fmla="*/ 21634 w 21634"/>
              <a:gd name="connsiteY1" fmla="*/ 0 h 41874"/>
              <a:gd name="connsiteX2" fmla="*/ 21634 w 21634"/>
              <a:gd name="connsiteY2" fmla="*/ 17322 h 41874"/>
              <a:gd name="connsiteX3" fmla="*/ 0 w 21634"/>
              <a:gd name="connsiteY3" fmla="*/ 35787 h 41874"/>
              <a:gd name="connsiteX4" fmla="*/ 34 w 21634"/>
              <a:gd name="connsiteY4" fmla="*/ 0 h 41874"/>
              <a:gd name="connsiteX0" fmla="*/ 34 w 21634"/>
              <a:gd name="connsiteY0" fmla="*/ 0 h 42123"/>
              <a:gd name="connsiteX1" fmla="*/ 21634 w 21634"/>
              <a:gd name="connsiteY1" fmla="*/ 0 h 42123"/>
              <a:gd name="connsiteX2" fmla="*/ 21634 w 21634"/>
              <a:gd name="connsiteY2" fmla="*/ 17322 h 42123"/>
              <a:gd name="connsiteX3" fmla="*/ 0 w 21634"/>
              <a:gd name="connsiteY3" fmla="*/ 35787 h 42123"/>
              <a:gd name="connsiteX4" fmla="*/ 34 w 21634"/>
              <a:gd name="connsiteY4" fmla="*/ 0 h 4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34" h="42123">
                <a:moveTo>
                  <a:pt x="34" y="0"/>
                </a:moveTo>
                <a:lnTo>
                  <a:pt x="21634" y="0"/>
                </a:lnTo>
                <a:lnTo>
                  <a:pt x="21634" y="17322"/>
                </a:lnTo>
                <a:cubicBezTo>
                  <a:pt x="10970" y="21444"/>
                  <a:pt x="9198" y="56098"/>
                  <a:pt x="0" y="35787"/>
                </a:cubicBezTo>
                <a:cubicBezTo>
                  <a:pt x="6" y="28162"/>
                  <a:pt x="28" y="7625"/>
                  <a:pt x="3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522515" y="1208538"/>
            <a:ext cx="7249885" cy="560135"/>
          </a:xfrm>
        </p:spPr>
        <p:txBody>
          <a:bodyPr anchor="t">
            <a:noAutofit/>
          </a:bodyPr>
          <a:lstStyle>
            <a:lvl1pPr>
              <a:defRPr sz="4300" spc="-134">
                <a:solidFill>
                  <a:schemeClr val="tx1">
                    <a:lumMod val="75000"/>
                    <a:lumOff val="25000"/>
                  </a:schemeClr>
                </a:solidFill>
              </a:defRPr>
            </a:lvl1pPr>
          </a:lstStyle>
          <a:p>
            <a:r>
              <a:rPr lang="en-US" dirty="0"/>
              <a:t>Section Header 1</a:t>
            </a:r>
            <a:endParaRPr lang="en-GB" dirty="0"/>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522515" y="1848321"/>
            <a:ext cx="7249885" cy="193899"/>
          </a:xfrm>
        </p:spPr>
        <p:txBody>
          <a:bodyPr tIns="0" bIns="0">
            <a:spAutoFit/>
          </a:bodyPr>
          <a:lstStyle>
            <a:lvl1pPr marL="0" indent="0">
              <a:buNone/>
              <a:defRPr sz="1400">
                <a:solidFill>
                  <a:schemeClr val="accent3"/>
                </a:solidFill>
              </a:defRPr>
            </a:lvl1pPr>
            <a:lvl2pPr marL="408107" indent="0">
              <a:buNone/>
              <a:defRPr sz="1800">
                <a:solidFill>
                  <a:schemeClr val="tx1">
                    <a:tint val="75000"/>
                  </a:schemeClr>
                </a:solidFill>
              </a:defRPr>
            </a:lvl2pPr>
            <a:lvl3pPr marL="816214" indent="0">
              <a:buNone/>
              <a:defRPr sz="1600">
                <a:solidFill>
                  <a:schemeClr val="tx1">
                    <a:tint val="75000"/>
                  </a:schemeClr>
                </a:solidFill>
              </a:defRPr>
            </a:lvl3pPr>
            <a:lvl4pPr marL="1224321" indent="0">
              <a:buNone/>
              <a:defRPr sz="1400">
                <a:solidFill>
                  <a:schemeClr val="tx1">
                    <a:tint val="75000"/>
                  </a:schemeClr>
                </a:solidFill>
              </a:defRPr>
            </a:lvl4pPr>
            <a:lvl5pPr marL="1632429" indent="0">
              <a:buNone/>
              <a:defRPr sz="1400">
                <a:solidFill>
                  <a:schemeClr val="tx1">
                    <a:tint val="75000"/>
                  </a:schemeClr>
                </a:solidFill>
              </a:defRPr>
            </a:lvl5pPr>
            <a:lvl6pPr marL="2040535" indent="0">
              <a:buNone/>
              <a:defRPr sz="1400">
                <a:solidFill>
                  <a:schemeClr val="tx1">
                    <a:tint val="75000"/>
                  </a:schemeClr>
                </a:solidFill>
              </a:defRPr>
            </a:lvl6pPr>
            <a:lvl7pPr marL="2448642" indent="0">
              <a:buNone/>
              <a:defRPr sz="1400">
                <a:solidFill>
                  <a:schemeClr val="tx1">
                    <a:tint val="75000"/>
                  </a:schemeClr>
                </a:solidFill>
              </a:defRPr>
            </a:lvl7pPr>
            <a:lvl8pPr marL="2856749" indent="0">
              <a:buNone/>
              <a:defRPr sz="1400">
                <a:solidFill>
                  <a:schemeClr val="tx1">
                    <a:tint val="75000"/>
                  </a:schemeClr>
                </a:solidFill>
              </a:defRPr>
            </a:lvl8pPr>
            <a:lvl9pPr marL="3264857" indent="0">
              <a:buNone/>
              <a:defRPr sz="1400">
                <a:solidFill>
                  <a:schemeClr val="tx1">
                    <a:tint val="75000"/>
                  </a:schemeClr>
                </a:solidFill>
              </a:defRPr>
            </a:lvl9pPr>
          </a:lstStyle>
          <a:p>
            <a:pPr lvl="0"/>
            <a:r>
              <a:rPr lang="en-US" dirty="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326573" y="1149037"/>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8520012" y="4776789"/>
            <a:ext cx="251932" cy="273844"/>
          </a:xfrm>
          <a:prstGeom prst="rect">
            <a:avLst/>
          </a:prstGeom>
          <a:solidFill>
            <a:schemeClr val="bg1">
              <a:lumMod val="85000"/>
            </a:schemeClr>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tx1"/>
                </a:solidFill>
              </a:rPr>
              <a:pPr/>
              <a:t>‹Nº›</a:t>
            </a:fld>
            <a:endParaRPr lang="en-GB" b="1" dirty="0">
              <a:solidFill>
                <a:schemeClr val="tx1"/>
              </a:solidFill>
            </a:endParaRPr>
          </a:p>
        </p:txBody>
      </p:sp>
    </p:spTree>
    <p:extLst>
      <p:ext uri="{BB962C8B-B14F-4D97-AF65-F5344CB8AC3E}">
        <p14:creationId xmlns:p14="http://schemas.microsoft.com/office/powerpoint/2010/main" val="2367219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os objectes">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ca-ES"/>
              <a:t>Feu clic aquí per editar l'estil</a:t>
            </a:r>
            <a:endParaRPr lang="en-US"/>
          </a:p>
        </p:txBody>
      </p:sp>
      <p:sp>
        <p:nvSpPr>
          <p:cNvPr id="11" name="Content Placeholder 2">
            <a:extLst>
              <a:ext uri="{FF2B5EF4-FFF2-40B4-BE49-F238E27FC236}">
                <a16:creationId xmlns:a16="http://schemas.microsoft.com/office/drawing/2014/main" id="{758E3AAF-44AA-41E0-AE18-8B461598AD07}"/>
              </a:ext>
            </a:extLst>
          </p:cNvPr>
          <p:cNvSpPr>
            <a:spLocks noGrp="1"/>
          </p:cNvSpPr>
          <p:nvPr>
            <p:ph sz="half" idx="1"/>
          </p:nvPr>
        </p:nvSpPr>
        <p:spPr>
          <a:xfrm>
            <a:off x="334736" y="1369219"/>
            <a:ext cx="3980090" cy="3263504"/>
          </a:xfrm>
        </p:spPr>
        <p:txBody>
          <a:bodyPr>
            <a:normAutofit/>
          </a:bodyPr>
          <a:lstStyle>
            <a:lvl1pPr>
              <a:defRPr sz="1800"/>
            </a:lvl1pPr>
            <a:lvl2pPr>
              <a:defRPr sz="1600"/>
            </a:lvl2pPr>
            <a:lvl3pPr>
              <a:defRPr sz="14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dirty="0"/>
          </a:p>
        </p:txBody>
      </p:sp>
      <p:sp>
        <p:nvSpPr>
          <p:cNvPr id="13" name="Content Placeholder 3">
            <a:extLst>
              <a:ext uri="{FF2B5EF4-FFF2-40B4-BE49-F238E27FC236}">
                <a16:creationId xmlns:a16="http://schemas.microsoft.com/office/drawing/2014/main" id="{FC1B8B60-5429-4EF9-93D0-2CCCF562B916}"/>
              </a:ext>
            </a:extLst>
          </p:cNvPr>
          <p:cNvSpPr>
            <a:spLocks noGrp="1"/>
          </p:cNvSpPr>
          <p:nvPr>
            <p:ph sz="half" idx="2"/>
          </p:nvPr>
        </p:nvSpPr>
        <p:spPr>
          <a:xfrm>
            <a:off x="4829177" y="1369219"/>
            <a:ext cx="3886200" cy="3263504"/>
          </a:xfrm>
        </p:spPr>
        <p:txBody>
          <a:bodyPr>
            <a:normAutofit/>
          </a:bodyPr>
          <a:lstStyle>
            <a:lvl1pPr>
              <a:defRPr sz="1800"/>
            </a:lvl1pPr>
            <a:lvl2pPr>
              <a:defRPr sz="1600"/>
            </a:lvl2pPr>
            <a:lvl3pPr>
              <a:defRPr sz="14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a:p>
        </p:txBody>
      </p:sp>
    </p:spTree>
    <p:extLst>
      <p:ext uri="{BB962C8B-B14F-4D97-AF65-F5344CB8AC3E}">
        <p14:creationId xmlns:p14="http://schemas.microsoft.com/office/powerpoint/2010/main" val="3694700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ingut amb llegenda">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629842" y="253101"/>
            <a:ext cx="2949178" cy="1412014"/>
          </a:xfrm>
        </p:spPr>
        <p:txBody>
          <a:bodyPr/>
          <a:lstStyle/>
          <a:p>
            <a:r>
              <a:rPr lang="ca-ES"/>
              <a:t>Feu clic aquí per editar l'estil</a:t>
            </a:r>
            <a:endParaRPr lang="en-US"/>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p:nvPr>
        </p:nvSpPr>
        <p:spPr>
          <a:xfrm>
            <a:off x="629842" y="1543051"/>
            <a:ext cx="2949178" cy="2858691"/>
          </a:xfrm>
        </p:spPr>
        <p:txBody>
          <a:bodyPr/>
          <a:lstStyle>
            <a:lvl1pPr marL="0" indent="0">
              <a:buNone/>
              <a:defRPr sz="1400"/>
            </a:lvl1pPr>
            <a:lvl2pPr marL="408107" indent="0">
              <a:buNone/>
              <a:defRPr sz="1200"/>
            </a:lvl2pPr>
            <a:lvl3pPr marL="816214" indent="0">
              <a:buNone/>
              <a:defRPr sz="1100"/>
            </a:lvl3pPr>
            <a:lvl4pPr marL="1224321" indent="0">
              <a:buNone/>
              <a:defRPr sz="900"/>
            </a:lvl4pPr>
            <a:lvl5pPr marL="1632429" indent="0">
              <a:buNone/>
              <a:defRPr sz="900"/>
            </a:lvl5pPr>
            <a:lvl6pPr marL="2040535" indent="0">
              <a:buNone/>
              <a:defRPr sz="900"/>
            </a:lvl6pPr>
            <a:lvl7pPr marL="2448642" indent="0">
              <a:buNone/>
              <a:defRPr sz="900"/>
            </a:lvl7pPr>
            <a:lvl8pPr marL="2856749" indent="0">
              <a:buNone/>
              <a:defRPr sz="900"/>
            </a:lvl8pPr>
            <a:lvl9pPr marL="3264857" indent="0">
              <a:buNone/>
              <a:defRPr sz="900"/>
            </a:lvl9pPr>
          </a:lstStyle>
          <a:p>
            <a:pPr lvl="0"/>
            <a:r>
              <a:rPr lang="ca-ES"/>
              <a:t>Feu clic aquí per editar estils</a:t>
            </a:r>
          </a:p>
        </p:txBody>
      </p:sp>
      <p:sp>
        <p:nvSpPr>
          <p:cNvPr id="16" name="Content Placeholder 2">
            <a:extLst>
              <a:ext uri="{FF2B5EF4-FFF2-40B4-BE49-F238E27FC236}">
                <a16:creationId xmlns:a16="http://schemas.microsoft.com/office/drawing/2014/main" id="{B43535EE-90E2-422C-B7AC-4D346E8D6E04}"/>
              </a:ext>
            </a:extLst>
          </p:cNvPr>
          <p:cNvSpPr>
            <a:spLocks noGrp="1"/>
          </p:cNvSpPr>
          <p:nvPr>
            <p:ph idx="1"/>
          </p:nvPr>
        </p:nvSpPr>
        <p:spPr>
          <a:xfrm>
            <a:off x="3887392" y="375164"/>
            <a:ext cx="4629150" cy="4026580"/>
          </a:xfrm>
        </p:spPr>
        <p:txBody>
          <a:bodyPr>
            <a:normAutofit/>
          </a:bodyPr>
          <a:lstStyle>
            <a:lvl1pPr>
              <a:defRPr sz="21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a:p>
        </p:txBody>
      </p:sp>
    </p:spTree>
    <p:extLst>
      <p:ext uri="{BB962C8B-B14F-4D97-AF65-F5344CB8AC3E}">
        <p14:creationId xmlns:p14="http://schemas.microsoft.com/office/powerpoint/2010/main" val="4176424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tge amb llegenda">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629842" y="253101"/>
            <a:ext cx="2949178" cy="1412014"/>
          </a:xfrm>
        </p:spPr>
        <p:txBody>
          <a:bodyPr/>
          <a:lstStyle/>
          <a:p>
            <a:r>
              <a:rPr lang="ca-ES"/>
              <a:t>Feu clic aquí per editar l'estil</a:t>
            </a:r>
            <a:endParaRPr lang="en-US"/>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p:nvPr>
        </p:nvSpPr>
        <p:spPr>
          <a:xfrm>
            <a:off x="629842" y="1543051"/>
            <a:ext cx="2949178" cy="2858691"/>
          </a:xfrm>
        </p:spPr>
        <p:txBody>
          <a:bodyPr/>
          <a:lstStyle>
            <a:lvl1pPr marL="0" indent="0">
              <a:buNone/>
              <a:defRPr sz="1400"/>
            </a:lvl1pPr>
            <a:lvl2pPr marL="408107" indent="0">
              <a:buNone/>
              <a:defRPr sz="1200"/>
            </a:lvl2pPr>
            <a:lvl3pPr marL="816214" indent="0">
              <a:buNone/>
              <a:defRPr sz="1100"/>
            </a:lvl3pPr>
            <a:lvl4pPr marL="1224321" indent="0">
              <a:buNone/>
              <a:defRPr sz="900"/>
            </a:lvl4pPr>
            <a:lvl5pPr marL="1632429" indent="0">
              <a:buNone/>
              <a:defRPr sz="900"/>
            </a:lvl5pPr>
            <a:lvl6pPr marL="2040535" indent="0">
              <a:buNone/>
              <a:defRPr sz="900"/>
            </a:lvl6pPr>
            <a:lvl7pPr marL="2448642" indent="0">
              <a:buNone/>
              <a:defRPr sz="900"/>
            </a:lvl7pPr>
            <a:lvl8pPr marL="2856749" indent="0">
              <a:buNone/>
              <a:defRPr sz="900"/>
            </a:lvl8pPr>
            <a:lvl9pPr marL="3264857" indent="0">
              <a:buNone/>
              <a:defRPr sz="900"/>
            </a:lvl9pPr>
          </a:lstStyle>
          <a:p>
            <a:pPr lvl="0"/>
            <a:r>
              <a:rPr lang="ca-ES"/>
              <a:t>Feu clic aquí per editar estils</a:t>
            </a:r>
          </a:p>
        </p:txBody>
      </p:sp>
      <p:sp>
        <p:nvSpPr>
          <p:cNvPr id="11" name="Picture Placeholder 2">
            <a:extLst>
              <a:ext uri="{FF2B5EF4-FFF2-40B4-BE49-F238E27FC236}">
                <a16:creationId xmlns:a16="http://schemas.microsoft.com/office/drawing/2014/main" id="{131CB29F-0BE0-476F-B57A-7638E9BFAE76}"/>
              </a:ext>
            </a:extLst>
          </p:cNvPr>
          <p:cNvSpPr>
            <a:spLocks noGrp="1"/>
          </p:cNvSpPr>
          <p:nvPr>
            <p:ph type="pic" idx="1"/>
          </p:nvPr>
        </p:nvSpPr>
        <p:spPr>
          <a:xfrm>
            <a:off x="3887392" y="375164"/>
            <a:ext cx="4629150" cy="4026580"/>
          </a:xfrm>
        </p:spPr>
        <p:txBody>
          <a:bodyPr/>
          <a:lstStyle>
            <a:lvl1pPr marL="0" indent="0">
              <a:buNone/>
              <a:defRPr sz="2900"/>
            </a:lvl1pPr>
            <a:lvl2pPr marL="408107" indent="0">
              <a:buNone/>
              <a:defRPr sz="2500"/>
            </a:lvl2pPr>
            <a:lvl3pPr marL="816214" indent="0">
              <a:buNone/>
              <a:defRPr sz="2100"/>
            </a:lvl3pPr>
            <a:lvl4pPr marL="1224321" indent="0">
              <a:buNone/>
              <a:defRPr sz="1800"/>
            </a:lvl4pPr>
            <a:lvl5pPr marL="1632429" indent="0">
              <a:buNone/>
              <a:defRPr sz="1800"/>
            </a:lvl5pPr>
            <a:lvl6pPr marL="2040535" indent="0">
              <a:buNone/>
              <a:defRPr sz="1800"/>
            </a:lvl6pPr>
            <a:lvl7pPr marL="2448642" indent="0">
              <a:buNone/>
              <a:defRPr sz="1800"/>
            </a:lvl7pPr>
            <a:lvl8pPr marL="2856749" indent="0">
              <a:buNone/>
              <a:defRPr sz="1800"/>
            </a:lvl8pPr>
            <a:lvl9pPr marL="3264857" indent="0">
              <a:buNone/>
              <a:defRPr sz="1800"/>
            </a:lvl9pPr>
          </a:lstStyle>
          <a:p>
            <a:r>
              <a:rPr lang="ca-ES"/>
              <a:t>Feu clic a la icona per afegir una imatge</a:t>
            </a:r>
            <a:endParaRPr lang="en-US" dirty="0"/>
          </a:p>
        </p:txBody>
      </p:sp>
    </p:spTree>
    <p:extLst>
      <p:ext uri="{BB962C8B-B14F-4D97-AF65-F5344CB8AC3E}">
        <p14:creationId xmlns:p14="http://schemas.microsoft.com/office/powerpoint/2010/main" val="1640996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 blanc">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43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E46C0F6-F728-4FF0-A7F3-F6AECCD35B33}"/>
              </a:ext>
            </a:extLst>
          </p:cNvPr>
          <p:cNvSpPr>
            <a:spLocks noGrp="1"/>
          </p:cNvSpPr>
          <p:nvPr>
            <p:ph type="pic" sz="quarter" idx="13" hasCustomPrompt="1"/>
          </p:nvPr>
        </p:nvSpPr>
        <p:spPr>
          <a:xfrm>
            <a:off x="90488" y="102395"/>
            <a:ext cx="8963025" cy="4938713"/>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7" name="Text Placeholder 6">
            <a:extLst>
              <a:ext uri="{FF2B5EF4-FFF2-40B4-BE49-F238E27FC236}">
                <a16:creationId xmlns:a16="http://schemas.microsoft.com/office/drawing/2014/main" id="{E4DAD220-8CE3-4FF4-957A-1E24442C6565}"/>
              </a:ext>
            </a:extLst>
          </p:cNvPr>
          <p:cNvSpPr>
            <a:spLocks noGrp="1"/>
          </p:cNvSpPr>
          <p:nvPr>
            <p:ph type="body" sz="quarter" idx="14"/>
          </p:nvPr>
        </p:nvSpPr>
        <p:spPr>
          <a:xfrm>
            <a:off x="1190627" y="2939195"/>
            <a:ext cx="7524750" cy="1082877"/>
          </a:xfrm>
          <a:solidFill>
            <a:schemeClr val="tx1">
              <a:alpha val="68000"/>
            </a:schemeClr>
          </a:solidFill>
        </p:spPr>
        <p:txBody>
          <a:bodyPr lIns="244864" tIns="244864" rIns="244864" bIns="244864" anchor="ctr">
            <a:spAutoFit/>
          </a:bodyPr>
          <a:lstStyle>
            <a:lvl1pPr marL="0" indent="0">
              <a:lnSpc>
                <a:spcPct val="100000"/>
              </a:lnSpc>
              <a:buNone/>
              <a:defRPr sz="1600" b="0">
                <a:solidFill>
                  <a:schemeClr val="bg1"/>
                </a:solidFill>
              </a:defRPr>
            </a:lvl1pPr>
          </a:lstStyle>
          <a:p>
            <a:pPr lvl="0"/>
            <a:r>
              <a:rPr lang="ca-ES"/>
              <a:t>Feu clic aquí per editar estils</a:t>
            </a:r>
          </a:p>
          <a:p>
            <a:pPr lvl="1"/>
            <a:r>
              <a:rPr lang="ca-ES"/>
              <a:t>Segon nivell</a:t>
            </a:r>
          </a:p>
        </p:txBody>
      </p:sp>
      <p:sp>
        <p:nvSpPr>
          <p:cNvPr id="8" name="Text Placeholder 6">
            <a:extLst>
              <a:ext uri="{FF2B5EF4-FFF2-40B4-BE49-F238E27FC236}">
                <a16:creationId xmlns:a16="http://schemas.microsoft.com/office/drawing/2014/main" id="{58FDDD78-44AA-4B92-90B8-DFC56D688C50}"/>
              </a:ext>
            </a:extLst>
          </p:cNvPr>
          <p:cNvSpPr>
            <a:spLocks noGrp="1"/>
          </p:cNvSpPr>
          <p:nvPr>
            <p:ph type="body" sz="quarter" idx="15" hasCustomPrompt="1"/>
          </p:nvPr>
        </p:nvSpPr>
        <p:spPr>
          <a:xfrm>
            <a:off x="252414" y="2452006"/>
            <a:ext cx="866525" cy="2297047"/>
          </a:xfrm>
          <a:noFill/>
        </p:spPr>
        <p:txBody>
          <a:bodyPr wrap="square" lIns="163243" tIns="163243" rIns="163243" bIns="81621">
            <a:spAutoFit/>
          </a:bodyPr>
          <a:lstStyle>
            <a:lvl1pPr marL="0" indent="0">
              <a:buNone/>
              <a:defRPr sz="14800" b="1">
                <a:solidFill>
                  <a:schemeClr val="bg1"/>
                </a:solidFill>
                <a:latin typeface="Arial" panose="020B0604020202020204" pitchFamily="34" charset="0"/>
                <a:cs typeface="Arial" panose="020B0604020202020204" pitchFamily="34" charset="0"/>
              </a:defRPr>
            </a:lvl1pPr>
          </a:lstStyle>
          <a:p>
            <a:pPr lvl="0"/>
            <a:r>
              <a:rPr lang="en-US" dirty="0"/>
              <a:t>“</a:t>
            </a:r>
          </a:p>
        </p:txBody>
      </p:sp>
      <p:sp>
        <p:nvSpPr>
          <p:cNvPr id="9" name="Frame 8">
            <a:extLst>
              <a:ext uri="{FF2B5EF4-FFF2-40B4-BE49-F238E27FC236}">
                <a16:creationId xmlns:a16="http://schemas.microsoft.com/office/drawing/2014/main" id="{0283712C-6C33-4303-985C-6493AAFAF40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0" name="Rectangle 9">
            <a:extLst>
              <a:ext uri="{FF2B5EF4-FFF2-40B4-BE49-F238E27FC236}">
                <a16:creationId xmlns:a16="http://schemas.microsoft.com/office/drawing/2014/main" id="{5793B617-BDEC-4471-BF16-3ADF8D92DD69}"/>
              </a:ext>
            </a:extLst>
          </p:cNvPr>
          <p:cNvSpPr/>
          <p:nvPr userDrawn="1"/>
        </p:nvSpPr>
        <p:spPr>
          <a:xfrm>
            <a:off x="8520012" y="4776788"/>
            <a:ext cx="251932" cy="36671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1" name="Slide Number Placeholder 5">
            <a:extLst>
              <a:ext uri="{FF2B5EF4-FFF2-40B4-BE49-F238E27FC236}">
                <a16:creationId xmlns:a16="http://schemas.microsoft.com/office/drawing/2014/main" id="{33D238BD-C38B-4BEB-92A5-657AAB9C5351}"/>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2" name="Title 1">
            <a:extLst>
              <a:ext uri="{FF2B5EF4-FFF2-40B4-BE49-F238E27FC236}">
                <a16:creationId xmlns:a16="http://schemas.microsoft.com/office/drawing/2014/main" id="{50E81040-AE93-4763-96F3-062F0F2D8F14}"/>
              </a:ext>
            </a:extLst>
          </p:cNvPr>
          <p:cNvSpPr>
            <a:spLocks noGrp="1"/>
          </p:cNvSpPr>
          <p:nvPr>
            <p:ph type="title"/>
          </p:nvPr>
        </p:nvSpPr>
        <p:spPr/>
        <p:txBody>
          <a:bodyPr/>
          <a:lstStyle/>
          <a:p>
            <a:r>
              <a:rPr lang="ca-ES"/>
              <a:t>Feu clic aquí per editar l'estil</a:t>
            </a:r>
            <a:endParaRPr lang="en-US"/>
          </a:p>
        </p:txBody>
      </p:sp>
    </p:spTree>
    <p:extLst>
      <p:ext uri="{BB962C8B-B14F-4D97-AF65-F5344CB8AC3E}">
        <p14:creationId xmlns:p14="http://schemas.microsoft.com/office/powerpoint/2010/main" val="2070143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wi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314F9CD-0693-4A94-A67A-F71413300A64}"/>
              </a:ext>
            </a:extLst>
          </p:cNvPr>
          <p:cNvSpPr>
            <a:spLocks noGrp="1"/>
          </p:cNvSpPr>
          <p:nvPr>
            <p:ph type="pic" sz="quarter" idx="11" hasCustomPrompt="1"/>
          </p:nvPr>
        </p:nvSpPr>
        <p:spPr>
          <a:xfrm>
            <a:off x="2" y="0"/>
            <a:ext cx="9143999" cy="2971800"/>
          </a:xfrm>
          <a:solidFill>
            <a:schemeClr val="bg1">
              <a:lumMod val="95000"/>
            </a:schemeClr>
          </a:solidFill>
        </p:spPr>
        <p:txBody>
          <a:bodyPr vert="horz" wrap="square" lIns="81621" tIns="40811" rIns="81621" bIns="40811" rtlCol="0" anchor="ctr" anchorCtr="1">
            <a:noAutofit/>
          </a:bodyPr>
          <a:lstStyle>
            <a:lvl1pPr marL="0" indent="0">
              <a:buNone/>
              <a:defRPr lang="en-GB" sz="1600" dirty="0"/>
            </a:lvl1pPr>
          </a:lstStyle>
          <a:p>
            <a:pPr marL="204053" lvl="0" indent="-204053" algn="ctr"/>
            <a:r>
              <a:rPr lang="en-US" dirty="0"/>
              <a:t>Insert Image</a:t>
            </a:r>
            <a:endParaRPr lang="en-GB" dirty="0"/>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521154" y="4202387"/>
            <a:ext cx="6858000" cy="304018"/>
          </a:xfrm>
        </p:spPr>
        <p:txBody>
          <a:bodyPr vert="horz" lIns="81621" tIns="40811" rIns="81621" bIns="40811" rtlCol="0">
            <a:spAutoFit/>
          </a:bodyPr>
          <a:lstStyle>
            <a:lvl1pPr marL="0" indent="0">
              <a:buNone/>
              <a:defRPr lang="en-GB" sz="1600" dirty="0">
                <a:solidFill>
                  <a:schemeClr val="accent3"/>
                </a:solidFill>
                <a:latin typeface="+mn-lt"/>
              </a:defRPr>
            </a:lvl1pPr>
          </a:lstStyle>
          <a:p>
            <a:pPr marL="204053" lvl="0" indent="-204053"/>
            <a:r>
              <a:rPr lang="en-US" dirty="0"/>
              <a:t>Subtitle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6" y="3579822"/>
            <a:ext cx="7955279" cy="622567"/>
          </a:xfrm>
        </p:spPr>
        <p:txBody>
          <a:bodyPr vert="horz" lIns="81621" tIns="40811" rIns="81621" bIns="40811" rtlCol="0" anchor="b">
            <a:spAutoFit/>
          </a:bodyPr>
          <a:lstStyle>
            <a:lvl1pPr>
              <a:defRPr lang="en-GB" sz="3900" b="1" dirty="0">
                <a:solidFill>
                  <a:schemeClr val="tx1">
                    <a:lumMod val="75000"/>
                    <a:lumOff val="25000"/>
                  </a:schemeClr>
                </a:solidFill>
                <a:latin typeface="+mj-lt"/>
              </a:defRPr>
            </a:lvl1pPr>
          </a:lstStyle>
          <a:p>
            <a:pPr marL="0" lvl="0"/>
            <a:r>
              <a:rPr lang="en-US" dirty="0"/>
              <a:t>Title</a:t>
            </a:r>
            <a:endParaRPr lang="en-GB" dirty="0"/>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326573" y="3544839"/>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4" name="Rectangle 3">
            <a:extLst>
              <a:ext uri="{FF2B5EF4-FFF2-40B4-BE49-F238E27FC236}">
                <a16:creationId xmlns:a16="http://schemas.microsoft.com/office/drawing/2014/main" id="{7B386286-CEE2-E94A-BBC0-0A3723EB14DE}"/>
              </a:ext>
            </a:extLst>
          </p:cNvPr>
          <p:cNvSpPr/>
          <p:nvPr userDrawn="1"/>
        </p:nvSpPr>
        <p:spPr>
          <a:xfrm>
            <a:off x="8256674" y="4665244"/>
            <a:ext cx="649704" cy="478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US" dirty="0">
              <a:solidFill>
                <a:schemeClr val="tx1"/>
              </a:solidFill>
            </a:endParaRPr>
          </a:p>
        </p:txBody>
      </p:sp>
    </p:spTree>
    <p:extLst>
      <p:ext uri="{BB962C8B-B14F-4D97-AF65-F5344CB8AC3E}">
        <p14:creationId xmlns:p14="http://schemas.microsoft.com/office/powerpoint/2010/main" val="3539757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9" name="Picture Placeholder 3">
            <a:extLst>
              <a:ext uri="{FF2B5EF4-FFF2-40B4-BE49-F238E27FC236}">
                <a16:creationId xmlns:a16="http://schemas.microsoft.com/office/drawing/2014/main" id="{7C719AD2-39D2-425C-90E5-8FD2D783ADDF}"/>
              </a:ext>
            </a:extLst>
          </p:cNvPr>
          <p:cNvSpPr>
            <a:spLocks noGrp="1"/>
          </p:cNvSpPr>
          <p:nvPr>
            <p:ph type="pic" sz="quarter" idx="13" hasCustomPrompt="1"/>
          </p:nvPr>
        </p:nvSpPr>
        <p:spPr>
          <a:xfrm>
            <a:off x="1" y="0"/>
            <a:ext cx="9144000" cy="5143500"/>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5" y="3579822"/>
            <a:ext cx="3680732" cy="622567"/>
          </a:xfrm>
        </p:spPr>
        <p:txBody>
          <a:bodyPr vert="horz" wrap="square" lIns="81621" tIns="40811" rIns="81621" bIns="40811" rtlCol="0" anchor="b">
            <a:spAutoFit/>
          </a:bodyPr>
          <a:lstStyle>
            <a:lvl1pPr>
              <a:defRPr lang="en-GB" sz="3900" b="1" spc="-134" dirty="0">
                <a:solidFill>
                  <a:schemeClr val="bg1"/>
                </a:solidFill>
                <a:latin typeface="+mj-lt"/>
              </a:defRPr>
            </a:lvl1pPr>
          </a:lstStyle>
          <a:p>
            <a:pPr marL="0" lvl="0"/>
            <a:r>
              <a:rPr lang="en-US" dirty="0"/>
              <a:t>Thank You</a:t>
            </a:r>
            <a:endParaRPr lang="en-GB" dirty="0"/>
          </a:p>
        </p:txBody>
      </p:sp>
    </p:spTree>
    <p:extLst>
      <p:ext uri="{BB962C8B-B14F-4D97-AF65-F5344CB8AC3E}">
        <p14:creationId xmlns:p14="http://schemas.microsoft.com/office/powerpoint/2010/main" val="7341928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ítol i objectes">
  <p:cSld name="1_Títol i objectes">
    <p:bg>
      <p:bgPr>
        <a:solidFill>
          <a:srgbClr val="F2F2F2"/>
        </a:solidFill>
        <a:effectLst/>
      </p:bgPr>
    </p:bg>
    <p:spTree>
      <p:nvGrpSpPr>
        <p:cNvPr id="1" name="Shape 38"/>
        <p:cNvGrpSpPr/>
        <p:nvPr/>
      </p:nvGrpSpPr>
      <p:grpSpPr>
        <a:xfrm>
          <a:off x="0" y="0"/>
          <a:ext cx="0" cy="0"/>
          <a:chOff x="0" y="0"/>
          <a:chExt cx="0" cy="0"/>
        </a:xfrm>
      </p:grpSpPr>
      <p:sp>
        <p:nvSpPr>
          <p:cNvPr id="39" name="Google Shape;39;p6"/>
          <p:cNvSpPr/>
          <p:nvPr/>
        </p:nvSpPr>
        <p:spPr>
          <a:xfrm>
            <a:off x="-1" y="0"/>
            <a:ext cx="9144000" cy="5143500"/>
          </a:xfrm>
          <a:prstGeom prst="frame">
            <a:avLst>
              <a:gd name="adj1" fmla="val 1736"/>
            </a:avLst>
          </a:prstGeom>
          <a:solidFill>
            <a:schemeClr val="lt1"/>
          </a:solidFill>
          <a:ln>
            <a:noFill/>
          </a:ln>
        </p:spPr>
        <p:txBody>
          <a:bodyPr spcFirstLastPara="1" wrap="square" lIns="83800" tIns="41875" rIns="83800" bIns="41875" anchor="ctr" anchorCtr="0">
            <a:noAutofit/>
          </a:bodyPr>
          <a:lstStyle/>
          <a:p>
            <a:pPr marL="0" marR="0" lvl="0" indent="0" algn="ctr" rtl="0">
              <a:spcBef>
                <a:spcPts val="0"/>
              </a:spcBef>
              <a:spcAft>
                <a:spcPts val="0"/>
              </a:spcAft>
              <a:buNone/>
            </a:pPr>
            <a:endParaRPr sz="1600">
              <a:solidFill>
                <a:schemeClr val="dk1"/>
              </a:solidFill>
              <a:latin typeface="Century Gothic"/>
              <a:ea typeface="Century Gothic"/>
              <a:cs typeface="Century Gothic"/>
              <a:sym typeface="Century Gothic"/>
            </a:endParaRPr>
          </a:p>
        </p:txBody>
      </p:sp>
      <p:sp>
        <p:nvSpPr>
          <p:cNvPr id="40" name="Google Shape;40;p6"/>
          <p:cNvSpPr/>
          <p:nvPr/>
        </p:nvSpPr>
        <p:spPr>
          <a:xfrm>
            <a:off x="334736" y="-1"/>
            <a:ext cx="891600" cy="96000"/>
          </a:xfrm>
          <a:prstGeom prst="rect">
            <a:avLst/>
          </a:prstGeom>
          <a:solidFill>
            <a:schemeClr val="accent2"/>
          </a:solidFill>
          <a:ln>
            <a:noFill/>
          </a:ln>
        </p:spPr>
        <p:txBody>
          <a:bodyPr spcFirstLastPara="1" wrap="square" lIns="83800" tIns="41875" rIns="83800" bIns="41875" anchor="ctr" anchorCtr="0">
            <a:noAutofit/>
          </a:bodyPr>
          <a:lstStyle/>
          <a:p>
            <a:pPr marL="0" marR="0" lvl="0" indent="0" algn="ctr" rtl="0">
              <a:spcBef>
                <a:spcPts val="0"/>
              </a:spcBef>
              <a:spcAft>
                <a:spcPts val="0"/>
              </a:spcAft>
              <a:buNone/>
            </a:pPr>
            <a:endParaRPr sz="1600">
              <a:solidFill>
                <a:schemeClr val="dk1"/>
              </a:solidFill>
              <a:latin typeface="Century Gothic"/>
              <a:ea typeface="Century Gothic"/>
              <a:cs typeface="Century Gothic"/>
              <a:sym typeface="Century Gothic"/>
            </a:endParaRPr>
          </a:p>
        </p:txBody>
      </p:sp>
      <p:sp>
        <p:nvSpPr>
          <p:cNvPr id="41" name="Google Shape;41;p6"/>
          <p:cNvSpPr/>
          <p:nvPr/>
        </p:nvSpPr>
        <p:spPr>
          <a:xfrm>
            <a:off x="8520025" y="4776788"/>
            <a:ext cx="252000" cy="366600"/>
          </a:xfrm>
          <a:prstGeom prst="rect">
            <a:avLst/>
          </a:prstGeom>
          <a:solidFill>
            <a:srgbClr val="D8D8D8"/>
          </a:solidFill>
          <a:ln>
            <a:noFill/>
          </a:ln>
        </p:spPr>
        <p:txBody>
          <a:bodyPr spcFirstLastPara="1" wrap="square" lIns="83800" tIns="41875" rIns="83800" bIns="41875" anchor="ctr" anchorCtr="0">
            <a:noAutofit/>
          </a:bodyPr>
          <a:lstStyle/>
          <a:p>
            <a:pPr marL="0" marR="0" lvl="0" indent="0" algn="ctr" rtl="0">
              <a:spcBef>
                <a:spcPts val="0"/>
              </a:spcBef>
              <a:spcAft>
                <a:spcPts val="0"/>
              </a:spcAft>
              <a:buNone/>
            </a:pPr>
            <a:endParaRPr sz="1600">
              <a:solidFill>
                <a:schemeClr val="dk1"/>
              </a:solidFill>
              <a:latin typeface="Century Gothic"/>
              <a:ea typeface="Century Gothic"/>
              <a:cs typeface="Century Gothic"/>
              <a:sym typeface="Century Gothic"/>
            </a:endParaRPr>
          </a:p>
        </p:txBody>
      </p:sp>
      <p:sp>
        <p:nvSpPr>
          <p:cNvPr id="42" name="Google Shape;42;p6"/>
          <p:cNvSpPr txBox="1"/>
          <p:nvPr/>
        </p:nvSpPr>
        <p:spPr>
          <a:xfrm>
            <a:off x="8520025" y="4776789"/>
            <a:ext cx="252000" cy="273900"/>
          </a:xfrm>
          <a:prstGeom prst="rect">
            <a:avLst/>
          </a:prstGeom>
          <a:solidFill>
            <a:schemeClr val="accent2"/>
          </a:solidFill>
          <a:ln>
            <a:noFill/>
          </a:ln>
        </p:spPr>
        <p:txBody>
          <a:bodyPr spcFirstLastPara="1" wrap="square" lIns="0" tIns="41875" rIns="0" bIns="41875" anchor="ctr" anchorCtr="0">
            <a:noAutofit/>
          </a:bodyPr>
          <a:lstStyle/>
          <a:p>
            <a:pPr marL="0" marR="0" lvl="0" indent="0" algn="ctr" rtl="0">
              <a:lnSpc>
                <a:spcPct val="90000"/>
              </a:lnSpc>
              <a:spcBef>
                <a:spcPts val="0"/>
              </a:spcBef>
              <a:spcAft>
                <a:spcPts val="0"/>
              </a:spcAft>
              <a:buClr>
                <a:schemeClr val="lt1"/>
              </a:buClr>
              <a:buSzPts val="900"/>
              <a:buFont typeface="Arial"/>
              <a:buNone/>
            </a:pPr>
            <a:fld id="{00000000-1234-1234-1234-123412341234}" type="slidenum">
              <a:rPr lang="ca-ES" sz="900" b="1">
                <a:solidFill>
                  <a:schemeClr val="lt1"/>
                </a:solidFill>
                <a:latin typeface="Century Gothic"/>
                <a:ea typeface="Century Gothic"/>
                <a:cs typeface="Century Gothic"/>
                <a:sym typeface="Century Gothic"/>
              </a:rPr>
              <a:t>‹Nº›</a:t>
            </a:fld>
            <a:endParaRPr sz="900" b="1">
              <a:solidFill>
                <a:schemeClr val="lt1"/>
              </a:solidFill>
              <a:latin typeface="Century Gothic"/>
              <a:ea typeface="Century Gothic"/>
              <a:cs typeface="Century Gothic"/>
              <a:sym typeface="Century Gothic"/>
            </a:endParaRPr>
          </a:p>
        </p:txBody>
      </p:sp>
      <p:sp>
        <p:nvSpPr>
          <p:cNvPr id="43" name="Google Shape;43;p6"/>
          <p:cNvSpPr txBox="1">
            <a:spLocks noGrp="1"/>
          </p:cNvSpPr>
          <p:nvPr>
            <p:ph type="title"/>
          </p:nvPr>
        </p:nvSpPr>
        <p:spPr>
          <a:xfrm>
            <a:off x="334736" y="375163"/>
            <a:ext cx="8380800" cy="443100"/>
          </a:xfrm>
          <a:prstGeom prst="rect">
            <a:avLst/>
          </a:prstGeom>
          <a:noFill/>
          <a:ln>
            <a:noFill/>
          </a:ln>
        </p:spPr>
        <p:txBody>
          <a:bodyPr spcFirstLastPara="1" wrap="square" lIns="83800" tIns="41875" rIns="83800" bIns="41875" anchor="ctr" anchorCtr="0">
            <a:noAutofit/>
          </a:bodyPr>
          <a:lstStyle>
            <a:lvl1pPr lvl="0" algn="l">
              <a:lnSpc>
                <a:spcPct val="90000"/>
              </a:lnSpc>
              <a:spcBef>
                <a:spcPts val="0"/>
              </a:spcBef>
              <a:spcAft>
                <a:spcPts val="0"/>
              </a:spcAft>
              <a:buClr>
                <a:schemeClr val="dk1"/>
              </a:buClr>
              <a:buSzPts val="1600"/>
              <a:buNone/>
              <a:defRPr/>
            </a:lvl1pPr>
            <a:lvl2pPr lvl="1">
              <a:spcBef>
                <a:spcPts val="0"/>
              </a:spcBef>
              <a:spcAft>
                <a:spcPts val="0"/>
              </a:spcAft>
              <a:buSzPts val="1300"/>
              <a:buNone/>
              <a:defRPr/>
            </a:lvl2pPr>
            <a:lvl3pPr lvl="2">
              <a:spcBef>
                <a:spcPts val="0"/>
              </a:spcBef>
              <a:spcAft>
                <a:spcPts val="0"/>
              </a:spcAft>
              <a:buSzPts val="1300"/>
              <a:buNone/>
              <a:defRPr/>
            </a:lvl3pPr>
            <a:lvl4pPr lvl="3">
              <a:spcBef>
                <a:spcPts val="0"/>
              </a:spcBef>
              <a:spcAft>
                <a:spcPts val="0"/>
              </a:spcAft>
              <a:buSzPts val="1300"/>
              <a:buNone/>
              <a:defRPr/>
            </a:lvl4pPr>
            <a:lvl5pPr lvl="4">
              <a:spcBef>
                <a:spcPts val="0"/>
              </a:spcBef>
              <a:spcAft>
                <a:spcPts val="0"/>
              </a:spcAft>
              <a:buSzPts val="1300"/>
              <a:buNone/>
              <a:defRPr/>
            </a:lvl5pPr>
            <a:lvl6pPr lvl="5">
              <a:spcBef>
                <a:spcPts val="0"/>
              </a:spcBef>
              <a:spcAft>
                <a:spcPts val="0"/>
              </a:spcAft>
              <a:buSzPts val="1300"/>
              <a:buNone/>
              <a:defRPr/>
            </a:lvl6pPr>
            <a:lvl7pPr lvl="6">
              <a:spcBef>
                <a:spcPts val="0"/>
              </a:spcBef>
              <a:spcAft>
                <a:spcPts val="0"/>
              </a:spcAft>
              <a:buSzPts val="1300"/>
              <a:buNone/>
              <a:defRPr/>
            </a:lvl7pPr>
            <a:lvl8pPr lvl="7">
              <a:spcBef>
                <a:spcPts val="0"/>
              </a:spcBef>
              <a:spcAft>
                <a:spcPts val="0"/>
              </a:spcAft>
              <a:buSzPts val="1300"/>
              <a:buNone/>
              <a:defRPr/>
            </a:lvl8pPr>
            <a:lvl9pPr lvl="8">
              <a:spcBef>
                <a:spcPts val="0"/>
              </a:spcBef>
              <a:spcAft>
                <a:spcPts val="0"/>
              </a:spcAft>
              <a:buSzPts val="1300"/>
              <a:buNone/>
              <a:defRPr/>
            </a:lvl9pPr>
          </a:lstStyle>
          <a:p>
            <a:endParaRPr/>
          </a:p>
        </p:txBody>
      </p:sp>
      <p:sp>
        <p:nvSpPr>
          <p:cNvPr id="44" name="Google Shape;44;p6"/>
          <p:cNvSpPr txBox="1">
            <a:spLocks noGrp="1"/>
          </p:cNvSpPr>
          <p:nvPr>
            <p:ph type="body" idx="1"/>
          </p:nvPr>
        </p:nvSpPr>
        <p:spPr>
          <a:xfrm>
            <a:off x="334737" y="1097280"/>
            <a:ext cx="6023100" cy="3577500"/>
          </a:xfrm>
          <a:prstGeom prst="rect">
            <a:avLst/>
          </a:prstGeom>
          <a:noFill/>
          <a:ln>
            <a:noFill/>
          </a:ln>
        </p:spPr>
        <p:txBody>
          <a:bodyPr spcFirstLastPara="1" wrap="square" lIns="83800" tIns="41875" rIns="83800" bIns="41875" anchor="t" anchorCtr="0">
            <a:noAutofit/>
          </a:bodyPr>
          <a:lstStyle>
            <a:lvl1pPr marL="457200" lvl="0" indent="-330200" algn="l">
              <a:lnSpc>
                <a:spcPct val="100000"/>
              </a:lnSpc>
              <a:spcBef>
                <a:spcPts val="500"/>
              </a:spcBef>
              <a:spcAft>
                <a:spcPts val="0"/>
              </a:spcAft>
              <a:buClr>
                <a:srgbClr val="3F3F3F"/>
              </a:buClr>
              <a:buSzPts val="1600"/>
              <a:buChar char="•"/>
              <a:defRPr sz="1600">
                <a:solidFill>
                  <a:srgbClr val="3F3F3F"/>
                </a:solidFill>
              </a:defRPr>
            </a:lvl1pPr>
            <a:lvl2pPr marL="914400" lvl="1" indent="-323850" algn="l">
              <a:lnSpc>
                <a:spcPct val="100000"/>
              </a:lnSpc>
              <a:spcBef>
                <a:spcPts val="1100"/>
              </a:spcBef>
              <a:spcAft>
                <a:spcPts val="0"/>
              </a:spcAft>
              <a:buClr>
                <a:srgbClr val="3F3F3F"/>
              </a:buClr>
              <a:buSzPts val="1500"/>
              <a:buChar char="•"/>
              <a:defRPr sz="1500">
                <a:solidFill>
                  <a:srgbClr val="3F3F3F"/>
                </a:solidFill>
              </a:defRPr>
            </a:lvl2pPr>
            <a:lvl3pPr marL="1371600" lvl="2" indent="-311150" algn="l">
              <a:lnSpc>
                <a:spcPct val="100000"/>
              </a:lnSpc>
              <a:spcBef>
                <a:spcPts val="1100"/>
              </a:spcBef>
              <a:spcAft>
                <a:spcPts val="0"/>
              </a:spcAft>
              <a:buClr>
                <a:srgbClr val="3F3F3F"/>
              </a:buClr>
              <a:buSzPts val="1300"/>
              <a:buChar char="•"/>
              <a:defRPr sz="1300">
                <a:solidFill>
                  <a:srgbClr val="3F3F3F"/>
                </a:solidFill>
              </a:defRPr>
            </a:lvl3pPr>
            <a:lvl4pPr marL="1828800" lvl="3" indent="-311150" algn="l">
              <a:lnSpc>
                <a:spcPct val="90000"/>
              </a:lnSpc>
              <a:spcBef>
                <a:spcPts val="1100"/>
              </a:spcBef>
              <a:spcAft>
                <a:spcPts val="0"/>
              </a:spcAft>
              <a:buClr>
                <a:schemeClr val="dk1"/>
              </a:buClr>
              <a:buSzPts val="1300"/>
              <a:buChar char="•"/>
              <a:defRPr sz="1300"/>
            </a:lvl4pPr>
            <a:lvl5pPr marL="2286000" lvl="4" indent="-311150" algn="l">
              <a:lnSpc>
                <a:spcPct val="90000"/>
              </a:lnSpc>
              <a:spcBef>
                <a:spcPts val="500"/>
              </a:spcBef>
              <a:spcAft>
                <a:spcPts val="0"/>
              </a:spcAft>
              <a:buClr>
                <a:schemeClr val="dk1"/>
              </a:buClr>
              <a:buSzPts val="1300"/>
              <a:buChar char="•"/>
              <a:defRPr sz="1300"/>
            </a:lvl5pPr>
            <a:lvl6pPr marL="2743200" lvl="5" indent="-330200" algn="l">
              <a:lnSpc>
                <a:spcPct val="90000"/>
              </a:lnSpc>
              <a:spcBef>
                <a:spcPts val="500"/>
              </a:spcBef>
              <a:spcAft>
                <a:spcPts val="0"/>
              </a:spcAft>
              <a:buClr>
                <a:schemeClr val="dk1"/>
              </a:buClr>
              <a:buSzPts val="1600"/>
              <a:buChar char="•"/>
              <a:defRPr/>
            </a:lvl6pPr>
            <a:lvl7pPr marL="3200400" lvl="6" indent="-330200" algn="l">
              <a:lnSpc>
                <a:spcPct val="90000"/>
              </a:lnSpc>
              <a:spcBef>
                <a:spcPts val="500"/>
              </a:spcBef>
              <a:spcAft>
                <a:spcPts val="0"/>
              </a:spcAft>
              <a:buClr>
                <a:schemeClr val="dk1"/>
              </a:buClr>
              <a:buSzPts val="1600"/>
              <a:buChar char="•"/>
              <a:defRPr/>
            </a:lvl7pPr>
            <a:lvl8pPr marL="3657600" lvl="7" indent="-330200" algn="l">
              <a:lnSpc>
                <a:spcPct val="90000"/>
              </a:lnSpc>
              <a:spcBef>
                <a:spcPts val="500"/>
              </a:spcBef>
              <a:spcAft>
                <a:spcPts val="0"/>
              </a:spcAft>
              <a:buClr>
                <a:schemeClr val="dk1"/>
              </a:buClr>
              <a:buSzPts val="1600"/>
              <a:buChar char="•"/>
              <a:defRPr/>
            </a:lvl8pPr>
            <a:lvl9pPr marL="4114800" lvl="8" indent="-330200" algn="l">
              <a:lnSpc>
                <a:spcPct val="90000"/>
              </a:lnSpc>
              <a:spcBef>
                <a:spcPts val="500"/>
              </a:spcBef>
              <a:spcAft>
                <a:spcPts val="0"/>
              </a:spcAft>
              <a:buClr>
                <a:schemeClr val="dk1"/>
              </a:buClr>
              <a:buSzPts val="1600"/>
              <a:buChar char="•"/>
              <a:defRPr/>
            </a:lvl9pPr>
          </a:lstStyle>
          <a:p>
            <a:endParaRPr/>
          </a:p>
        </p:txBody>
      </p:sp>
    </p:spTree>
    <p:extLst>
      <p:ext uri="{BB962C8B-B14F-4D97-AF65-F5344CB8AC3E}">
        <p14:creationId xmlns:p14="http://schemas.microsoft.com/office/powerpoint/2010/main" val="3273645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with Image 1">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6D24BA90-E7BA-471E-AA13-3329EDCD80A2}"/>
              </a:ext>
            </a:extLst>
          </p:cNvPr>
          <p:cNvSpPr/>
          <p:nvPr userDrawn="1"/>
        </p:nvSpPr>
        <p:spPr>
          <a:xfrm flipV="1">
            <a:off x="-1" y="-1"/>
            <a:ext cx="9144001" cy="5143502"/>
          </a:xfrm>
          <a:custGeom>
            <a:avLst/>
            <a:gdLst>
              <a:gd name="connsiteX0" fmla="*/ 9171734 w 12192001"/>
              <a:gd name="connsiteY0" fmla="*/ 2269381 h 6858003"/>
              <a:gd name="connsiteX1" fmla="*/ 4981292 w 12192001"/>
              <a:gd name="connsiteY1" fmla="*/ 1670903 h 6858003"/>
              <a:gd name="connsiteX2" fmla="*/ 634550 w 12192001"/>
              <a:gd name="connsiteY2" fmla="*/ 1013497 h 6858003"/>
              <a:gd name="connsiteX3" fmla="*/ 123993 w 12192001"/>
              <a:gd name="connsiteY3" fmla="*/ 984148 h 6858003"/>
              <a:gd name="connsiteX4" fmla="*/ 123993 w 12192001"/>
              <a:gd name="connsiteY4" fmla="*/ 123993 h 6858003"/>
              <a:gd name="connsiteX5" fmla="*/ 12068007 w 12192001"/>
              <a:gd name="connsiteY5" fmla="*/ 123993 h 6858003"/>
              <a:gd name="connsiteX6" fmla="*/ 12068007 w 12192001"/>
              <a:gd name="connsiteY6" fmla="*/ 1962695 h 6858003"/>
              <a:gd name="connsiteX7" fmla="*/ 11543532 w 12192001"/>
              <a:gd name="connsiteY7" fmla="*/ 2051091 h 6858003"/>
              <a:gd name="connsiteX8" fmla="*/ 9171734 w 12192001"/>
              <a:gd name="connsiteY8" fmla="*/ 2269381 h 6858003"/>
              <a:gd name="connsiteX9" fmla="*/ 1 w 12192001"/>
              <a:gd name="connsiteY9" fmla="*/ 6858003 h 6858003"/>
              <a:gd name="connsiteX10" fmla="*/ 12192001 w 12192001"/>
              <a:gd name="connsiteY10" fmla="*/ 6858003 h 6858003"/>
              <a:gd name="connsiteX11" fmla="*/ 12192001 w 12192001"/>
              <a:gd name="connsiteY11" fmla="*/ 2724879 h 6858003"/>
              <a:gd name="connsiteX12" fmla="*/ 12192001 w 12192001"/>
              <a:gd name="connsiteY12" fmla="*/ 2477360 h 6858003"/>
              <a:gd name="connsiteX13" fmla="*/ 12192001 w 12192001"/>
              <a:gd name="connsiteY13" fmla="*/ 1941781 h 6858003"/>
              <a:gd name="connsiteX14" fmla="*/ 12192000 w 12192001"/>
              <a:gd name="connsiteY14" fmla="*/ 1941781 h 6858003"/>
              <a:gd name="connsiteX15" fmla="*/ 12192000 w 12192001"/>
              <a:gd name="connsiteY15" fmla="*/ 0 h 6858003"/>
              <a:gd name="connsiteX16" fmla="*/ 0 w 12192001"/>
              <a:gd name="connsiteY16" fmla="*/ 0 h 6858003"/>
              <a:gd name="connsiteX17" fmla="*/ 0 w 12192001"/>
              <a:gd name="connsiteY17" fmla="*/ 6858000 h 6858003"/>
              <a:gd name="connsiteX18" fmla="*/ 1 w 12192001"/>
              <a:gd name="connsiteY18" fmla="*/ 6858000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6858003">
                <a:moveTo>
                  <a:pt x="9171734" y="2269381"/>
                </a:moveTo>
                <a:cubicBezTo>
                  <a:pt x="8159059" y="2253684"/>
                  <a:pt x="6843276" y="2101858"/>
                  <a:pt x="4981292" y="1670903"/>
                </a:cubicBezTo>
                <a:cubicBezTo>
                  <a:pt x="3385010" y="1301444"/>
                  <a:pt x="2075869" y="1110459"/>
                  <a:pt x="634550" y="1013497"/>
                </a:cubicBezTo>
                <a:lnTo>
                  <a:pt x="123993" y="984148"/>
                </a:lnTo>
                <a:lnTo>
                  <a:pt x="123993" y="123993"/>
                </a:lnTo>
                <a:lnTo>
                  <a:pt x="12068007" y="123993"/>
                </a:lnTo>
                <a:lnTo>
                  <a:pt x="12068007" y="1962695"/>
                </a:lnTo>
                <a:lnTo>
                  <a:pt x="11543532" y="2051091"/>
                </a:lnTo>
                <a:cubicBezTo>
                  <a:pt x="10893978" y="2164649"/>
                  <a:pt x="10184410" y="2285079"/>
                  <a:pt x="9171734" y="2269381"/>
                </a:cubicBezTo>
                <a:close/>
                <a:moveTo>
                  <a:pt x="1" y="6858003"/>
                </a:moveTo>
                <a:lnTo>
                  <a:pt x="12192001" y="6858003"/>
                </a:lnTo>
                <a:lnTo>
                  <a:pt x="12192001" y="2724879"/>
                </a:lnTo>
                <a:lnTo>
                  <a:pt x="12192001" y="2477360"/>
                </a:lnTo>
                <a:lnTo>
                  <a:pt x="12192001" y="1941781"/>
                </a:lnTo>
                <a:lnTo>
                  <a:pt x="12192000" y="1941781"/>
                </a:lnTo>
                <a:lnTo>
                  <a:pt x="12192000" y="0"/>
                </a:lnTo>
                <a:lnTo>
                  <a:pt x="0" y="0"/>
                </a:lnTo>
                <a:lnTo>
                  <a:pt x="0" y="6858000"/>
                </a:lnTo>
                <a:lnTo>
                  <a:pt x="1"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11" name="Picture Placeholder 10">
            <a:extLst>
              <a:ext uri="{FF2B5EF4-FFF2-40B4-BE49-F238E27FC236}">
                <a16:creationId xmlns:a16="http://schemas.microsoft.com/office/drawing/2014/main" id="{9467520A-F508-4AA5-BBCF-30AE2B312E04}"/>
              </a:ext>
            </a:extLst>
          </p:cNvPr>
          <p:cNvSpPr>
            <a:spLocks noGrp="1"/>
          </p:cNvSpPr>
          <p:nvPr>
            <p:ph type="pic" sz="quarter" idx="13" hasCustomPrompt="1"/>
          </p:nvPr>
        </p:nvSpPr>
        <p:spPr>
          <a:xfrm>
            <a:off x="92994" y="3440910"/>
            <a:ext cx="8958010" cy="1610081"/>
          </a:xfrm>
          <a:custGeom>
            <a:avLst/>
            <a:gdLst>
              <a:gd name="connsiteX0" fmla="*/ 9047741 w 11944014"/>
              <a:gd name="connsiteY0" fmla="*/ 1387 h 2146775"/>
              <a:gd name="connsiteX1" fmla="*/ 11419539 w 11944014"/>
              <a:gd name="connsiteY1" fmla="*/ 219677 h 2146775"/>
              <a:gd name="connsiteX2" fmla="*/ 11944014 w 11944014"/>
              <a:gd name="connsiteY2" fmla="*/ 308073 h 2146775"/>
              <a:gd name="connsiteX3" fmla="*/ 11944014 w 11944014"/>
              <a:gd name="connsiteY3" fmla="*/ 2146775 h 2146775"/>
              <a:gd name="connsiteX4" fmla="*/ 0 w 11944014"/>
              <a:gd name="connsiteY4" fmla="*/ 2146775 h 2146775"/>
              <a:gd name="connsiteX5" fmla="*/ 0 w 11944014"/>
              <a:gd name="connsiteY5" fmla="*/ 1286620 h 2146775"/>
              <a:gd name="connsiteX6" fmla="*/ 510557 w 11944014"/>
              <a:gd name="connsiteY6" fmla="*/ 1257271 h 2146775"/>
              <a:gd name="connsiteX7" fmla="*/ 4857299 w 11944014"/>
              <a:gd name="connsiteY7" fmla="*/ 599865 h 2146775"/>
              <a:gd name="connsiteX8" fmla="*/ 9047741 w 11944014"/>
              <a:gd name="connsiteY8" fmla="*/ 1387 h 214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44014" h="2146775">
                <a:moveTo>
                  <a:pt x="9047741" y="1387"/>
                </a:moveTo>
                <a:cubicBezTo>
                  <a:pt x="10060417" y="-14311"/>
                  <a:pt x="10769985" y="106119"/>
                  <a:pt x="11419539" y="219677"/>
                </a:cubicBezTo>
                <a:lnTo>
                  <a:pt x="11944014" y="308073"/>
                </a:lnTo>
                <a:lnTo>
                  <a:pt x="11944014" y="2146775"/>
                </a:lnTo>
                <a:lnTo>
                  <a:pt x="0" y="2146775"/>
                </a:lnTo>
                <a:lnTo>
                  <a:pt x="0" y="1286620"/>
                </a:lnTo>
                <a:lnTo>
                  <a:pt x="510557" y="1257271"/>
                </a:lnTo>
                <a:cubicBezTo>
                  <a:pt x="1951876" y="1160309"/>
                  <a:pt x="3261017" y="969324"/>
                  <a:pt x="4857299" y="599865"/>
                </a:cubicBezTo>
                <a:cubicBezTo>
                  <a:pt x="6719283" y="168910"/>
                  <a:pt x="8035066" y="17084"/>
                  <a:pt x="9047741" y="1387"/>
                </a:cubicBezTo>
                <a:close/>
              </a:path>
            </a:pathLst>
          </a:custGeom>
          <a:solidFill>
            <a:schemeClr val="bg1">
              <a:lumMod val="95000"/>
            </a:schemeClr>
          </a:solidFill>
        </p:spPr>
        <p:txBody>
          <a:bodyPr vert="horz" wrap="square" lIns="81621" tIns="40811" rIns="81621" bIns="40811" rtlCol="0" anchor="ctr" anchorCtr="1">
            <a:noAutofit/>
          </a:bodyPr>
          <a:lstStyle>
            <a:lvl1pPr marL="0" indent="0">
              <a:buNone/>
              <a:defRPr lang="en-GB" sz="1600" dirty="0"/>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522515" y="1208538"/>
            <a:ext cx="7249885" cy="560135"/>
          </a:xfrm>
        </p:spPr>
        <p:txBody>
          <a:bodyPr anchor="t">
            <a:noAutofit/>
          </a:bodyPr>
          <a:lstStyle>
            <a:lvl1pPr>
              <a:defRPr sz="4300" spc="-134">
                <a:solidFill>
                  <a:schemeClr val="tx1">
                    <a:lumMod val="75000"/>
                    <a:lumOff val="25000"/>
                  </a:schemeClr>
                </a:solidFill>
              </a:defRPr>
            </a:lvl1pPr>
          </a:lstStyle>
          <a:p>
            <a:r>
              <a:rPr lang="en-US" dirty="0"/>
              <a:t>Section Header 1</a:t>
            </a:r>
            <a:endParaRPr lang="en-GB" dirty="0"/>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522515" y="1848321"/>
            <a:ext cx="7249885" cy="193899"/>
          </a:xfrm>
        </p:spPr>
        <p:txBody>
          <a:bodyPr tIns="0" bIns="0">
            <a:spAutoFit/>
          </a:bodyPr>
          <a:lstStyle>
            <a:lvl1pPr marL="0" indent="0">
              <a:buNone/>
              <a:defRPr sz="1400">
                <a:solidFill>
                  <a:schemeClr val="accent3"/>
                </a:solidFill>
              </a:defRPr>
            </a:lvl1pPr>
            <a:lvl2pPr marL="408107" indent="0">
              <a:buNone/>
              <a:defRPr sz="1800">
                <a:solidFill>
                  <a:schemeClr val="tx1">
                    <a:tint val="75000"/>
                  </a:schemeClr>
                </a:solidFill>
              </a:defRPr>
            </a:lvl2pPr>
            <a:lvl3pPr marL="816214" indent="0">
              <a:buNone/>
              <a:defRPr sz="1600">
                <a:solidFill>
                  <a:schemeClr val="tx1">
                    <a:tint val="75000"/>
                  </a:schemeClr>
                </a:solidFill>
              </a:defRPr>
            </a:lvl3pPr>
            <a:lvl4pPr marL="1224321" indent="0">
              <a:buNone/>
              <a:defRPr sz="1400">
                <a:solidFill>
                  <a:schemeClr val="tx1">
                    <a:tint val="75000"/>
                  </a:schemeClr>
                </a:solidFill>
              </a:defRPr>
            </a:lvl4pPr>
            <a:lvl5pPr marL="1632429" indent="0">
              <a:buNone/>
              <a:defRPr sz="1400">
                <a:solidFill>
                  <a:schemeClr val="tx1">
                    <a:tint val="75000"/>
                  </a:schemeClr>
                </a:solidFill>
              </a:defRPr>
            </a:lvl5pPr>
            <a:lvl6pPr marL="2040535" indent="0">
              <a:buNone/>
              <a:defRPr sz="1400">
                <a:solidFill>
                  <a:schemeClr val="tx1">
                    <a:tint val="75000"/>
                  </a:schemeClr>
                </a:solidFill>
              </a:defRPr>
            </a:lvl6pPr>
            <a:lvl7pPr marL="2448642" indent="0">
              <a:buNone/>
              <a:defRPr sz="1400">
                <a:solidFill>
                  <a:schemeClr val="tx1">
                    <a:tint val="75000"/>
                  </a:schemeClr>
                </a:solidFill>
              </a:defRPr>
            </a:lvl7pPr>
            <a:lvl8pPr marL="2856749" indent="0">
              <a:buNone/>
              <a:defRPr sz="1400">
                <a:solidFill>
                  <a:schemeClr val="tx1">
                    <a:tint val="75000"/>
                  </a:schemeClr>
                </a:solidFill>
              </a:defRPr>
            </a:lvl8pPr>
            <a:lvl9pPr marL="3264857" indent="0">
              <a:buNone/>
              <a:defRPr sz="1400">
                <a:solidFill>
                  <a:schemeClr val="tx1">
                    <a:tint val="75000"/>
                  </a:schemeClr>
                </a:solidFill>
              </a:defRPr>
            </a:lvl9pPr>
          </a:lstStyle>
          <a:p>
            <a:pPr lvl="0"/>
            <a:r>
              <a:rPr lang="en-US" dirty="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326573" y="1149037"/>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3839139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ith Image 2">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A836EFBB-5449-47CB-96D6-CB08287F755D}"/>
              </a:ext>
            </a:extLst>
          </p:cNvPr>
          <p:cNvSpPr>
            <a:spLocks noGrp="1"/>
          </p:cNvSpPr>
          <p:nvPr>
            <p:ph type="pic" sz="quarter" idx="11" hasCustomPrompt="1"/>
          </p:nvPr>
        </p:nvSpPr>
        <p:spPr>
          <a:xfrm>
            <a:off x="2" y="0"/>
            <a:ext cx="9143999" cy="5143500"/>
          </a:xfrm>
          <a:solidFill>
            <a:schemeClr val="bg1">
              <a:lumMod val="95000"/>
            </a:schemeClr>
          </a:solidFill>
        </p:spPr>
        <p:txBody>
          <a:bodyPr vert="horz" wrap="square" lIns="81621" tIns="40811" rIns="81621" bIns="40811" rtlCol="0" anchor="ctr" anchorCtr="1">
            <a:noAutofit/>
          </a:bodyPr>
          <a:lstStyle>
            <a:lvl1pPr marL="0" indent="0">
              <a:buNone/>
              <a:defRPr lang="en-GB" sz="1600" dirty="0">
                <a:solidFill>
                  <a:schemeClr val="tx1"/>
                </a:solidFill>
              </a:defRPr>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522515" y="2895600"/>
            <a:ext cx="7249885" cy="1265040"/>
          </a:xfrm>
        </p:spPr>
        <p:txBody>
          <a:bodyPr anchor="b">
            <a:noAutofit/>
          </a:bodyPr>
          <a:lstStyle>
            <a:lvl1pPr>
              <a:defRPr sz="4300" spc="-134">
                <a:solidFill>
                  <a:schemeClr val="bg1"/>
                </a:solidFill>
              </a:defRPr>
            </a:lvl1pPr>
          </a:lstStyle>
          <a:p>
            <a:r>
              <a:rPr lang="en-US" dirty="0"/>
              <a:t>Section Header 2</a:t>
            </a:r>
            <a:endParaRPr lang="en-GB" dirty="0"/>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522515" y="4207631"/>
            <a:ext cx="7249885" cy="193899"/>
          </a:xfrm>
        </p:spPr>
        <p:txBody>
          <a:bodyPr tIns="0" bIns="0">
            <a:spAutoFit/>
          </a:bodyPr>
          <a:lstStyle>
            <a:lvl1pPr marL="0" indent="0">
              <a:buNone/>
              <a:defRPr sz="1400">
                <a:solidFill>
                  <a:schemeClr val="bg1"/>
                </a:solidFill>
              </a:defRPr>
            </a:lvl1pPr>
            <a:lvl2pPr marL="408107" indent="0">
              <a:buNone/>
              <a:defRPr sz="1800">
                <a:solidFill>
                  <a:schemeClr val="tx1">
                    <a:tint val="75000"/>
                  </a:schemeClr>
                </a:solidFill>
              </a:defRPr>
            </a:lvl2pPr>
            <a:lvl3pPr marL="816214" indent="0">
              <a:buNone/>
              <a:defRPr sz="1600">
                <a:solidFill>
                  <a:schemeClr val="tx1">
                    <a:tint val="75000"/>
                  </a:schemeClr>
                </a:solidFill>
              </a:defRPr>
            </a:lvl3pPr>
            <a:lvl4pPr marL="1224321" indent="0">
              <a:buNone/>
              <a:defRPr sz="1400">
                <a:solidFill>
                  <a:schemeClr val="tx1">
                    <a:tint val="75000"/>
                  </a:schemeClr>
                </a:solidFill>
              </a:defRPr>
            </a:lvl4pPr>
            <a:lvl5pPr marL="1632429" indent="0">
              <a:buNone/>
              <a:defRPr sz="1400">
                <a:solidFill>
                  <a:schemeClr val="tx1">
                    <a:tint val="75000"/>
                  </a:schemeClr>
                </a:solidFill>
              </a:defRPr>
            </a:lvl5pPr>
            <a:lvl6pPr marL="2040535" indent="0">
              <a:buNone/>
              <a:defRPr sz="1400">
                <a:solidFill>
                  <a:schemeClr val="tx1">
                    <a:tint val="75000"/>
                  </a:schemeClr>
                </a:solidFill>
              </a:defRPr>
            </a:lvl6pPr>
            <a:lvl7pPr marL="2448642" indent="0">
              <a:buNone/>
              <a:defRPr sz="1400">
                <a:solidFill>
                  <a:schemeClr val="tx1">
                    <a:tint val="75000"/>
                  </a:schemeClr>
                </a:solidFill>
              </a:defRPr>
            </a:lvl7pPr>
            <a:lvl8pPr marL="2856749" indent="0">
              <a:buNone/>
              <a:defRPr sz="1400">
                <a:solidFill>
                  <a:schemeClr val="tx1">
                    <a:tint val="75000"/>
                  </a:schemeClr>
                </a:solidFill>
              </a:defRPr>
            </a:lvl8pPr>
            <a:lvl9pPr marL="3264857" indent="0">
              <a:buNone/>
              <a:defRPr sz="1400">
                <a:solidFill>
                  <a:schemeClr val="tx1">
                    <a:tint val="75000"/>
                  </a:schemeClr>
                </a:solidFill>
              </a:defRPr>
            </a:lvl9pPr>
          </a:lstStyle>
          <a:p>
            <a:pPr lvl="0"/>
            <a:r>
              <a:rPr lang="en-US" dirty="0"/>
              <a:t>Subtitle</a:t>
            </a:r>
          </a:p>
        </p:txBody>
      </p:sp>
      <p:sp>
        <p:nvSpPr>
          <p:cNvPr id="8" name="Rectangle 7">
            <a:extLst>
              <a:ext uri="{FF2B5EF4-FFF2-40B4-BE49-F238E27FC236}">
                <a16:creationId xmlns:a16="http://schemas.microsoft.com/office/drawing/2014/main" id="{5B68A07C-35C9-40A7-8487-9EAD314C595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Slide Number Placeholder 5">
            <a:extLst>
              <a:ext uri="{FF2B5EF4-FFF2-40B4-BE49-F238E27FC236}">
                <a16:creationId xmlns:a16="http://schemas.microsoft.com/office/drawing/2014/main" id="{CE9143E8-1B27-4F08-9F20-BE30B14AC24E}"/>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1547055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ol i objectes">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ca-ES"/>
              <a:t>Feu clic aquí per editar l'estil</a:t>
            </a:r>
            <a:endParaRPr lang="en-US"/>
          </a:p>
        </p:txBody>
      </p:sp>
      <p:sp>
        <p:nvSpPr>
          <p:cNvPr id="10" name="Content Placeholder 2">
            <a:extLst>
              <a:ext uri="{FF2B5EF4-FFF2-40B4-BE49-F238E27FC236}">
                <a16:creationId xmlns:a16="http://schemas.microsoft.com/office/drawing/2014/main" id="{3B7F86AE-7774-0B40-8944-DF91C77B02F3}"/>
              </a:ext>
            </a:extLst>
          </p:cNvPr>
          <p:cNvSpPr>
            <a:spLocks noGrp="1"/>
          </p:cNvSpPr>
          <p:nvPr>
            <p:ph idx="1"/>
          </p:nvPr>
        </p:nvSpPr>
        <p:spPr>
          <a:xfrm>
            <a:off x="334738" y="1097281"/>
            <a:ext cx="6023201" cy="3577574"/>
          </a:xfrm>
        </p:spPr>
        <p:txBody>
          <a:bodyPr>
            <a:noAutofit/>
          </a:bodyPr>
          <a:lstStyle>
            <a:lvl1pPr>
              <a:lnSpc>
                <a:spcPct val="100000"/>
              </a:lnSpc>
              <a:spcBef>
                <a:spcPts val="536"/>
              </a:spcBef>
              <a:spcAft>
                <a:spcPts val="1071"/>
              </a:spcAft>
              <a:defRPr sz="1600">
                <a:solidFill>
                  <a:schemeClr val="tx1">
                    <a:lumMod val="75000"/>
                    <a:lumOff val="25000"/>
                  </a:schemeClr>
                </a:solidFill>
              </a:defRPr>
            </a:lvl1pPr>
            <a:lvl2pPr>
              <a:lnSpc>
                <a:spcPct val="100000"/>
              </a:lnSpc>
              <a:spcBef>
                <a:spcPts val="536"/>
              </a:spcBef>
              <a:spcAft>
                <a:spcPts val="1071"/>
              </a:spcAft>
              <a:defRPr sz="1400">
                <a:solidFill>
                  <a:schemeClr val="tx1">
                    <a:lumMod val="75000"/>
                    <a:lumOff val="25000"/>
                  </a:schemeClr>
                </a:solidFill>
              </a:defRPr>
            </a:lvl2pPr>
            <a:lvl3pPr>
              <a:lnSpc>
                <a:spcPct val="100000"/>
              </a:lnSpc>
              <a:spcBef>
                <a:spcPts val="536"/>
              </a:spcBef>
              <a:spcAft>
                <a:spcPts val="1071"/>
              </a:spcAft>
              <a:defRPr sz="1200">
                <a:solidFill>
                  <a:schemeClr val="tx1">
                    <a:lumMod val="75000"/>
                    <a:lumOff val="25000"/>
                  </a:schemeClr>
                </a:solidFill>
              </a:defRPr>
            </a:lvl3pPr>
            <a:lvl4pPr>
              <a:defRPr sz="1200"/>
            </a:lvl4pPr>
            <a:lvl5pPr>
              <a:defRPr sz="1200"/>
            </a:lvl5pPr>
          </a:lstStyle>
          <a:p>
            <a:pPr lvl="0"/>
            <a:r>
              <a:rPr lang="ca-ES"/>
              <a:t>Feu clic aquí per editar estils</a:t>
            </a:r>
          </a:p>
          <a:p>
            <a:pPr lvl="1"/>
            <a:r>
              <a:rPr lang="ca-ES"/>
              <a:t>Segon nivell</a:t>
            </a:r>
          </a:p>
          <a:p>
            <a:pPr lvl="2"/>
            <a:r>
              <a:rPr lang="ca-ES"/>
              <a:t>Tercer nivell</a:t>
            </a:r>
          </a:p>
        </p:txBody>
      </p:sp>
    </p:spTree>
    <p:extLst>
      <p:ext uri="{BB962C8B-B14F-4D97-AF65-F5344CB8AC3E}">
        <p14:creationId xmlns:p14="http://schemas.microsoft.com/office/powerpoint/2010/main" val="630125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334736" y="333956"/>
            <a:ext cx="8380640" cy="525617"/>
          </a:xfrm>
        </p:spPr>
        <p:txBody>
          <a:bodyPr vert="horz" wrap="square" lIns="81621" tIns="40811" rIns="81621" bIns="40811" rtlCol="0" anchor="ctr">
            <a:spAutoFit/>
          </a:bodyPr>
          <a:lstStyle>
            <a:lvl1pPr>
              <a:defRPr lang="en-GB" sz="3200" spc="-54" dirty="0"/>
            </a:lvl1pPr>
          </a:lstStyle>
          <a:p>
            <a:pPr lvl="0"/>
            <a:r>
              <a:rPr lang="ca-ES"/>
              <a:t>Feu clic aquí per editar l'estil</a:t>
            </a:r>
            <a:endParaRPr lang="en-GB" dirty="0"/>
          </a:p>
        </p:txBody>
      </p:sp>
      <p:sp>
        <p:nvSpPr>
          <p:cNvPr id="3" name="Content Placeholder 2">
            <a:extLst>
              <a:ext uri="{FF2B5EF4-FFF2-40B4-BE49-F238E27FC236}">
                <a16:creationId xmlns:a16="http://schemas.microsoft.com/office/drawing/2014/main" id="{72618346-1C0B-46DB-AAA6-71C865DE85FE}"/>
              </a:ext>
            </a:extLst>
          </p:cNvPr>
          <p:cNvSpPr>
            <a:spLocks noGrp="1"/>
          </p:cNvSpPr>
          <p:nvPr>
            <p:ph idx="1"/>
          </p:nvPr>
        </p:nvSpPr>
        <p:spPr>
          <a:xfrm>
            <a:off x="334738" y="1097281"/>
            <a:ext cx="6023201" cy="3577574"/>
          </a:xfrm>
        </p:spPr>
        <p:txBody>
          <a:bodyPr>
            <a:noAutofit/>
          </a:bodyPr>
          <a:lstStyle>
            <a:lvl1pPr>
              <a:lnSpc>
                <a:spcPct val="100000"/>
              </a:lnSpc>
              <a:spcBef>
                <a:spcPts val="536"/>
              </a:spcBef>
              <a:spcAft>
                <a:spcPts val="1071"/>
              </a:spcAft>
              <a:defRPr sz="1600">
                <a:solidFill>
                  <a:schemeClr val="tx1">
                    <a:lumMod val="75000"/>
                    <a:lumOff val="25000"/>
                  </a:schemeClr>
                </a:solidFill>
              </a:defRPr>
            </a:lvl1pPr>
            <a:lvl2pPr>
              <a:lnSpc>
                <a:spcPct val="100000"/>
              </a:lnSpc>
              <a:spcBef>
                <a:spcPts val="536"/>
              </a:spcBef>
              <a:spcAft>
                <a:spcPts val="1071"/>
              </a:spcAft>
              <a:defRPr sz="1400">
                <a:solidFill>
                  <a:schemeClr val="tx1">
                    <a:lumMod val="75000"/>
                    <a:lumOff val="25000"/>
                  </a:schemeClr>
                </a:solidFill>
              </a:defRPr>
            </a:lvl2pPr>
            <a:lvl3pPr>
              <a:lnSpc>
                <a:spcPct val="100000"/>
              </a:lnSpc>
              <a:spcBef>
                <a:spcPts val="536"/>
              </a:spcBef>
              <a:spcAft>
                <a:spcPts val="1071"/>
              </a:spcAft>
              <a:defRPr sz="1200">
                <a:solidFill>
                  <a:schemeClr val="tx1">
                    <a:lumMod val="75000"/>
                    <a:lumOff val="25000"/>
                  </a:schemeClr>
                </a:solidFill>
              </a:defRPr>
            </a:lvl3pPr>
            <a:lvl4pPr>
              <a:defRPr sz="1200"/>
            </a:lvl4pPr>
            <a:lvl5pPr>
              <a:defRPr sz="1200"/>
            </a:lvl5pPr>
          </a:lstStyle>
          <a:p>
            <a:pPr lvl="0"/>
            <a:r>
              <a:rPr lang="ca-ES"/>
              <a:t>Feu clic aquí per editar estils</a:t>
            </a:r>
          </a:p>
          <a:p>
            <a:pPr lvl="1"/>
            <a:r>
              <a:rPr lang="ca-ES"/>
              <a:t>Segon nivell</a:t>
            </a:r>
          </a:p>
          <a:p>
            <a:pPr lvl="2"/>
            <a:r>
              <a:rPr lang="ca-ES"/>
              <a:t>Tercer nivell</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Tree>
    <p:extLst>
      <p:ext uri="{BB962C8B-B14F-4D97-AF65-F5344CB8AC3E}">
        <p14:creationId xmlns:p14="http://schemas.microsoft.com/office/powerpoint/2010/main" val="1093201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més títo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3" name="Title 2">
            <a:extLst>
              <a:ext uri="{FF2B5EF4-FFF2-40B4-BE49-F238E27FC236}">
                <a16:creationId xmlns:a16="http://schemas.microsoft.com/office/drawing/2014/main" id="{05328109-BF43-024A-B25B-C69E4098CFDA}"/>
              </a:ext>
            </a:extLst>
          </p:cNvPr>
          <p:cNvSpPr>
            <a:spLocks noGrp="1"/>
          </p:cNvSpPr>
          <p:nvPr>
            <p:ph type="title"/>
          </p:nvPr>
        </p:nvSpPr>
        <p:spPr/>
        <p:txBody>
          <a:bodyPr/>
          <a:lstStyle/>
          <a:p>
            <a:r>
              <a:rPr lang="ca-ES"/>
              <a:t>Feu clic aquí per editar l'estil</a:t>
            </a:r>
            <a:endParaRPr lang="en-US"/>
          </a:p>
        </p:txBody>
      </p:sp>
    </p:spTree>
    <p:extLst>
      <p:ext uri="{BB962C8B-B14F-4D97-AF65-F5344CB8AC3E}">
        <p14:creationId xmlns:p14="http://schemas.microsoft.com/office/powerpoint/2010/main" val="21451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ació">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ca-ES"/>
              <a:t>Feu clic aquí per editar l'estil</a:t>
            </a:r>
            <a:endParaRPr lang="en-US"/>
          </a:p>
        </p:txBody>
      </p:sp>
      <p:sp>
        <p:nvSpPr>
          <p:cNvPr id="16" name="Text Placeholder 4">
            <a:extLst>
              <a:ext uri="{FF2B5EF4-FFF2-40B4-BE49-F238E27FC236}">
                <a16:creationId xmlns:a16="http://schemas.microsoft.com/office/drawing/2014/main" id="{1F05F3BA-65F5-4621-807B-C8B857D01CA9}"/>
              </a:ext>
            </a:extLst>
          </p:cNvPr>
          <p:cNvSpPr>
            <a:spLocks noGrp="1"/>
          </p:cNvSpPr>
          <p:nvPr>
            <p:ph type="body" sz="quarter" idx="3"/>
          </p:nvPr>
        </p:nvSpPr>
        <p:spPr>
          <a:xfrm>
            <a:off x="4829177" y="1097512"/>
            <a:ext cx="3886200" cy="365252"/>
          </a:xfrm>
        </p:spPr>
        <p:txBody>
          <a:bodyPr anchor="b">
            <a:normAutofit/>
          </a:bodyPr>
          <a:lstStyle>
            <a:lvl1pPr marL="0" indent="0">
              <a:buNone/>
              <a:defRPr sz="1400" b="1">
                <a:solidFill>
                  <a:schemeClr val="accent6"/>
                </a:solidFill>
              </a:defRPr>
            </a:lvl1pPr>
            <a:lvl2pPr marL="408107" indent="0">
              <a:buNone/>
              <a:defRPr sz="1800" b="1"/>
            </a:lvl2pPr>
            <a:lvl3pPr marL="816214" indent="0">
              <a:buNone/>
              <a:defRPr sz="1600" b="1"/>
            </a:lvl3pPr>
            <a:lvl4pPr marL="1224321" indent="0">
              <a:buNone/>
              <a:defRPr sz="1400" b="1"/>
            </a:lvl4pPr>
            <a:lvl5pPr marL="1632429" indent="0">
              <a:buNone/>
              <a:defRPr sz="1400" b="1"/>
            </a:lvl5pPr>
            <a:lvl6pPr marL="2040535" indent="0">
              <a:buNone/>
              <a:defRPr sz="1400" b="1"/>
            </a:lvl6pPr>
            <a:lvl7pPr marL="2448642" indent="0">
              <a:buNone/>
              <a:defRPr sz="1400" b="1"/>
            </a:lvl7pPr>
            <a:lvl8pPr marL="2856749" indent="0">
              <a:buNone/>
              <a:defRPr sz="1400" b="1"/>
            </a:lvl8pPr>
            <a:lvl9pPr marL="3264857" indent="0">
              <a:buNone/>
              <a:defRPr sz="1400" b="1"/>
            </a:lvl9pPr>
          </a:lstStyle>
          <a:p>
            <a:pPr lvl="0"/>
            <a:r>
              <a:rPr lang="ca-ES"/>
              <a:t>Feu clic aquí per editar estils</a:t>
            </a:r>
          </a:p>
        </p:txBody>
      </p:sp>
      <p:sp>
        <p:nvSpPr>
          <p:cNvPr id="18" name="Content Placeholder 5">
            <a:extLst>
              <a:ext uri="{FF2B5EF4-FFF2-40B4-BE49-F238E27FC236}">
                <a16:creationId xmlns:a16="http://schemas.microsoft.com/office/drawing/2014/main" id="{CDF89E18-CCB2-4D69-AB77-CAB656EC211C}"/>
              </a:ext>
            </a:extLst>
          </p:cNvPr>
          <p:cNvSpPr>
            <a:spLocks noGrp="1"/>
          </p:cNvSpPr>
          <p:nvPr>
            <p:ph sz="quarter" idx="4"/>
          </p:nvPr>
        </p:nvSpPr>
        <p:spPr>
          <a:xfrm>
            <a:off x="4829176" y="1611983"/>
            <a:ext cx="3886200" cy="3030264"/>
          </a:xfrm>
        </p:spPr>
        <p:txBody>
          <a:bodyPr>
            <a:normAutofit/>
          </a:bodyPr>
          <a:lstStyle>
            <a:lvl1pPr>
              <a:defRPr sz="1200"/>
            </a:lvl1pPr>
            <a:lvl2pPr>
              <a:defRPr sz="1200"/>
            </a:lvl2pPr>
            <a:lvl3pPr>
              <a:defRPr sz="12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dirty="0"/>
          </a:p>
        </p:txBody>
      </p:sp>
      <p:sp>
        <p:nvSpPr>
          <p:cNvPr id="19" name="Text Placeholder 2">
            <a:extLst>
              <a:ext uri="{FF2B5EF4-FFF2-40B4-BE49-F238E27FC236}">
                <a16:creationId xmlns:a16="http://schemas.microsoft.com/office/drawing/2014/main" id="{986F9159-693C-4325-939A-8C6869B22466}"/>
              </a:ext>
            </a:extLst>
          </p:cNvPr>
          <p:cNvSpPr>
            <a:spLocks noGrp="1"/>
          </p:cNvSpPr>
          <p:nvPr>
            <p:ph type="body" idx="1"/>
          </p:nvPr>
        </p:nvSpPr>
        <p:spPr>
          <a:xfrm>
            <a:off x="334736" y="1097512"/>
            <a:ext cx="3980090" cy="365252"/>
          </a:xfrm>
        </p:spPr>
        <p:txBody>
          <a:bodyPr anchor="b">
            <a:normAutofit/>
          </a:bodyPr>
          <a:lstStyle>
            <a:lvl1pPr marL="0" indent="0">
              <a:buNone/>
              <a:defRPr sz="1400" b="1">
                <a:solidFill>
                  <a:schemeClr val="accent3"/>
                </a:solidFill>
              </a:defRPr>
            </a:lvl1pPr>
            <a:lvl2pPr marL="408107" indent="0">
              <a:buNone/>
              <a:defRPr sz="1800" b="1"/>
            </a:lvl2pPr>
            <a:lvl3pPr marL="816214" indent="0">
              <a:buNone/>
              <a:defRPr sz="1600" b="1"/>
            </a:lvl3pPr>
            <a:lvl4pPr marL="1224321" indent="0">
              <a:buNone/>
              <a:defRPr sz="1400" b="1"/>
            </a:lvl4pPr>
            <a:lvl5pPr marL="1632429" indent="0">
              <a:buNone/>
              <a:defRPr sz="1400" b="1"/>
            </a:lvl5pPr>
            <a:lvl6pPr marL="2040535" indent="0">
              <a:buNone/>
              <a:defRPr sz="1400" b="1"/>
            </a:lvl6pPr>
            <a:lvl7pPr marL="2448642" indent="0">
              <a:buNone/>
              <a:defRPr sz="1400" b="1"/>
            </a:lvl7pPr>
            <a:lvl8pPr marL="2856749" indent="0">
              <a:buNone/>
              <a:defRPr sz="1400" b="1"/>
            </a:lvl8pPr>
            <a:lvl9pPr marL="3264857" indent="0">
              <a:buNone/>
              <a:defRPr sz="1400" b="1"/>
            </a:lvl9pPr>
          </a:lstStyle>
          <a:p>
            <a:pPr lvl="0"/>
            <a:r>
              <a:rPr lang="ca-ES"/>
              <a:t>Feu clic aquí per editar estils</a:t>
            </a:r>
          </a:p>
        </p:txBody>
      </p:sp>
      <p:sp>
        <p:nvSpPr>
          <p:cNvPr id="20" name="Content Placeholder 3">
            <a:extLst>
              <a:ext uri="{FF2B5EF4-FFF2-40B4-BE49-F238E27FC236}">
                <a16:creationId xmlns:a16="http://schemas.microsoft.com/office/drawing/2014/main" id="{BEA361C8-0231-48E8-965E-6BB6D606C9FC}"/>
              </a:ext>
            </a:extLst>
          </p:cNvPr>
          <p:cNvSpPr>
            <a:spLocks noGrp="1"/>
          </p:cNvSpPr>
          <p:nvPr>
            <p:ph sz="half" idx="2"/>
          </p:nvPr>
        </p:nvSpPr>
        <p:spPr>
          <a:xfrm>
            <a:off x="334736" y="1611983"/>
            <a:ext cx="3980092" cy="3030264"/>
          </a:xfrm>
        </p:spPr>
        <p:txBody>
          <a:bodyPr>
            <a:normAutofit/>
          </a:bodyPr>
          <a:lstStyle>
            <a:lvl1pPr>
              <a:defRPr sz="1200"/>
            </a:lvl1pPr>
            <a:lvl2pPr>
              <a:defRPr sz="1200"/>
            </a:lvl2pPr>
            <a:lvl3pPr>
              <a:defRPr sz="12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dirty="0"/>
          </a:p>
        </p:txBody>
      </p:sp>
    </p:spTree>
    <p:extLst>
      <p:ext uri="{BB962C8B-B14F-4D97-AF65-F5344CB8AC3E}">
        <p14:creationId xmlns:p14="http://schemas.microsoft.com/office/powerpoint/2010/main" val="1015963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white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428624" y="1132220"/>
            <a:ext cx="3675290" cy="250881"/>
          </a:xfrm>
        </p:spPr>
        <p:txBody>
          <a:bodyPr>
            <a:noAutofit/>
          </a:bodyPr>
          <a:lstStyle>
            <a:lvl1pPr marL="0" indent="0" algn="l">
              <a:buNone/>
              <a:defRPr sz="1400" b="1">
                <a:solidFill>
                  <a:schemeClr val="accent3"/>
                </a:solidFill>
                <a:latin typeface="+mn-lt"/>
              </a:defRPr>
            </a:lvl1pPr>
          </a:lstStyle>
          <a:p>
            <a:pPr lvl="0"/>
            <a:r>
              <a:rPr lang="ca-ES"/>
              <a:t>Feu clic aquí per editar estils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p:nvPr>
        </p:nvSpPr>
        <p:spPr>
          <a:xfrm>
            <a:off x="5040086" y="1132220"/>
            <a:ext cx="3675290" cy="250881"/>
          </a:xfrm>
        </p:spPr>
        <p:txBody>
          <a:bodyPr>
            <a:noAutofit/>
          </a:bodyPr>
          <a:lstStyle>
            <a:lvl1pPr marL="0" indent="0" algn="l">
              <a:buNone/>
              <a:defRPr sz="1400" b="1">
                <a:solidFill>
                  <a:schemeClr val="accent6"/>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428624" y="1617519"/>
            <a:ext cx="3675290" cy="2671457"/>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p:nvPr>
        </p:nvSpPr>
        <p:spPr>
          <a:xfrm>
            <a:off x="5040086" y="1617519"/>
            <a:ext cx="3675290" cy="2671457"/>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3" name="Title 2">
            <a:extLst>
              <a:ext uri="{FF2B5EF4-FFF2-40B4-BE49-F238E27FC236}">
                <a16:creationId xmlns:a16="http://schemas.microsoft.com/office/drawing/2014/main" id="{E0FB9F81-CC7F-5244-95A6-279BE4B51AB1}"/>
              </a:ext>
            </a:extLst>
          </p:cNvPr>
          <p:cNvSpPr>
            <a:spLocks noGrp="1"/>
          </p:cNvSpPr>
          <p:nvPr>
            <p:ph type="title"/>
          </p:nvPr>
        </p:nvSpPr>
        <p:spPr>
          <a:xfrm>
            <a:off x="334736" y="333956"/>
            <a:ext cx="8380640" cy="525617"/>
          </a:xfrm>
        </p:spPr>
        <p:txBody>
          <a:bodyPr/>
          <a:lstStyle/>
          <a:p>
            <a:r>
              <a:rPr lang="ca-ES"/>
              <a:t>Feu clic aquí per editar l'estil</a:t>
            </a:r>
            <a:endParaRPr lang="en-US" dirty="0"/>
          </a:p>
        </p:txBody>
      </p:sp>
    </p:spTree>
    <p:extLst>
      <p:ext uri="{BB962C8B-B14F-4D97-AF65-F5344CB8AC3E}">
        <p14:creationId xmlns:p14="http://schemas.microsoft.com/office/powerpoint/2010/main" val="1440253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1B3994-EC85-4CEE-B849-7AE33810F50A}"/>
              </a:ext>
            </a:extLst>
          </p:cNvPr>
          <p:cNvSpPr>
            <a:spLocks noGrp="1"/>
          </p:cNvSpPr>
          <p:nvPr>
            <p:ph type="title"/>
          </p:nvPr>
        </p:nvSpPr>
        <p:spPr>
          <a:xfrm>
            <a:off x="334736" y="333956"/>
            <a:ext cx="8380640" cy="525617"/>
          </a:xfrm>
          <a:prstGeom prst="rect">
            <a:avLst/>
          </a:prstGeom>
        </p:spPr>
        <p:txBody>
          <a:bodyPr vert="horz" wrap="square" lIns="81621" tIns="40811" rIns="81621" bIns="40811" rtlCol="0" anchor="ctr">
            <a:spAutoFit/>
          </a:bodyPr>
          <a:lstStyle/>
          <a:p>
            <a:pPr lvl="0"/>
            <a:r>
              <a:rPr lang="ca-ES"/>
              <a:t>Feu clic aquí per editar l'estil</a:t>
            </a:r>
            <a:endParaRPr lang="en-GB" dirty="0"/>
          </a:p>
        </p:txBody>
      </p:sp>
      <p:sp>
        <p:nvSpPr>
          <p:cNvPr id="3" name="Text Placeholder 2">
            <a:extLst>
              <a:ext uri="{FF2B5EF4-FFF2-40B4-BE49-F238E27FC236}">
                <a16:creationId xmlns:a16="http://schemas.microsoft.com/office/drawing/2014/main" id="{EE88709A-CA63-4EAC-968C-8873D088E691}"/>
              </a:ext>
            </a:extLst>
          </p:cNvPr>
          <p:cNvSpPr>
            <a:spLocks noGrp="1"/>
          </p:cNvSpPr>
          <p:nvPr>
            <p:ph type="body" idx="1"/>
          </p:nvPr>
        </p:nvSpPr>
        <p:spPr>
          <a:xfrm>
            <a:off x="334736" y="939999"/>
            <a:ext cx="8380640" cy="3577574"/>
          </a:xfrm>
          <a:prstGeom prst="rect">
            <a:avLst/>
          </a:prstGeom>
        </p:spPr>
        <p:txBody>
          <a:bodyPr vert="horz" lIns="81621" tIns="40811" rIns="81621" bIns="40811"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6BBA3C17-8AAC-4933-A7DA-CD7D3F840BEB}"/>
              </a:ext>
            </a:extLst>
          </p:cNvPr>
          <p:cNvSpPr>
            <a:spLocks noGrp="1"/>
          </p:cNvSpPr>
          <p:nvPr>
            <p:ph type="ftr" sz="quarter" idx="3"/>
          </p:nvPr>
        </p:nvSpPr>
        <p:spPr>
          <a:xfrm>
            <a:off x="334735" y="4767264"/>
            <a:ext cx="3086100" cy="273844"/>
          </a:xfrm>
          <a:prstGeom prst="rect">
            <a:avLst/>
          </a:prstGeom>
        </p:spPr>
        <p:txBody>
          <a:bodyPr vert="horz" lIns="81621" tIns="40811" rIns="81621" bIns="40811" rtlCol="0" anchor="ctr"/>
          <a:lstStyle>
            <a:lvl1pPr algn="l">
              <a:defRPr sz="1100">
                <a:solidFill>
                  <a:schemeClr val="tx1">
                    <a:tint val="75000"/>
                  </a:schemeClr>
                </a:solidFill>
                <a:latin typeface="+mj-lt"/>
              </a:defRPr>
            </a:lvl1pPr>
          </a:lstStyle>
          <a:p>
            <a:endParaRPr lang="en-GB" dirty="0"/>
          </a:p>
        </p:txBody>
      </p:sp>
      <p:sp>
        <p:nvSpPr>
          <p:cNvPr id="7" name="Rectangle 6">
            <a:extLst>
              <a:ext uri="{FF2B5EF4-FFF2-40B4-BE49-F238E27FC236}">
                <a16:creationId xmlns:a16="http://schemas.microsoft.com/office/drawing/2014/main" id="{72B1D122-60D0-8B4D-896A-2A770C0B6343}"/>
              </a:ext>
            </a:extLst>
          </p:cNvPr>
          <p:cNvSpPr/>
          <p:nvPr/>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8" name="Slide Number Placeholder 5">
            <a:extLst>
              <a:ext uri="{FF2B5EF4-FFF2-40B4-BE49-F238E27FC236}">
                <a16:creationId xmlns:a16="http://schemas.microsoft.com/office/drawing/2014/main" id="{6B5B9FA1-1805-A944-AC99-868579EBA1AD}"/>
              </a:ext>
            </a:extLst>
          </p:cNvPr>
          <p:cNvSpPr txBox="1">
            <a:spLocks/>
          </p:cNvSpPr>
          <p:nvPr/>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398157569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62" r:id="rId5"/>
    <p:sldLayoutId id="2147483650" r:id="rId6"/>
    <p:sldLayoutId id="2147483668" r:id="rId7"/>
    <p:sldLayoutId id="2147483674" r:id="rId8"/>
    <p:sldLayoutId id="2147483666" r:id="rId9"/>
    <p:sldLayoutId id="2147483664" r:id="rId10"/>
    <p:sldLayoutId id="2147483663" r:id="rId11"/>
    <p:sldLayoutId id="2147483667" r:id="rId12"/>
    <p:sldLayoutId id="2147483671" r:id="rId13"/>
    <p:sldLayoutId id="2147483672" r:id="rId14"/>
    <p:sldLayoutId id="2147483673" r:id="rId15"/>
    <p:sldLayoutId id="2147483675" r:id="rId16"/>
    <p:sldLayoutId id="2147483676" r:id="rId17"/>
    <p:sldLayoutId id="2147483665" r:id="rId18"/>
    <p:sldLayoutId id="2147483669" r:id="rId19"/>
    <p:sldLayoutId id="2147483670" r:id="rId20"/>
    <p:sldLayoutId id="2147483677" r:id="rId21"/>
  </p:sldLayoutIdLst>
  <p:hf hdr="0" ftr="0" dt="0"/>
  <p:txStyles>
    <p:titleStyle>
      <a:lvl1pPr algn="l" defTabSz="816214" rtl="0" eaLnBrk="1" latinLnBrk="0" hangingPunct="1">
        <a:lnSpc>
          <a:spcPct val="90000"/>
        </a:lnSpc>
        <a:spcBef>
          <a:spcPct val="0"/>
        </a:spcBef>
        <a:buNone/>
        <a:defRPr lang="en-GB" sz="3200" b="1" kern="1200" spc="-54" baseline="0" dirty="0">
          <a:solidFill>
            <a:schemeClr val="tx1"/>
          </a:solidFill>
          <a:latin typeface="+mj-lt"/>
          <a:ea typeface="+mj-ea"/>
          <a:cs typeface="+mj-cs"/>
        </a:defRPr>
      </a:lvl1pPr>
    </p:titleStyle>
    <p:bodyStyle>
      <a:lvl1pPr marL="204053" indent="-204053" algn="l" defTabSz="816214" rtl="0" eaLnBrk="1" latinLnBrk="0" hangingPunct="1">
        <a:lnSpc>
          <a:spcPct val="90000"/>
        </a:lnSpc>
        <a:spcBef>
          <a:spcPts val="893"/>
        </a:spcBef>
        <a:buFont typeface="Arial" panose="020B0604020202020204" pitchFamily="34" charset="0"/>
        <a:buChar char="•"/>
        <a:defRPr sz="2500" b="0" kern="1200">
          <a:solidFill>
            <a:schemeClr val="tx1"/>
          </a:solidFill>
          <a:latin typeface="+mn-lt"/>
          <a:ea typeface="+mn-ea"/>
          <a:cs typeface="+mn-cs"/>
        </a:defRPr>
      </a:lvl1pPr>
      <a:lvl2pPr marL="612161" indent="-204053" algn="l" defTabSz="816214" rtl="0" eaLnBrk="1" latinLnBrk="0" hangingPunct="1">
        <a:lnSpc>
          <a:spcPct val="90000"/>
        </a:lnSpc>
        <a:spcBef>
          <a:spcPts val="446"/>
        </a:spcBef>
        <a:buFont typeface="Arial" panose="020B0604020202020204" pitchFamily="34" charset="0"/>
        <a:buChar char="•"/>
        <a:defRPr sz="2100" b="0" kern="1200">
          <a:solidFill>
            <a:schemeClr val="tx1"/>
          </a:solidFill>
          <a:latin typeface="+mn-lt"/>
          <a:ea typeface="+mn-ea"/>
          <a:cs typeface="+mn-cs"/>
        </a:defRPr>
      </a:lvl2pPr>
      <a:lvl3pPr marL="1020268" indent="-204053" algn="l" defTabSz="816214" rtl="0" eaLnBrk="1" latinLnBrk="0" hangingPunct="1">
        <a:lnSpc>
          <a:spcPct val="90000"/>
        </a:lnSpc>
        <a:spcBef>
          <a:spcPts val="446"/>
        </a:spcBef>
        <a:buFont typeface="Arial" panose="020B0604020202020204" pitchFamily="34" charset="0"/>
        <a:buChar char="•"/>
        <a:defRPr sz="1800" b="0" kern="1200">
          <a:solidFill>
            <a:schemeClr val="tx1"/>
          </a:solidFill>
          <a:latin typeface="+mn-lt"/>
          <a:ea typeface="+mn-ea"/>
          <a:cs typeface="+mn-cs"/>
        </a:defRPr>
      </a:lvl3pPr>
      <a:lvl4pPr marL="1428375" indent="-204053" algn="l" defTabSz="816214" rtl="0" eaLnBrk="1" latinLnBrk="0" hangingPunct="1">
        <a:lnSpc>
          <a:spcPct val="90000"/>
        </a:lnSpc>
        <a:spcBef>
          <a:spcPts val="446"/>
        </a:spcBef>
        <a:buFont typeface="Arial" panose="020B0604020202020204" pitchFamily="34" charset="0"/>
        <a:buChar char="•"/>
        <a:defRPr sz="1600" b="0" kern="1200">
          <a:solidFill>
            <a:schemeClr val="tx1"/>
          </a:solidFill>
          <a:latin typeface="+mn-lt"/>
          <a:ea typeface="+mn-ea"/>
          <a:cs typeface="+mn-cs"/>
        </a:defRPr>
      </a:lvl4pPr>
      <a:lvl5pPr marL="1836482" indent="-204053" algn="l" defTabSz="816214" rtl="0" eaLnBrk="1" latinLnBrk="0" hangingPunct="1">
        <a:lnSpc>
          <a:spcPct val="90000"/>
        </a:lnSpc>
        <a:spcBef>
          <a:spcPts val="446"/>
        </a:spcBef>
        <a:buFont typeface="Arial" panose="020B0604020202020204" pitchFamily="34" charset="0"/>
        <a:buChar char="•"/>
        <a:defRPr sz="1600" b="0" kern="1200">
          <a:solidFill>
            <a:schemeClr val="tx1"/>
          </a:solidFill>
          <a:latin typeface="+mn-lt"/>
          <a:ea typeface="+mn-ea"/>
          <a:cs typeface="+mn-cs"/>
        </a:defRPr>
      </a:lvl5pPr>
      <a:lvl6pPr marL="2244588"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6pPr>
      <a:lvl7pPr marL="2652696"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7pPr>
      <a:lvl8pPr marL="3060802"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8pPr>
      <a:lvl9pPr marL="3468910"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816214" rtl="0" eaLnBrk="1" latinLnBrk="0" hangingPunct="1">
        <a:defRPr sz="1600" kern="1200">
          <a:solidFill>
            <a:schemeClr val="tx1"/>
          </a:solidFill>
          <a:latin typeface="+mn-lt"/>
          <a:ea typeface="+mn-ea"/>
          <a:cs typeface="+mn-cs"/>
        </a:defRPr>
      </a:lvl1pPr>
      <a:lvl2pPr marL="408107" algn="l" defTabSz="816214" rtl="0" eaLnBrk="1" latinLnBrk="0" hangingPunct="1">
        <a:defRPr sz="1600" kern="1200">
          <a:solidFill>
            <a:schemeClr val="tx1"/>
          </a:solidFill>
          <a:latin typeface="+mn-lt"/>
          <a:ea typeface="+mn-ea"/>
          <a:cs typeface="+mn-cs"/>
        </a:defRPr>
      </a:lvl2pPr>
      <a:lvl3pPr marL="816214" algn="l" defTabSz="816214" rtl="0" eaLnBrk="1" latinLnBrk="0" hangingPunct="1">
        <a:defRPr sz="1600" kern="1200">
          <a:solidFill>
            <a:schemeClr val="tx1"/>
          </a:solidFill>
          <a:latin typeface="+mn-lt"/>
          <a:ea typeface="+mn-ea"/>
          <a:cs typeface="+mn-cs"/>
        </a:defRPr>
      </a:lvl3pPr>
      <a:lvl4pPr marL="1224321" algn="l" defTabSz="816214" rtl="0" eaLnBrk="1" latinLnBrk="0" hangingPunct="1">
        <a:defRPr sz="1600" kern="1200">
          <a:solidFill>
            <a:schemeClr val="tx1"/>
          </a:solidFill>
          <a:latin typeface="+mn-lt"/>
          <a:ea typeface="+mn-ea"/>
          <a:cs typeface="+mn-cs"/>
        </a:defRPr>
      </a:lvl4pPr>
      <a:lvl5pPr marL="1632429" algn="l" defTabSz="816214" rtl="0" eaLnBrk="1" latinLnBrk="0" hangingPunct="1">
        <a:defRPr sz="1600" kern="1200">
          <a:solidFill>
            <a:schemeClr val="tx1"/>
          </a:solidFill>
          <a:latin typeface="+mn-lt"/>
          <a:ea typeface="+mn-ea"/>
          <a:cs typeface="+mn-cs"/>
        </a:defRPr>
      </a:lvl5pPr>
      <a:lvl6pPr marL="2040535" algn="l" defTabSz="816214" rtl="0" eaLnBrk="1" latinLnBrk="0" hangingPunct="1">
        <a:defRPr sz="1600" kern="1200">
          <a:solidFill>
            <a:schemeClr val="tx1"/>
          </a:solidFill>
          <a:latin typeface="+mn-lt"/>
          <a:ea typeface="+mn-ea"/>
          <a:cs typeface="+mn-cs"/>
        </a:defRPr>
      </a:lvl6pPr>
      <a:lvl7pPr marL="2448642" algn="l" defTabSz="816214" rtl="0" eaLnBrk="1" latinLnBrk="0" hangingPunct="1">
        <a:defRPr sz="1600" kern="1200">
          <a:solidFill>
            <a:schemeClr val="tx1"/>
          </a:solidFill>
          <a:latin typeface="+mn-lt"/>
          <a:ea typeface="+mn-ea"/>
          <a:cs typeface="+mn-cs"/>
        </a:defRPr>
      </a:lvl7pPr>
      <a:lvl8pPr marL="2856749" algn="l" defTabSz="816214" rtl="0" eaLnBrk="1" latinLnBrk="0" hangingPunct="1">
        <a:defRPr sz="1600" kern="1200">
          <a:solidFill>
            <a:schemeClr val="tx1"/>
          </a:solidFill>
          <a:latin typeface="+mn-lt"/>
          <a:ea typeface="+mn-ea"/>
          <a:cs typeface="+mn-cs"/>
        </a:defRPr>
      </a:lvl8pPr>
      <a:lvl9pPr marL="3264857" algn="l" defTabSz="816214" rtl="0" eaLnBrk="1" latinLnBrk="0" hangingPunct="1">
        <a:defRPr sz="16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60" userDrawn="1">
          <p15:clr>
            <a:srgbClr val="F26B43"/>
          </p15:clr>
        </p15:guide>
        <p15:guide id="4" pos="7320" userDrawn="1">
          <p15:clr>
            <a:srgbClr val="F26B43"/>
          </p15:clr>
        </p15:guide>
        <p15:guide id="5" orient="horz" pos="360" userDrawn="1">
          <p15:clr>
            <a:srgbClr val="F26B43"/>
          </p15:clr>
        </p15:guide>
        <p15:guide id="6" orient="horz" pos="39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pixabay.com/es/service/license/" TargetMode="External"/><Relationship Id="rId3" Type="http://schemas.openxmlformats.org/officeDocument/2006/relationships/image" Target="../media/image11.jpg"/><Relationship Id="rId7" Type="http://schemas.openxmlformats.org/officeDocument/2006/relationships/hyperlink" Target="https://pixabay.com/illustrations/questions-demand-doubts-psychology-1922476/" TargetMode="External"/><Relationship Id="rId2" Type="http://schemas.openxmlformats.org/officeDocument/2006/relationships/hyperlink" Target="http://creativecommons.org/" TargetMode="External"/><Relationship Id="rId1" Type="http://schemas.openxmlformats.org/officeDocument/2006/relationships/slideLayout" Target="../slideLayouts/slideLayout6.xml"/><Relationship Id="rId6" Type="http://schemas.openxmlformats.org/officeDocument/2006/relationships/hyperlink" Target="https://pixabay.com/users/elisariva-1348268/" TargetMode="External"/><Relationship Id="rId5" Type="http://schemas.openxmlformats.org/officeDocument/2006/relationships/hyperlink" Target="https://commons.wikimedia.org/wiki/File:CC-logo.svg" TargetMode="Externa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hyperlink" Target="https://creativecommons.org/about/downloads" TargetMode="External"/><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hyperlink" Target="https://creativecommons.org/licenses/by/4.0/deed.ca"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 Id="rId5" Type="http://schemas.openxmlformats.org/officeDocument/2006/relationships/hyperlink" Target="https://creativecommons.org/licenses/by/4.0/deed.ca" TargetMode="External"/><Relationship Id="rId4" Type="http://schemas.openxmlformats.org/officeDocument/2006/relationships/hyperlink" Target="https://creativecommons.org/about/downloads"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QVk4TFVZNFRCSVdKWDg3S0NYWEdGTDFaVS4u"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https://www.publicdomainpictures.net/en/view-image.php?image=221431&amp;picture=feedback"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cedec.intef.es/5-mitos-sobre-derechos-de-autor-y-licencias-de-uso/" TargetMode="External"/><Relationship Id="rId7" Type="http://schemas.openxmlformats.org/officeDocument/2006/relationships/hyperlink" Target="http://ddd.uab.cat/record/108435" TargetMode="External"/><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hyperlink" Target="http://www.google.cat/advanced_search?hl=ca&amp;fg=1"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enprogress.es/clientes"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hyperlink" Target="https://www.publicdomainpictures.net/en/view-image.php?image=221431&amp;picture=feedback" TargetMode="External"/><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s://ddd.uab.cat/record/144718" TargetMode="External"/><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hyperlink" Target="http://hdl.handle.net/10803/5065" TargetMode="External"/><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youtu.be/9I5-gqYh8n8"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hyperlink" Target="http://www.uab.cat/web/estudia-i-investiga/citacions-i-bibliografia-1345708785665.html" TargetMode="Externa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hyperlink" Target="http://www.ithenticate.com/resources/papers/ethics-of-self-plagiarism" TargetMode="Externa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hyperlink" Target="https://pixabay.com/es/users/fauno-2216272/" TargetMode="External"/><Relationship Id="rId3" Type="http://schemas.openxmlformats.org/officeDocument/2006/relationships/hyperlink" Target="https://www.facebook.com/legal/terms" TargetMode="External"/><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hyperlink" Target="https://help.instagram.com/581066165581870" TargetMode="External"/><Relationship Id="rId10" Type="http://schemas.openxmlformats.org/officeDocument/2006/relationships/hyperlink" Target="https://pixabay.com/es/service/license/" TargetMode="External"/><Relationship Id="rId4" Type="http://schemas.openxmlformats.org/officeDocument/2006/relationships/hyperlink" Target="https://twitter.com/en/tos#intlTerms" TargetMode="External"/><Relationship Id="rId9" Type="http://schemas.openxmlformats.org/officeDocument/2006/relationships/hyperlink" Target="https://pixabay.com/es/illustrations/instagram-facebook-icono-instagram-3288419/"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s://www.uab.cat/web/coneix-la-uab/itineraris/proteccio-de-dades-1345668257177.html"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apdcat.gencat.cat/ca/drets_i_obligacions/rgpd/"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blogs.uab.cat/dretsautor/2016/07/12/que-es-un-document-de-cessio-de-drets-dimatge-i-dexplotacio-denregistrament-de-video-i-fotografia-i-en-quins-casos-cal-fer-ne-us/"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blogs.uab.cat/dretsautor/2016/03/07/es-pot-incorporar-en-un-treball-de-fi-de-grau-la-transcripcio-total-o-parcial-duna-entrevista-que-lautor-del-tfg-ha-hagut-de-portar-a-terme"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ODcwQjkwTE4wOEkwNzM2SzRCNE1VSUk2US4u"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hyperlink" Target="https://ddd.uab.cat/" TargetMode="External"/><Relationship Id="rId2" Type="http://schemas.openxmlformats.org/officeDocument/2006/relationships/hyperlink" Target="http://www.tdx.cat/" TargetMode="External"/><Relationship Id="rId1" Type="http://schemas.openxmlformats.org/officeDocument/2006/relationships/slideLayout" Target="../slideLayouts/slideLayout6.xml"/><Relationship Id="rId5" Type="http://schemas.openxmlformats.org/officeDocument/2006/relationships/image" Target="../media/image7.gif"/><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hyperlink" Target="http://www.uab.cat/iDocument/215/688/Reial_Decret_99_2011_28_gener_ensenyaments_oficials_doctorat.pdf" TargetMode="External"/><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hyperlink" Target="http://ddd.uab.cat/" TargetMode="External"/><Relationship Id="rId5" Type="http://schemas.openxmlformats.org/officeDocument/2006/relationships/hyperlink" Target="https://ddd.uab.cat/record/89641" TargetMode="External"/><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hyperlink" Target="https://ddd.uab.cat/record/150829"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hyperlink" Target="https://ddd.uab.cat/record/222172"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www.flaticon.com/" TargetMode="External"/><Relationship Id="rId3" Type="http://schemas.openxmlformats.org/officeDocument/2006/relationships/hyperlink" Target="https://www.uab.cat/web/estudiar/doctorat/diposit-online-de-la-tesi/incidencies-1345788686766.html" TargetMode="External"/><Relationship Id="rId7" Type="http://schemas.openxmlformats.org/officeDocument/2006/relationships/hyperlink" Target="https://www.flaticon.com/authors/pixel-perfect"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www.flaticon.es/icono-gratis/hacer-clic_889844" TargetMode="External"/><Relationship Id="rId5" Type="http://schemas.openxmlformats.org/officeDocument/2006/relationships/hyperlink" Target="https://www.uab.cat/web/estudiar/doctorat/diposit-online-de-la-tesi-1345787279574.html" TargetMode="External"/><Relationship Id="rId4" Type="http://schemas.openxmlformats.org/officeDocument/2006/relationships/hyperlink" Target="https://www.uab.cat/web/estudiar/doctorat/diposit-online-de-la-tesi/sol-licitud-de-diposit-de-tesi-online-1345788662489.html" TargetMode="External"/><Relationship Id="rId9"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hyperlink" Target="http://ddd.uab.cat/record/106141" TargetMode="External"/><Relationship Id="rId3" Type="http://schemas.openxmlformats.org/officeDocument/2006/relationships/hyperlink" Target="https://www.tdx.cat/handle/10803/673395" TargetMode="External"/><Relationship Id="rId7" Type="http://schemas.openxmlformats.org/officeDocument/2006/relationships/hyperlink" Target="https://ddd.uab.cat/record/251987" TargetMode="External"/><Relationship Id="rId2" Type="http://schemas.openxmlformats.org/officeDocument/2006/relationships/hyperlink" Target="http://www.tdx.cat/handle/10803/395203" TargetMode="External"/><Relationship Id="rId1" Type="http://schemas.openxmlformats.org/officeDocument/2006/relationships/slideLayout" Target="../slideLayouts/slideLayout6.xml"/><Relationship Id="rId6" Type="http://schemas.openxmlformats.org/officeDocument/2006/relationships/hyperlink" Target="http://ddd.uab.cat/record/169257" TargetMode="External"/><Relationship Id="rId5" Type="http://schemas.openxmlformats.org/officeDocument/2006/relationships/image" Target="../media/image34.png"/><Relationship Id="rId4" Type="http://schemas.openxmlformats.org/officeDocument/2006/relationships/hyperlink" Target="http://www.tdx.cat/handle/10803/399563" TargetMode="External"/><Relationship Id="rId9" Type="http://schemas.openxmlformats.org/officeDocument/2006/relationships/image" Target="../media/image7.gif"/></Relationships>
</file>

<file path=ppt/slides/_rels/slide39.xml.rels><?xml version="1.0" encoding="UTF-8" standalone="yes"?>
<Relationships xmlns="http://schemas.openxmlformats.org/package/2006/relationships"><Relationship Id="rId3" Type="http://schemas.openxmlformats.org/officeDocument/2006/relationships/hyperlink" Target="http://www.oxfordjournals.org/en/access-purchase/rights-and-permissions/publication-rights.html" TargetMode="External"/><Relationship Id="rId2" Type="http://schemas.openxmlformats.org/officeDocument/2006/relationships/hyperlink" Target="https://www.elsevier.com/about/policies/copyright"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ddd.uab.cat/record/168469"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hyperlink" Target="https://www.uab.cat/servlet/BlobServer?blobtable=Document&amp;blobcol=urldocument&amp;blobheader=application/msword&amp;blobkey=id&amp;blobwhere=1345680148138&amp;blobnocache=true"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www.uab.cat/propietat-intellectual" TargetMode="External"/><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ddd.uab.cat/record/250994" TargetMode="External"/><Relationship Id="rId1" Type="http://schemas.openxmlformats.org/officeDocument/2006/relationships/slideLayout" Target="../slideLayouts/slideLayout6.xml"/><Relationship Id="rId5" Type="http://schemas.openxmlformats.org/officeDocument/2006/relationships/hyperlink" Target="https://ddd.uab.cat/record/250914" TargetMode="Externa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 Id="rId4" Type="http://schemas.openxmlformats.org/officeDocument/2006/relationships/hyperlink" Target="https://ddd.uab.cat/record/250915"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www.uab.cat/biblioteques/comunicacio-recerca/" TargetMode="External"/><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s://ddd.uab.cat/record/170557" TargetMode="Externa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hyperlink" Target="https://www.facebook.com/bibliotequesUAB/" TargetMode="External"/><Relationship Id="rId13" Type="http://schemas.openxmlformats.org/officeDocument/2006/relationships/hyperlink" Target="https://www.uab.cat/web/coneix-les-biblioteques/biblioteques-1345704371792.html" TargetMode="External"/><Relationship Id="rId3" Type="http://schemas.openxmlformats.org/officeDocument/2006/relationships/image" Target="../media/image48.png"/><Relationship Id="rId7" Type="http://schemas.openxmlformats.org/officeDocument/2006/relationships/image" Target="../media/image50.png"/><Relationship Id="rId12" Type="http://schemas.openxmlformats.org/officeDocument/2006/relationships/image" Target="../media/image54.png"/><Relationship Id="rId17" Type="http://schemas.openxmlformats.org/officeDocument/2006/relationships/hyperlink" Target="mailto:Pregunta@" TargetMode="External"/><Relationship Id="rId2" Type="http://schemas.openxmlformats.org/officeDocument/2006/relationships/notesSlide" Target="../notesSlides/notesSlide17.xml"/><Relationship Id="rId16" Type="http://schemas.openxmlformats.org/officeDocument/2006/relationships/image" Target="../media/image56.png"/><Relationship Id="rId1" Type="http://schemas.openxmlformats.org/officeDocument/2006/relationships/slideLayout" Target="../slideLayouts/slideLayout21.xml"/><Relationship Id="rId6" Type="http://schemas.openxmlformats.org/officeDocument/2006/relationships/hyperlink" Target="https://twitter.com/bibliotequesUAB" TargetMode="External"/><Relationship Id="rId11" Type="http://schemas.openxmlformats.org/officeDocument/2006/relationships/image" Target="../media/image53.png"/><Relationship Id="rId5" Type="http://schemas.openxmlformats.org/officeDocument/2006/relationships/hyperlink" Target="https://www.instagram.com/biblioteques_uab/" TargetMode="External"/><Relationship Id="rId15" Type="http://schemas.openxmlformats.org/officeDocument/2006/relationships/image" Target="../media/image55.png"/><Relationship Id="rId10" Type="http://schemas.openxmlformats.org/officeDocument/2006/relationships/image" Target="../media/image52.png"/><Relationship Id="rId4" Type="http://schemas.openxmlformats.org/officeDocument/2006/relationships/image" Target="../media/image49.png"/><Relationship Id="rId9" Type="http://schemas.openxmlformats.org/officeDocument/2006/relationships/image" Target="../media/image51.png"/><Relationship Id="rId14" Type="http://schemas.openxmlformats.org/officeDocument/2006/relationships/hyperlink" Target="https://www.bib.uab.cat/pregunta/pregunta.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commons.wikimedia.org/wiki/File:Copyright.svg" TargetMode="External"/><Relationship Id="rId3" Type="http://schemas.openxmlformats.org/officeDocument/2006/relationships/hyperlink" Target="https://commons.wikimedia.org/wiki/User:Boyoungc" TargetMode="External"/><Relationship Id="rId7"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hyperlink" Target="https://creativecommons.org/licenses/by-sa/4.0/deed.ca" TargetMode="External"/><Relationship Id="rId4" Type="http://schemas.openxmlformats.org/officeDocument/2006/relationships/hyperlink" Target="https://commons.wikimedia.org/wiki/File:Difference_between_open_license_and_copyright_with_all_rights_reserved.jpg" TargetMode="External"/><Relationship Id="rId9" Type="http://schemas.openxmlformats.org/officeDocument/2006/relationships/hyperlink" Target="https://commons.wikimedia.org/wiki/File:CC-logo.sv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a:extLst>
              <a:ext uri="{FF2B5EF4-FFF2-40B4-BE49-F238E27FC236}">
                <a16:creationId xmlns:a16="http://schemas.microsoft.com/office/drawing/2014/main" id="{D8694222-4D81-4A9A-93A2-23C89102F234}"/>
              </a:ext>
            </a:extLst>
          </p:cNvPr>
          <p:cNvSpPr>
            <a:spLocks noGrp="1"/>
          </p:cNvSpPr>
          <p:nvPr>
            <p:ph type="ctrTitle"/>
          </p:nvPr>
        </p:nvSpPr>
        <p:spPr>
          <a:xfrm>
            <a:off x="737986" y="2372908"/>
            <a:ext cx="7955279" cy="1190415"/>
          </a:xfrm>
        </p:spPr>
        <p:txBody>
          <a:bodyPr/>
          <a:lstStyle/>
          <a:p>
            <a:r>
              <a:rPr lang="ca-ES" sz="4000" dirty="0">
                <a:latin typeface="Calibri" pitchFamily="34" charset="0"/>
              </a:rPr>
              <a:t>Propietat intel·lectual en l’elaboració de la tesi</a:t>
            </a:r>
            <a:endParaRPr lang="en-GB" dirty="0"/>
          </a:p>
        </p:txBody>
      </p:sp>
      <p:sp>
        <p:nvSpPr>
          <p:cNvPr id="52" name="Subtitle 51">
            <a:extLst>
              <a:ext uri="{FF2B5EF4-FFF2-40B4-BE49-F238E27FC236}">
                <a16:creationId xmlns:a16="http://schemas.microsoft.com/office/drawing/2014/main" id="{46FF1827-B46B-4BC4-8665-8914CF45DE0C}"/>
              </a:ext>
            </a:extLst>
          </p:cNvPr>
          <p:cNvSpPr>
            <a:spLocks noGrp="1"/>
          </p:cNvSpPr>
          <p:nvPr>
            <p:ph type="subTitle" idx="1"/>
          </p:nvPr>
        </p:nvSpPr>
        <p:spPr>
          <a:xfrm>
            <a:off x="778327" y="3684682"/>
            <a:ext cx="6997225" cy="525617"/>
          </a:xfrm>
        </p:spPr>
        <p:txBody>
          <a:bodyPr vert="horz" lIns="81621" tIns="40811" rIns="81621" bIns="40811" rtlCol="0" anchor="t">
            <a:spAutoFit/>
          </a:bodyPr>
          <a:lstStyle/>
          <a:p>
            <a:r>
              <a:rPr lang="en-GB" dirty="0"/>
              <a:t>Núria Álvarez, Carme Besson, Oriol Castells</a:t>
            </a:r>
            <a:br>
              <a:rPr lang="en-GB" dirty="0"/>
            </a:br>
            <a:r>
              <a:rPr lang="en-GB" dirty="0" err="1"/>
              <a:t>Bellaterra</a:t>
            </a:r>
            <a:r>
              <a:rPr lang="en-GB" dirty="0"/>
              <a:t>, </a:t>
            </a:r>
            <a:r>
              <a:rPr lang="en-GB" dirty="0" err="1"/>
              <a:t>març</a:t>
            </a:r>
            <a:r>
              <a:rPr lang="en-GB" dirty="0"/>
              <a:t> 2022</a:t>
            </a:r>
          </a:p>
        </p:txBody>
      </p:sp>
      <p:pic>
        <p:nvPicPr>
          <p:cNvPr id="18" name="Contenidor d'imatge 1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485" b="3485"/>
          <a:stretch>
            <a:fillRect/>
          </a:stretch>
        </p:blipFill>
        <p:spPr>
          <a:xfrm>
            <a:off x="92870" y="122636"/>
            <a:ext cx="8958262" cy="1441847"/>
          </a:xfrm>
        </p:spPr>
      </p:pic>
      <p:pic>
        <p:nvPicPr>
          <p:cNvPr id="5" name="Imagen 4"/>
          <p:cNvPicPr>
            <a:picLocks noChangeAspect="1"/>
          </p:cNvPicPr>
          <p:nvPr/>
        </p:nvPicPr>
        <p:blipFill>
          <a:blip r:embed="rId4"/>
          <a:stretch>
            <a:fillRect/>
          </a:stretch>
        </p:blipFill>
        <p:spPr>
          <a:xfrm>
            <a:off x="0" y="0"/>
            <a:ext cx="9144000" cy="2072949"/>
          </a:xfrm>
          <a:prstGeom prst="rect">
            <a:avLst/>
          </a:prstGeom>
        </p:spPr>
      </p:pic>
      <p:grpSp>
        <p:nvGrpSpPr>
          <p:cNvPr id="11" name="Grupo 10">
            <a:extLst>
              <a:ext uri="{FF2B5EF4-FFF2-40B4-BE49-F238E27FC236}">
                <a16:creationId xmlns:a16="http://schemas.microsoft.com/office/drawing/2014/main" id="{A7C56FE0-2E8E-4059-9E51-434573C9ABBA}"/>
              </a:ext>
            </a:extLst>
          </p:cNvPr>
          <p:cNvGrpSpPr>
            <a:grpSpLocks noChangeAspect="1"/>
          </p:cNvGrpSpPr>
          <p:nvPr/>
        </p:nvGrpSpPr>
        <p:grpSpPr>
          <a:xfrm>
            <a:off x="6817453" y="4284625"/>
            <a:ext cx="2039546" cy="674852"/>
            <a:chOff x="9201501" y="5592588"/>
            <a:chExt cx="2695989" cy="892053"/>
          </a:xfrm>
        </p:grpSpPr>
        <p:pic>
          <p:nvPicPr>
            <p:cNvPr id="12" name="Picture 2" descr="https://mirrors.creativecommons.org/presskit/buttons/88x31/png/by-nc-sa.png">
              <a:extLst>
                <a:ext uri="{FF2B5EF4-FFF2-40B4-BE49-F238E27FC236}">
                  <a16:creationId xmlns:a16="http://schemas.microsoft.com/office/drawing/2014/main" id="{E2FBB1AA-D03E-4ACB-B209-229560BE5E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71306" y="5592588"/>
              <a:ext cx="1156378" cy="404589"/>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n 12">
              <a:extLst>
                <a:ext uri="{FF2B5EF4-FFF2-40B4-BE49-F238E27FC236}">
                  <a16:creationId xmlns:a16="http://schemas.microsoft.com/office/drawing/2014/main" id="{19145592-455F-45EE-9EA7-00C57AE85E82}"/>
                </a:ext>
              </a:extLst>
            </p:cNvPr>
            <p:cNvPicPr>
              <a:picLocks noChangeAspect="1"/>
            </p:cNvPicPr>
            <p:nvPr/>
          </p:nvPicPr>
          <p:blipFill>
            <a:blip r:embed="rId6"/>
            <a:stretch>
              <a:fillRect/>
            </a:stretch>
          </p:blipFill>
          <p:spPr>
            <a:xfrm>
              <a:off x="9201501" y="6085235"/>
              <a:ext cx="2695989" cy="399406"/>
            </a:xfrm>
            <a:prstGeom prst="rect">
              <a:avLst/>
            </a:prstGeom>
          </p:spPr>
        </p:pic>
      </p:grpSp>
      <p:pic>
        <p:nvPicPr>
          <p:cNvPr id="14" name="Imatge 18">
            <a:extLst>
              <a:ext uri="{FF2B5EF4-FFF2-40B4-BE49-F238E27FC236}">
                <a16:creationId xmlns:a16="http://schemas.microsoft.com/office/drawing/2014/main" id="{CA20D3F0-7E3D-4F09-8E04-F802B2C4028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0325" y="4391950"/>
            <a:ext cx="1747728" cy="526608"/>
          </a:xfrm>
          <a:prstGeom prst="rect">
            <a:avLst/>
          </a:prstGeom>
        </p:spPr>
      </p:pic>
    </p:spTree>
    <p:extLst>
      <p:ext uri="{BB962C8B-B14F-4D97-AF65-F5344CB8AC3E}">
        <p14:creationId xmlns:p14="http://schemas.microsoft.com/office/powerpoint/2010/main" val="38307560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Llicències</a:t>
            </a:r>
            <a:r>
              <a:rPr lang="en-US" dirty="0"/>
              <a:t> Creative Commons (CC)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616449" y="3486934"/>
            <a:ext cx="7751888" cy="1312090"/>
          </a:xfrm>
        </p:spPr>
        <p:txBody>
          <a:bodyPr vert="horz" lIns="81621" tIns="40811" rIns="81621" bIns="40811" rtlCol="0" anchor="t">
            <a:noAutofit/>
          </a:bodyPr>
          <a:lstStyle/>
          <a:p>
            <a:pPr marL="0" indent="0">
              <a:buNone/>
            </a:pPr>
            <a:r>
              <a:rPr lang="es-ES" b="1" dirty="0"/>
              <a:t>Creative </a:t>
            </a:r>
            <a:r>
              <a:rPr lang="es-ES" b="1" dirty="0" err="1"/>
              <a:t>Commons</a:t>
            </a:r>
            <a:r>
              <a:rPr lang="es-ES" dirty="0"/>
              <a:t>: </a:t>
            </a:r>
            <a:r>
              <a:rPr lang="es-ES" dirty="0" err="1"/>
              <a:t>llicències</a:t>
            </a:r>
            <a:r>
              <a:rPr lang="es-ES" dirty="0">
                <a:ea typeface="+mn-lt"/>
                <a:cs typeface="+mn-lt"/>
              </a:rPr>
              <a:t> </a:t>
            </a:r>
            <a:r>
              <a:rPr lang="es-ES" dirty="0" err="1">
                <a:ea typeface="+mn-lt"/>
                <a:cs typeface="+mn-lt"/>
              </a:rPr>
              <a:t>perquè</a:t>
            </a:r>
            <a:r>
              <a:rPr lang="es-ES" dirty="0">
                <a:ea typeface="+mn-lt"/>
                <a:cs typeface="+mn-lt"/>
              </a:rPr>
              <a:t> </a:t>
            </a:r>
            <a:r>
              <a:rPr lang="es-ES" dirty="0" err="1">
                <a:ea typeface="+mn-lt"/>
                <a:cs typeface="+mn-lt"/>
              </a:rPr>
              <a:t>els</a:t>
            </a:r>
            <a:r>
              <a:rPr lang="es-ES" dirty="0">
                <a:ea typeface="+mn-lt"/>
                <a:cs typeface="+mn-lt"/>
              </a:rPr>
              <a:t> </a:t>
            </a:r>
            <a:r>
              <a:rPr lang="es-ES" dirty="0" err="1">
                <a:ea typeface="+mn-lt"/>
                <a:cs typeface="+mn-lt"/>
              </a:rPr>
              <a:t>autors</a:t>
            </a:r>
            <a:r>
              <a:rPr lang="es-ES" dirty="0">
                <a:ea typeface="+mn-lt"/>
                <a:cs typeface="+mn-lt"/>
              </a:rPr>
              <a:t> </a:t>
            </a:r>
            <a:r>
              <a:rPr lang="es-ES" dirty="0" err="1">
                <a:ea typeface="+mn-lt"/>
                <a:cs typeface="+mn-lt"/>
              </a:rPr>
              <a:t>puguin</a:t>
            </a:r>
            <a:r>
              <a:rPr lang="es-ES" dirty="0">
                <a:ea typeface="+mn-lt"/>
                <a:cs typeface="+mn-lt"/>
              </a:rPr>
              <a:t> indicar </a:t>
            </a:r>
            <a:r>
              <a:rPr lang="es-ES" dirty="0" err="1">
                <a:ea typeface="+mn-lt"/>
                <a:cs typeface="+mn-lt"/>
              </a:rPr>
              <a:t>els</a:t>
            </a:r>
            <a:r>
              <a:rPr lang="es-ES" dirty="0">
                <a:ea typeface="+mn-lt"/>
                <a:cs typeface="+mn-lt"/>
              </a:rPr>
              <a:t> usos </a:t>
            </a:r>
            <a:r>
              <a:rPr lang="es-ES" dirty="0" err="1">
                <a:ea typeface="+mn-lt"/>
                <a:cs typeface="+mn-lt"/>
              </a:rPr>
              <a:t>permesos</a:t>
            </a:r>
            <a:r>
              <a:rPr lang="es-ES" dirty="0">
                <a:ea typeface="+mn-lt"/>
                <a:cs typeface="+mn-lt"/>
              </a:rPr>
              <a:t> de les </a:t>
            </a:r>
            <a:r>
              <a:rPr lang="es-ES" dirty="0" err="1">
                <a:ea typeface="+mn-lt"/>
                <a:cs typeface="+mn-lt"/>
              </a:rPr>
              <a:t>seves</a:t>
            </a:r>
            <a:r>
              <a:rPr lang="es-ES" dirty="0">
                <a:ea typeface="+mn-lt"/>
                <a:cs typeface="+mn-lt"/>
              </a:rPr>
              <a:t> obres a </a:t>
            </a:r>
            <a:r>
              <a:rPr lang="es-ES" dirty="0" err="1">
                <a:ea typeface="+mn-lt"/>
                <a:cs typeface="+mn-lt"/>
              </a:rPr>
              <a:t>tercers</a:t>
            </a:r>
            <a:r>
              <a:rPr lang="es-ES" dirty="0">
                <a:ea typeface="+mn-lt"/>
                <a:cs typeface="+mn-lt"/>
              </a:rPr>
              <a:t>, </a:t>
            </a:r>
            <a:r>
              <a:rPr lang="es-ES" dirty="0" err="1">
                <a:ea typeface="+mn-lt"/>
                <a:cs typeface="+mn-lt"/>
              </a:rPr>
              <a:t>seguint</a:t>
            </a:r>
            <a:r>
              <a:rPr lang="es-ES" dirty="0">
                <a:ea typeface="+mn-lt"/>
                <a:cs typeface="+mn-lt"/>
              </a:rPr>
              <a:t> </a:t>
            </a:r>
            <a:r>
              <a:rPr lang="es-ES" dirty="0" err="1">
                <a:ea typeface="+mn-lt"/>
                <a:cs typeface="+mn-lt"/>
              </a:rPr>
              <a:t>els</a:t>
            </a:r>
            <a:r>
              <a:rPr lang="es-ES" dirty="0">
                <a:ea typeface="+mn-lt"/>
                <a:cs typeface="+mn-lt"/>
              </a:rPr>
              <a:t> </a:t>
            </a:r>
            <a:r>
              <a:rPr lang="es-ES" dirty="0" err="1">
                <a:ea typeface="+mn-lt"/>
                <a:cs typeface="+mn-lt"/>
              </a:rPr>
              <a:t>criteris</a:t>
            </a:r>
            <a:r>
              <a:rPr lang="es-ES" dirty="0">
                <a:ea typeface="+mn-lt"/>
                <a:cs typeface="+mn-lt"/>
              </a:rPr>
              <a:t> de la </a:t>
            </a:r>
            <a:r>
              <a:rPr lang="es-ES" dirty="0" err="1">
                <a:ea typeface="+mn-lt"/>
                <a:cs typeface="+mn-lt"/>
              </a:rPr>
              <a:t>llei</a:t>
            </a:r>
            <a:r>
              <a:rPr lang="es-ES" dirty="0">
                <a:ea typeface="+mn-lt"/>
                <a:cs typeface="+mn-lt"/>
              </a:rPr>
              <a:t> de la </a:t>
            </a:r>
            <a:r>
              <a:rPr lang="es-ES" dirty="0" err="1">
                <a:ea typeface="+mn-lt"/>
                <a:cs typeface="+mn-lt"/>
              </a:rPr>
              <a:t>propietat</a:t>
            </a:r>
            <a:r>
              <a:rPr lang="es-ES" dirty="0">
                <a:ea typeface="+mn-lt"/>
                <a:cs typeface="+mn-lt"/>
              </a:rPr>
              <a:t> </a:t>
            </a:r>
            <a:r>
              <a:rPr lang="es-ES" dirty="0" err="1">
                <a:ea typeface="+mn-lt"/>
                <a:cs typeface="+mn-lt"/>
              </a:rPr>
              <a:t>intel·lectual</a:t>
            </a:r>
            <a:r>
              <a:rPr lang="es-ES" dirty="0">
                <a:ea typeface="+mn-lt"/>
                <a:cs typeface="+mn-lt"/>
              </a:rPr>
              <a:t>.</a:t>
            </a:r>
            <a:endParaRPr lang="es-ES" dirty="0"/>
          </a:p>
          <a:p>
            <a:pPr marL="0" indent="0" algn="ctr">
              <a:buNone/>
            </a:pPr>
            <a:r>
              <a:rPr lang="es-ES" b="1" dirty="0">
                <a:hlinkClick r:id="rId2"/>
              </a:rPr>
              <a:t>http://creativecommons.org</a:t>
            </a:r>
            <a:endParaRPr lang="es-ES" b="1" dirty="0"/>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5720" y="1247408"/>
            <a:ext cx="2239526" cy="2239526"/>
          </a:xfrm>
          <a:prstGeom prst="rect">
            <a:avLst/>
          </a:prstGeom>
        </p:spPr>
      </p:pic>
      <p:pic>
        <p:nvPicPr>
          <p:cNvPr id="8" name="Imat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1185" y="2469432"/>
            <a:ext cx="2266252" cy="545317"/>
          </a:xfrm>
          <a:prstGeom prst="rect">
            <a:avLst/>
          </a:prstGeom>
        </p:spPr>
      </p:pic>
      <p:sp>
        <p:nvSpPr>
          <p:cNvPr id="9" name="Rectangle 4"/>
          <p:cNvSpPr>
            <a:spLocks noChangeArrowheads="1"/>
          </p:cNvSpPr>
          <p:nvPr/>
        </p:nvSpPr>
        <p:spPr bwMode="auto">
          <a:xfrm>
            <a:off x="6039751" y="3035397"/>
            <a:ext cx="2328586" cy="215444"/>
          </a:xfrm>
          <a:prstGeom prst="rect">
            <a:avLst/>
          </a:prstGeom>
          <a:solidFill>
            <a:schemeClr val="bg1"/>
          </a:solidFill>
          <a:ln w="9525">
            <a:noFill/>
            <a:miter lim="800000"/>
            <a:headEnd/>
            <a:tailEnd/>
          </a:ln>
        </p:spPr>
        <p:txBody>
          <a:bodyPr wrap="square" anchor="ctr">
            <a:spAutoFit/>
          </a:bodyPr>
          <a:lstStyle/>
          <a:p>
            <a:r>
              <a:rPr lang="ca-ES" sz="800" b="1" dirty="0">
                <a:latin typeface="Calibri" panose="020F0502020204030204" pitchFamily="34" charset="0"/>
              </a:rPr>
              <a:t>Imatge:</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5"/>
              </a:rPr>
              <a:t>Wikimedia</a:t>
            </a:r>
            <a:r>
              <a:rPr lang="ca-ES" sz="800" b="1" dirty="0">
                <a:latin typeface="Calibri" panose="020F0502020204030204" pitchFamily="34" charset="0"/>
                <a:hlinkClick r:id="rId5"/>
              </a:rPr>
              <a:t> </a:t>
            </a:r>
            <a:r>
              <a:rPr lang="ca-ES" sz="800" b="1" dirty="0" err="1">
                <a:latin typeface="Calibri" panose="020F0502020204030204" pitchFamily="34" charset="0"/>
                <a:hlinkClick r:id="rId5"/>
              </a:rPr>
              <a:t>Commons</a:t>
            </a:r>
            <a:r>
              <a:rPr lang="ca-ES" sz="800" b="1" dirty="0">
                <a:latin typeface="Calibri" panose="020F0502020204030204" pitchFamily="34" charset="0"/>
                <a:hlinkClick r:id="rId5"/>
              </a:rPr>
              <a:t> </a:t>
            </a:r>
            <a:r>
              <a:rPr lang="ca-ES" sz="800" b="1" dirty="0">
                <a:latin typeface="Calibri" panose="020F0502020204030204" pitchFamily="34" charset="0"/>
              </a:rPr>
              <a:t>/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b="1" dirty="0">
              <a:latin typeface="Calibri" panose="020F0502020204030204" pitchFamily="34" charset="0"/>
            </a:endParaRPr>
          </a:p>
        </p:txBody>
      </p:sp>
      <p:sp>
        <p:nvSpPr>
          <p:cNvPr id="11" name="Rectangle 4"/>
          <p:cNvSpPr>
            <a:spLocks noChangeArrowheads="1"/>
          </p:cNvSpPr>
          <p:nvPr/>
        </p:nvSpPr>
        <p:spPr bwMode="auto">
          <a:xfrm>
            <a:off x="786717" y="2912287"/>
            <a:ext cx="1363700" cy="338554"/>
          </a:xfrm>
          <a:prstGeom prst="rect">
            <a:avLst/>
          </a:prstGeom>
          <a:solidFill>
            <a:schemeClr val="bg1"/>
          </a:solidFill>
          <a:ln w="9525">
            <a:noFill/>
            <a:miter lim="800000"/>
            <a:headEnd/>
            <a:tailEnd/>
          </a:ln>
        </p:spPr>
        <p:txBody>
          <a:bodyPr wrap="square" anchor="ctr">
            <a:spAutoFit/>
          </a:bodyPr>
          <a:lstStyle/>
          <a:p>
            <a:r>
              <a:rPr lang="ca-ES" sz="800" b="1" dirty="0">
                <a:latin typeface="Calibri" panose="020F0502020204030204" pitchFamily="34" charset="0"/>
              </a:rPr>
              <a:t>Imatge:</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br>
              <a:rPr lang="ca-ES" sz="800" b="1" dirty="0">
                <a:latin typeface="Calibri" panose="020F0502020204030204" pitchFamily="34" charset="0"/>
              </a:rPr>
            </a:br>
            <a:r>
              <a:rPr lang="ca-ES" sz="800" b="1" dirty="0" err="1">
                <a:latin typeface="Calibri" panose="020F0502020204030204" pitchFamily="34" charset="0"/>
                <a:hlinkClick r:id="rId6"/>
              </a:rPr>
              <a:t>ElisaRiva</a:t>
            </a:r>
            <a:r>
              <a:rPr lang="ca-ES" sz="800" b="1" dirty="0">
                <a:latin typeface="Calibri" panose="020F0502020204030204" pitchFamily="34" charset="0"/>
              </a:rPr>
              <a:t> / </a:t>
            </a:r>
            <a:r>
              <a:rPr lang="ca-ES" sz="800" b="1" dirty="0" err="1">
                <a:latin typeface="Calibri" panose="020F0502020204030204" pitchFamily="34" charset="0"/>
                <a:hlinkClick r:id="rId7"/>
              </a:rPr>
              <a:t>Pixabay</a:t>
            </a:r>
            <a:r>
              <a:rPr lang="ca-ES" sz="800" b="1" dirty="0">
                <a:latin typeface="Calibri" panose="020F0502020204030204" pitchFamily="34" charset="0"/>
              </a:rPr>
              <a:t> / </a:t>
            </a:r>
            <a:r>
              <a:rPr lang="ca-ES" sz="800" b="1" dirty="0">
                <a:latin typeface="Calibri" panose="020F0502020204030204" pitchFamily="34" charset="0"/>
                <a:hlinkClick r:id="rId8"/>
              </a:rPr>
              <a:t>CC-0</a:t>
            </a:r>
            <a:endParaRPr lang="ca-ES" sz="800" b="1" dirty="0">
              <a:latin typeface="Calibri" panose="020F0502020204030204" pitchFamily="34" charset="0"/>
            </a:endParaRPr>
          </a:p>
        </p:txBody>
      </p:sp>
    </p:spTree>
    <p:extLst>
      <p:ext uri="{BB962C8B-B14F-4D97-AF65-F5344CB8AC3E}">
        <p14:creationId xmlns:p14="http://schemas.microsoft.com/office/powerpoint/2010/main" val="2407200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54447" y="1924699"/>
            <a:ext cx="7855491" cy="2627205"/>
          </a:xfrm>
        </p:spPr>
        <p:txBody>
          <a:bodyPr/>
          <a:lstStyle/>
          <a:p>
            <a:r>
              <a:rPr lang="es-ES" b="1" dirty="0"/>
              <a:t>BY </a:t>
            </a:r>
            <a:r>
              <a:rPr lang="ca-ES" b="1" dirty="0"/>
              <a:t>–</a:t>
            </a:r>
            <a:r>
              <a:rPr lang="es-ES" b="1" dirty="0"/>
              <a:t> </a:t>
            </a:r>
            <a:r>
              <a:rPr lang="es-ES" b="1" dirty="0" err="1"/>
              <a:t>Reconeixement</a:t>
            </a:r>
            <a:r>
              <a:rPr lang="es-ES" dirty="0"/>
              <a:t>. </a:t>
            </a:r>
            <a:r>
              <a:rPr lang="es-ES" dirty="0" err="1"/>
              <a:t>Heu</a:t>
            </a:r>
            <a:r>
              <a:rPr lang="es-ES" dirty="0"/>
              <a:t> de </a:t>
            </a:r>
            <a:r>
              <a:rPr lang="es-ES" dirty="0" err="1"/>
              <a:t>reconèixer</a:t>
            </a:r>
            <a:r>
              <a:rPr lang="es-ES" dirty="0"/>
              <a:t> </a:t>
            </a:r>
            <a:r>
              <a:rPr lang="es-ES" dirty="0" err="1"/>
              <a:t>l'autoria</a:t>
            </a:r>
            <a:r>
              <a:rPr lang="es-ES" dirty="0"/>
              <a:t> de manera apropiada, proporcionar un </a:t>
            </a:r>
            <a:r>
              <a:rPr lang="es-ES" dirty="0" err="1"/>
              <a:t>enllaç</a:t>
            </a:r>
            <a:r>
              <a:rPr lang="es-ES" dirty="0"/>
              <a:t> a la </a:t>
            </a:r>
            <a:r>
              <a:rPr lang="es-ES" dirty="0" err="1"/>
              <a:t>llicència</a:t>
            </a:r>
            <a:r>
              <a:rPr lang="es-ES" dirty="0"/>
              <a:t> i indicar si </a:t>
            </a:r>
            <a:r>
              <a:rPr lang="es-ES" dirty="0" err="1"/>
              <a:t>heu</a:t>
            </a:r>
            <a:r>
              <a:rPr lang="es-ES" dirty="0"/>
              <a:t> </a:t>
            </a:r>
            <a:r>
              <a:rPr lang="es-ES" dirty="0" err="1"/>
              <a:t>fet</a:t>
            </a:r>
            <a:r>
              <a:rPr lang="es-ES" dirty="0"/>
              <a:t> </a:t>
            </a:r>
            <a:r>
              <a:rPr lang="es-ES" dirty="0" err="1"/>
              <a:t>algun</a:t>
            </a:r>
            <a:r>
              <a:rPr lang="es-ES" dirty="0"/>
              <a:t> </a:t>
            </a:r>
            <a:r>
              <a:rPr lang="es-ES" dirty="0" err="1"/>
              <a:t>canvi</a:t>
            </a:r>
            <a:endParaRPr lang="es-ES" dirty="0"/>
          </a:p>
          <a:p>
            <a:r>
              <a:rPr lang="es-ES" b="1" dirty="0"/>
              <a:t>NC – No Comercial.</a:t>
            </a:r>
            <a:r>
              <a:rPr lang="es-ES" dirty="0"/>
              <a:t> No </a:t>
            </a:r>
            <a:r>
              <a:rPr lang="es-ES" dirty="0" err="1"/>
              <a:t>podeu</a:t>
            </a:r>
            <a:r>
              <a:rPr lang="es-ES" dirty="0"/>
              <a:t> </a:t>
            </a:r>
            <a:r>
              <a:rPr lang="es-ES" dirty="0" err="1"/>
              <a:t>fer</a:t>
            </a:r>
            <a:r>
              <a:rPr lang="es-ES" dirty="0"/>
              <a:t> un </a:t>
            </a:r>
            <a:r>
              <a:rPr lang="es-ES" dirty="0" err="1"/>
              <a:t>ús</a:t>
            </a:r>
            <a:r>
              <a:rPr lang="es-ES" dirty="0"/>
              <a:t> comercial de les obres </a:t>
            </a:r>
            <a:r>
              <a:rPr lang="es-ES" dirty="0" err="1"/>
              <a:t>derivades</a:t>
            </a:r>
            <a:endParaRPr lang="es-ES" dirty="0"/>
          </a:p>
          <a:p>
            <a:r>
              <a:rPr lang="ca-ES" b="1" dirty="0"/>
              <a:t>SA – Compartir igual. </a:t>
            </a:r>
            <a:r>
              <a:rPr lang="es-ES" dirty="0"/>
              <a:t>Si </a:t>
            </a:r>
            <a:r>
              <a:rPr lang="es-ES" dirty="0" err="1"/>
              <a:t>remescleu</a:t>
            </a:r>
            <a:r>
              <a:rPr lang="es-ES" dirty="0"/>
              <a:t>, </a:t>
            </a:r>
            <a:r>
              <a:rPr lang="es-ES" dirty="0" err="1"/>
              <a:t>transformeu</a:t>
            </a:r>
            <a:r>
              <a:rPr lang="es-ES" dirty="0"/>
              <a:t> o </a:t>
            </a:r>
            <a:r>
              <a:rPr lang="es-ES" dirty="0" err="1"/>
              <a:t>creeu</a:t>
            </a:r>
            <a:r>
              <a:rPr lang="es-ES" dirty="0"/>
              <a:t> a partir del material, </a:t>
            </a:r>
            <a:r>
              <a:rPr lang="es-ES" dirty="0" err="1"/>
              <a:t>heu</a:t>
            </a:r>
            <a:r>
              <a:rPr lang="es-ES" dirty="0"/>
              <a:t> de </a:t>
            </a:r>
            <a:r>
              <a:rPr lang="es-ES" dirty="0" err="1"/>
              <a:t>difondre</a:t>
            </a:r>
            <a:r>
              <a:rPr lang="es-ES" dirty="0"/>
              <a:t> les </a:t>
            </a:r>
            <a:r>
              <a:rPr lang="es-ES" dirty="0" err="1"/>
              <a:t>vostres</a:t>
            </a:r>
            <a:r>
              <a:rPr lang="es-ES" dirty="0"/>
              <a:t> </a:t>
            </a:r>
            <a:r>
              <a:rPr lang="es-ES" dirty="0" err="1"/>
              <a:t>creacions</a:t>
            </a:r>
            <a:r>
              <a:rPr lang="es-ES" dirty="0"/>
              <a:t> </a:t>
            </a:r>
            <a:r>
              <a:rPr lang="es-ES" dirty="0" err="1"/>
              <a:t>amb</a:t>
            </a:r>
            <a:r>
              <a:rPr lang="es-ES" dirty="0"/>
              <a:t> la </a:t>
            </a:r>
            <a:r>
              <a:rPr lang="es-ES" dirty="0" err="1"/>
              <a:t>mateixa</a:t>
            </a:r>
            <a:r>
              <a:rPr lang="es-ES" dirty="0"/>
              <a:t> </a:t>
            </a:r>
            <a:r>
              <a:rPr lang="es-ES" dirty="0" err="1"/>
              <a:t>llicència</a:t>
            </a:r>
            <a:r>
              <a:rPr lang="es-ES" dirty="0"/>
              <a:t> que </a:t>
            </a:r>
            <a:r>
              <a:rPr lang="es-ES" dirty="0" err="1"/>
              <a:t>l'obra</a:t>
            </a:r>
            <a:r>
              <a:rPr lang="es-ES" dirty="0"/>
              <a:t> original</a:t>
            </a:r>
          </a:p>
          <a:p>
            <a:pPr algn="just"/>
            <a:r>
              <a:rPr lang="ca-ES" b="1" dirty="0"/>
              <a:t>ND – Sense Obra Derivada</a:t>
            </a:r>
            <a:r>
              <a:rPr lang="ca-ES" dirty="0"/>
              <a:t>. No podeu transformar l’obra per crear una obra derivada</a:t>
            </a:r>
            <a:endParaRPr lang="es-ES" dirty="0"/>
          </a:p>
        </p:txBody>
      </p:sp>
      <p:grpSp>
        <p:nvGrpSpPr>
          <p:cNvPr id="5" name="Grupo 4"/>
          <p:cNvGrpSpPr/>
          <p:nvPr/>
        </p:nvGrpSpPr>
        <p:grpSpPr>
          <a:xfrm>
            <a:off x="822412" y="913260"/>
            <a:ext cx="7260333" cy="407716"/>
            <a:chOff x="323528" y="1196752"/>
            <a:chExt cx="8541568" cy="479666"/>
          </a:xfrm>
        </p:grpSpPr>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8704" y="1196752"/>
              <a:ext cx="1315844"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196752"/>
              <a:ext cx="131584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4089" y="1198906"/>
              <a:ext cx="1348666" cy="4686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90040" y="1198644"/>
              <a:ext cx="1375056" cy="477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55710" y="1196752"/>
              <a:ext cx="1317120" cy="4576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63688" y="1196752"/>
              <a:ext cx="131584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cxnSp>
        <p:nvCxnSpPr>
          <p:cNvPr id="15" name="Conector recto de flecha 14"/>
          <p:cNvCxnSpPr/>
          <p:nvPr/>
        </p:nvCxnSpPr>
        <p:spPr>
          <a:xfrm flipV="1">
            <a:off x="1428899" y="707022"/>
            <a:ext cx="5989249" cy="6306"/>
          </a:xfrm>
          <a:prstGeom prst="straightConnector1">
            <a:avLst/>
          </a:prstGeom>
          <a:ln w="73025" cmpd="sng">
            <a:solidFill>
              <a:srgbClr val="067F9C"/>
            </a:solidFill>
            <a:tailEnd type="triangle"/>
          </a:ln>
        </p:spPr>
        <p:style>
          <a:lnRef idx="1">
            <a:schemeClr val="accent1"/>
          </a:lnRef>
          <a:fillRef idx="0">
            <a:schemeClr val="accent1"/>
          </a:fillRef>
          <a:effectRef idx="0">
            <a:schemeClr val="accent1"/>
          </a:effectRef>
          <a:fontRef idx="minor">
            <a:schemeClr val="tx1"/>
          </a:fontRef>
        </p:style>
      </p:cxnSp>
      <p:sp>
        <p:nvSpPr>
          <p:cNvPr id="16" name="CuadroTexto 15"/>
          <p:cNvSpPr txBox="1"/>
          <p:nvPr/>
        </p:nvSpPr>
        <p:spPr>
          <a:xfrm>
            <a:off x="3977358" y="414879"/>
            <a:ext cx="1399735" cy="276999"/>
          </a:xfrm>
          <a:prstGeom prst="rect">
            <a:avLst/>
          </a:prstGeom>
          <a:noFill/>
        </p:spPr>
        <p:txBody>
          <a:bodyPr wrap="square" lIns="91440" tIns="45720" rIns="91440" bIns="45720" rtlCol="0" anchor="t">
            <a:spAutoFit/>
          </a:bodyPr>
          <a:lstStyle/>
          <a:p>
            <a:r>
              <a:rPr lang="ca-ES" sz="1200" b="1" dirty="0">
                <a:solidFill>
                  <a:srgbClr val="067F9C"/>
                </a:solidFill>
              </a:rPr>
              <a:t>Drets cedits</a:t>
            </a:r>
          </a:p>
        </p:txBody>
      </p:sp>
      <p:sp>
        <p:nvSpPr>
          <p:cNvPr id="17" name="Más 16"/>
          <p:cNvSpPr/>
          <p:nvPr/>
        </p:nvSpPr>
        <p:spPr>
          <a:xfrm>
            <a:off x="1002937" y="566345"/>
            <a:ext cx="320039" cy="281354"/>
          </a:xfrm>
          <a:prstGeom prst="mathPlus">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8" name="Menos 17"/>
          <p:cNvSpPr/>
          <p:nvPr/>
        </p:nvSpPr>
        <p:spPr>
          <a:xfrm>
            <a:off x="7524071" y="539945"/>
            <a:ext cx="329048" cy="334153"/>
          </a:xfrm>
          <a:prstGeom prst="mathMinus">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9" name="Rectángulo redondeado 18"/>
          <p:cNvSpPr/>
          <p:nvPr/>
        </p:nvSpPr>
        <p:spPr>
          <a:xfrm>
            <a:off x="2021383" y="1352359"/>
            <a:ext cx="1168798" cy="409101"/>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sz="1000" dirty="0">
                <a:solidFill>
                  <a:schemeClr val="bg1"/>
                </a:solidFill>
              </a:rPr>
              <a:t>Tesi doctoral a </a:t>
            </a:r>
            <a:br>
              <a:rPr lang="ca-ES" sz="1000" dirty="0">
                <a:solidFill>
                  <a:schemeClr val="bg1"/>
                </a:solidFill>
              </a:rPr>
            </a:br>
            <a:r>
              <a:rPr lang="ca-ES" sz="1000" dirty="0">
                <a:solidFill>
                  <a:schemeClr val="bg1"/>
                </a:solidFill>
              </a:rPr>
              <a:t>TDX i DDD</a:t>
            </a:r>
          </a:p>
        </p:txBody>
      </p:sp>
      <p:sp>
        <p:nvSpPr>
          <p:cNvPr id="20" name="Rectangle 4"/>
          <p:cNvSpPr>
            <a:spLocks noChangeArrowheads="1"/>
          </p:cNvSpPr>
          <p:nvPr/>
        </p:nvSpPr>
        <p:spPr bwMode="auto">
          <a:xfrm>
            <a:off x="6397432" y="4551904"/>
            <a:ext cx="1762021" cy="215444"/>
          </a:xfrm>
          <a:prstGeom prst="rect">
            <a:avLst/>
          </a:prstGeom>
          <a:solidFill>
            <a:schemeClr val="bg1"/>
          </a:solidFill>
          <a:ln w="9525">
            <a:noFill/>
            <a:miter lim="800000"/>
            <a:headEnd/>
            <a:tailEnd/>
          </a:ln>
        </p:spPr>
        <p:txBody>
          <a:bodyPr wrap="none" anchor="ctr">
            <a:spAutoFit/>
          </a:bodyPr>
          <a:lstStyle/>
          <a:p>
            <a:r>
              <a:rPr lang="ca-ES" sz="800" b="1" dirty="0">
                <a:latin typeface="Calibri" panose="020F0502020204030204" pitchFamily="34" charset="0"/>
              </a:rPr>
              <a:t>Imatges:</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8"/>
              </a:rPr>
              <a:t>Creative</a:t>
            </a:r>
            <a:r>
              <a:rPr lang="ca-ES" sz="800" b="1" dirty="0">
                <a:latin typeface="Calibri" panose="020F0502020204030204" pitchFamily="34" charset="0"/>
                <a:hlinkClick r:id="rId8"/>
              </a:rPr>
              <a:t> </a:t>
            </a:r>
            <a:r>
              <a:rPr lang="ca-ES" sz="800" b="1" dirty="0" err="1">
                <a:latin typeface="Calibri" panose="020F0502020204030204" pitchFamily="34" charset="0"/>
                <a:hlinkClick r:id="rId8"/>
              </a:rPr>
              <a:t>Commons</a:t>
            </a:r>
            <a:r>
              <a:rPr lang="ca-ES" sz="800" b="1" dirty="0">
                <a:latin typeface="Calibri" panose="020F0502020204030204" pitchFamily="34" charset="0"/>
              </a:rPr>
              <a:t> / </a:t>
            </a:r>
            <a:r>
              <a:rPr lang="ca-ES" sz="800" b="1" dirty="0">
                <a:latin typeface="Calibri" panose="020F0502020204030204" pitchFamily="34" charset="0"/>
                <a:hlinkClick r:id="rId9"/>
              </a:rPr>
              <a:t>CC-BY</a:t>
            </a:r>
            <a:endParaRPr lang="ca-ES" sz="800" dirty="0">
              <a:latin typeface="Calibri" panose="020F0502020204030204" pitchFamily="34" charset="0"/>
            </a:endParaRPr>
          </a:p>
        </p:txBody>
      </p:sp>
    </p:spTree>
    <p:extLst>
      <p:ext uri="{BB962C8B-B14F-4D97-AF65-F5344CB8AC3E}">
        <p14:creationId xmlns:p14="http://schemas.microsoft.com/office/powerpoint/2010/main" val="1242628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Obres</a:t>
            </a:r>
            <a:r>
              <a:rPr lang="en-US" dirty="0"/>
              <a:t> de </a:t>
            </a:r>
            <a:r>
              <a:rPr lang="en-US" dirty="0" err="1"/>
              <a:t>domini</a:t>
            </a:r>
            <a:r>
              <a:rPr lang="en-US" dirty="0"/>
              <a:t> </a:t>
            </a:r>
            <a:r>
              <a:rPr lang="en-US" dirty="0" err="1"/>
              <a:t>públic</a:t>
            </a:r>
            <a:r>
              <a:rPr lang="en-US" dirty="0"/>
              <a:t>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60119" y="1434263"/>
            <a:ext cx="7976071" cy="1164226"/>
          </a:xfrm>
        </p:spPr>
        <p:txBody>
          <a:bodyPr vert="horz" lIns="81621" tIns="40811" rIns="81621" bIns="40811" rtlCol="0" anchor="t">
            <a:noAutofit/>
          </a:bodyPr>
          <a:lstStyle/>
          <a:p>
            <a:pPr marL="0" indent="0">
              <a:buNone/>
            </a:pPr>
            <a:r>
              <a:rPr lang="en-US" dirty="0" err="1"/>
              <a:t>Obres</a:t>
            </a:r>
            <a:r>
              <a:rPr lang="en-US" dirty="0"/>
              <a:t> </a:t>
            </a:r>
            <a:r>
              <a:rPr lang="en-US" dirty="0" err="1"/>
              <a:t>literàries</a:t>
            </a:r>
            <a:r>
              <a:rPr lang="en-US" dirty="0"/>
              <a:t>, </a:t>
            </a:r>
            <a:r>
              <a:rPr lang="en-US" dirty="0" err="1"/>
              <a:t>artístiques</a:t>
            </a:r>
            <a:r>
              <a:rPr lang="en-US" dirty="0"/>
              <a:t> o </a:t>
            </a:r>
            <a:r>
              <a:rPr lang="en-US" dirty="0" err="1"/>
              <a:t>científiques</a:t>
            </a:r>
            <a:r>
              <a:rPr lang="en-US" dirty="0"/>
              <a:t> </a:t>
            </a:r>
            <a:r>
              <a:rPr lang="en-US" dirty="0" err="1"/>
              <a:t>quan</a:t>
            </a:r>
            <a:r>
              <a:rPr lang="en-US" dirty="0"/>
              <a:t> </a:t>
            </a:r>
            <a:r>
              <a:rPr lang="en-US" dirty="0" err="1"/>
              <a:t>venç</a:t>
            </a:r>
            <a:r>
              <a:rPr lang="en-US" dirty="0"/>
              <a:t> </a:t>
            </a:r>
            <a:r>
              <a:rPr lang="en-US" dirty="0" err="1"/>
              <a:t>el</a:t>
            </a:r>
            <a:r>
              <a:rPr lang="en-US" dirty="0"/>
              <a:t> termini de </a:t>
            </a:r>
            <a:r>
              <a:rPr lang="en-US" dirty="0" err="1"/>
              <a:t>protecció</a:t>
            </a:r>
            <a:r>
              <a:rPr lang="en-US" dirty="0"/>
              <a:t> </a:t>
            </a:r>
            <a:r>
              <a:rPr lang="en-US" dirty="0" err="1"/>
              <a:t>dels</a:t>
            </a:r>
            <a:r>
              <a:rPr lang="en-US" dirty="0"/>
              <a:t> </a:t>
            </a:r>
            <a:r>
              <a:rPr lang="en-US" dirty="0" err="1"/>
              <a:t>drets</a:t>
            </a:r>
            <a:r>
              <a:rPr lang="en-US" dirty="0"/>
              <a:t> </a:t>
            </a:r>
            <a:r>
              <a:rPr lang="en-US" dirty="0" err="1"/>
              <a:t>d’explotació</a:t>
            </a:r>
            <a:r>
              <a:rPr lang="en-US" dirty="0"/>
              <a:t>. Com a </a:t>
            </a:r>
            <a:r>
              <a:rPr lang="en-US" dirty="0" err="1"/>
              <a:t>regla</a:t>
            </a:r>
            <a:r>
              <a:rPr lang="en-US" dirty="0"/>
              <a:t> general, </a:t>
            </a:r>
            <a:r>
              <a:rPr lang="en-US" dirty="0" err="1"/>
              <a:t>aquests</a:t>
            </a:r>
            <a:r>
              <a:rPr lang="en-US" dirty="0"/>
              <a:t> es </a:t>
            </a:r>
            <a:r>
              <a:rPr lang="en-US" dirty="0" err="1"/>
              <a:t>mantenen</a:t>
            </a:r>
            <a:r>
              <a:rPr lang="en-US" dirty="0"/>
              <a:t> fins a 70 </a:t>
            </a:r>
            <a:r>
              <a:rPr lang="en-US" dirty="0" err="1"/>
              <a:t>anys</a:t>
            </a:r>
            <a:r>
              <a:rPr lang="en-US" dirty="0"/>
              <a:t> </a:t>
            </a:r>
            <a:r>
              <a:rPr lang="en-US" dirty="0" err="1"/>
              <a:t>després</a:t>
            </a:r>
            <a:r>
              <a:rPr lang="en-US" dirty="0"/>
              <a:t> de la mort de </a:t>
            </a:r>
            <a:r>
              <a:rPr lang="en-US" dirty="0" err="1"/>
              <a:t>l’autor</a:t>
            </a:r>
            <a:r>
              <a:rPr lang="en-US" dirty="0"/>
              <a:t>/a. Després </a:t>
            </a:r>
            <a:r>
              <a:rPr lang="en-US" dirty="0" err="1"/>
              <a:t>passen</a:t>
            </a:r>
            <a:r>
              <a:rPr lang="en-US" dirty="0"/>
              <a:t> al domini </a:t>
            </a:r>
            <a:r>
              <a:rPr lang="en-US" dirty="0" err="1"/>
              <a:t>públic</a:t>
            </a:r>
            <a:r>
              <a:rPr lang="en-US" dirty="0"/>
              <a:t> </a:t>
            </a:r>
            <a:r>
              <a:rPr lang="en-US" dirty="0" err="1"/>
              <a:t>i</a:t>
            </a:r>
            <a:r>
              <a:rPr lang="en-US" dirty="0"/>
              <a:t> </a:t>
            </a:r>
            <a:r>
              <a:rPr lang="en-US" dirty="0" err="1"/>
              <a:t>poden</a:t>
            </a:r>
            <a:r>
              <a:rPr lang="en-US" dirty="0"/>
              <a:t> ser </a:t>
            </a:r>
            <a:r>
              <a:rPr lang="en-US" dirty="0" err="1"/>
              <a:t>utilitzades</a:t>
            </a:r>
            <a:r>
              <a:rPr lang="en-US" dirty="0"/>
              <a:t> </a:t>
            </a:r>
            <a:r>
              <a:rPr lang="en-US" dirty="0" err="1"/>
              <a:t>en</a:t>
            </a:r>
            <a:r>
              <a:rPr lang="en-US" dirty="0"/>
              <a:t> </a:t>
            </a:r>
            <a:r>
              <a:rPr lang="en-US" dirty="0" err="1"/>
              <a:t>els</a:t>
            </a:r>
            <a:r>
              <a:rPr lang="en-US" dirty="0"/>
              <a:t> </a:t>
            </a:r>
            <a:r>
              <a:rPr lang="en-US" dirty="0" err="1"/>
              <a:t>nostres</a:t>
            </a:r>
            <a:r>
              <a:rPr lang="en-US" dirty="0"/>
              <a:t> </a:t>
            </a:r>
            <a:r>
              <a:rPr lang="en-US" dirty="0" err="1"/>
              <a:t>treballs</a:t>
            </a:r>
            <a:r>
              <a:rPr lang="en-US" dirty="0"/>
              <a:t> de </a:t>
            </a:r>
            <a:r>
              <a:rPr lang="en-US" dirty="0" err="1"/>
              <a:t>recerca</a:t>
            </a:r>
            <a:r>
              <a:rPr lang="en-US" dirty="0"/>
              <a:t>.</a:t>
            </a:r>
          </a:p>
          <a:p>
            <a:pPr marL="0" indent="0">
              <a:buNone/>
            </a:pPr>
            <a:endParaRPr lang="en-GB" dirty="0"/>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7299" y="3173179"/>
            <a:ext cx="1920082" cy="677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at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3839" y="3139817"/>
            <a:ext cx="2016224" cy="710431"/>
          </a:xfrm>
          <a:prstGeom prst="rect">
            <a:avLst/>
          </a:prstGeom>
        </p:spPr>
      </p:pic>
      <p:sp>
        <p:nvSpPr>
          <p:cNvPr id="6" name="Rectangle 4"/>
          <p:cNvSpPr>
            <a:spLocks noChangeArrowheads="1"/>
          </p:cNvSpPr>
          <p:nvPr/>
        </p:nvSpPr>
        <p:spPr bwMode="auto">
          <a:xfrm>
            <a:off x="6397432" y="4551904"/>
            <a:ext cx="1762021" cy="215444"/>
          </a:xfrm>
          <a:prstGeom prst="rect">
            <a:avLst/>
          </a:prstGeom>
          <a:solidFill>
            <a:schemeClr val="bg1"/>
          </a:solidFill>
          <a:ln w="9525">
            <a:noFill/>
            <a:miter lim="800000"/>
            <a:headEnd/>
            <a:tailEnd/>
          </a:ln>
        </p:spPr>
        <p:txBody>
          <a:bodyPr wrap="none" anchor="ctr">
            <a:spAutoFit/>
          </a:bodyPr>
          <a:lstStyle/>
          <a:p>
            <a:r>
              <a:rPr lang="ca-ES" sz="800" b="1" dirty="0">
                <a:latin typeface="Calibri" panose="020F0502020204030204" pitchFamily="34" charset="0"/>
              </a:rPr>
              <a:t>Imatges:</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4"/>
              </a:rPr>
              <a:t>Creative</a:t>
            </a:r>
            <a:r>
              <a:rPr lang="ca-ES" sz="800" b="1" dirty="0">
                <a:latin typeface="Calibri" panose="020F0502020204030204" pitchFamily="34" charset="0"/>
                <a:hlinkClick r:id="rId4"/>
              </a:rPr>
              <a:t> </a:t>
            </a:r>
            <a:r>
              <a:rPr lang="ca-ES" sz="800" b="1" dirty="0" err="1">
                <a:latin typeface="Calibri" panose="020F0502020204030204" pitchFamily="34" charset="0"/>
                <a:hlinkClick r:id="rId4"/>
              </a:rPr>
              <a:t>Commons</a:t>
            </a:r>
            <a:r>
              <a:rPr lang="ca-ES" sz="800" b="1" dirty="0">
                <a:latin typeface="Calibri" panose="020F0502020204030204" pitchFamily="34" charset="0"/>
                <a:hlinkClick r:id="rId4"/>
              </a:rPr>
              <a:t> </a:t>
            </a:r>
            <a:r>
              <a:rPr lang="ca-ES" sz="800" b="1" dirty="0">
                <a:latin typeface="Calibri" panose="020F0502020204030204" pitchFamily="34" charset="0"/>
              </a:rPr>
              <a:t>/ </a:t>
            </a:r>
            <a:r>
              <a:rPr lang="ca-ES" sz="800" b="1" dirty="0">
                <a:latin typeface="Calibri" panose="020F0502020204030204" pitchFamily="34" charset="0"/>
                <a:hlinkClick r:id="rId5"/>
              </a:rPr>
              <a:t>CC-BY</a:t>
            </a:r>
            <a:endParaRPr lang="ca-ES" sz="800" dirty="0">
              <a:latin typeface="Calibri" panose="020F0502020204030204" pitchFamily="34" charset="0"/>
            </a:endParaRPr>
          </a:p>
        </p:txBody>
      </p:sp>
    </p:spTree>
    <p:extLst>
      <p:ext uri="{BB962C8B-B14F-4D97-AF65-F5344CB8AC3E}">
        <p14:creationId xmlns:p14="http://schemas.microsoft.com/office/powerpoint/2010/main" val="511506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a:t>Bones </a:t>
            </a:r>
            <a:r>
              <a:rPr lang="en-US" dirty="0" err="1"/>
              <a:t>i</a:t>
            </a:r>
            <a:r>
              <a:rPr lang="en-US" dirty="0"/>
              <a:t> males </a:t>
            </a:r>
            <a:r>
              <a:rPr lang="en-US" dirty="0" err="1"/>
              <a:t>pràctiques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7350772" cy="3577574"/>
          </a:xfrm>
        </p:spPr>
        <p:txBody>
          <a:bodyPr vert="horz" lIns="81621" tIns="40811" rIns="81621" bIns="40811" rtlCol="0" anchor="t">
            <a:noAutofit/>
          </a:bodyPr>
          <a:lstStyle/>
          <a:p>
            <a:pPr marL="0" indent="0">
              <a:buNone/>
            </a:pPr>
            <a:r>
              <a:rPr lang="ca-ES" sz="1800" dirty="0"/>
              <a:t>Ara repassarem alguns d’aquests conceptes fent uns exercicis per detectar bones i males pràctiques:</a:t>
            </a:r>
          </a:p>
          <a:p>
            <a:pPr marL="0" indent="0">
              <a:buNone/>
            </a:pPr>
            <a:endParaRPr lang="ca-ES" dirty="0"/>
          </a:p>
          <a:p>
            <a:pPr marL="0" indent="0" algn="ctr">
              <a:buNone/>
            </a:pPr>
            <a:r>
              <a:rPr lang="ca-ES" sz="4000" dirty="0">
                <a:hlinkClick r:id="rId3"/>
              </a:rPr>
              <a:t>Qüestionari 1</a:t>
            </a:r>
          </a:p>
          <a:p>
            <a:pPr marL="0" indent="0">
              <a:buNone/>
            </a:pPr>
            <a:endParaRPr lang="es-ES_tradnl"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7510" y="180753"/>
            <a:ext cx="623776" cy="62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235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En</a:t>
            </a:r>
            <a:r>
              <a:rPr lang="en-US" dirty="0"/>
              <a:t> </a:t>
            </a:r>
            <a:r>
              <a:rPr lang="en-US" dirty="0" err="1"/>
              <a:t>l’elaboració</a:t>
            </a:r>
            <a:r>
              <a:rPr lang="en-US" dirty="0"/>
              <a:t> de la </a:t>
            </a:r>
            <a:r>
              <a:rPr lang="en-US" dirty="0" err="1"/>
              <a:t>tesi</a:t>
            </a:r>
            <a:r>
              <a:rPr lang="en-US" dirty="0"/>
              <a:t>…</a:t>
            </a:r>
            <a:endParaRPr lang="en-GB" dirty="0"/>
          </a:p>
        </p:txBody>
      </p:sp>
      <p:sp>
        <p:nvSpPr>
          <p:cNvPr id="8" name="Rectangle 4"/>
          <p:cNvSpPr>
            <a:spLocks noChangeArrowheads="1"/>
          </p:cNvSpPr>
          <p:nvPr/>
        </p:nvSpPr>
        <p:spPr bwMode="auto">
          <a:xfrm>
            <a:off x="5270498" y="4811538"/>
            <a:ext cx="3067051" cy="215444"/>
          </a:xfrm>
          <a:prstGeom prst="rect">
            <a:avLst/>
          </a:prstGeom>
          <a:solidFill>
            <a:schemeClr val="bg1"/>
          </a:solidFill>
          <a:ln w="9525">
            <a:noFill/>
            <a:miter lim="800000"/>
            <a:headEnd/>
            <a:tailEnd/>
          </a:ln>
        </p:spPr>
        <p:txBody>
          <a:bodyPr wrap="square" anchor="ctr">
            <a:spAutoFit/>
          </a:bodyPr>
          <a:lstStyle/>
          <a:p>
            <a:r>
              <a:rPr lang="ca-ES" sz="800" b="1" dirty="0">
                <a:latin typeface="Calibri" panose="020F0502020204030204" pitchFamily="34" charset="0"/>
              </a:rPr>
              <a:t>Imatge:</a:t>
            </a:r>
            <a:r>
              <a:rPr lang="ca-ES" sz="800" b="1" dirty="0">
                <a:solidFill>
                  <a:schemeClr val="bg1"/>
                </a:solidFill>
                <a:latin typeface="Calibri" panose="020F0502020204030204" pitchFamily="34" charset="0"/>
              </a:rPr>
              <a:t>:</a:t>
            </a:r>
            <a:r>
              <a:rPr lang="ca-ES" sz="800" b="1" dirty="0">
                <a:latin typeface="Calibri" panose="020F0502020204030204" pitchFamily="34" charset="0"/>
              </a:rPr>
              <a:t>Gerd </a:t>
            </a:r>
            <a:r>
              <a:rPr lang="ca-ES" sz="800" b="1" dirty="0" err="1">
                <a:latin typeface="Calibri" panose="020F0502020204030204" pitchFamily="34" charset="0"/>
              </a:rPr>
              <a:t>Altmann</a:t>
            </a:r>
            <a:r>
              <a:rPr lang="ca-ES" sz="800" b="1" dirty="0">
                <a:latin typeface="Calibri" panose="020F0502020204030204" pitchFamily="34" charset="0"/>
              </a:rPr>
              <a:t> / </a:t>
            </a:r>
            <a:r>
              <a:rPr lang="ca-ES" sz="800" b="1" dirty="0" err="1">
                <a:latin typeface="Calibri" panose="020F0502020204030204" pitchFamily="34" charset="0"/>
                <a:hlinkClick r:id="rId2"/>
              </a:rPr>
              <a:t>PublicDomainPictures</a:t>
            </a:r>
            <a:r>
              <a:rPr lang="ca-ES" sz="800" b="1" dirty="0">
                <a:latin typeface="Calibri" panose="020F0502020204030204" pitchFamily="34" charset="0"/>
              </a:rPr>
              <a:t> /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dirty="0">
              <a:latin typeface="Calibri" panose="020F0502020204030204" pitchFamily="34" charset="0"/>
            </a:endParaRPr>
          </a:p>
        </p:txBody>
      </p:sp>
      <p:pic>
        <p:nvPicPr>
          <p:cNvPr id="5" name="Imat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0976" y="774699"/>
            <a:ext cx="6055259" cy="4036839"/>
          </a:xfrm>
          <a:prstGeom prst="rect">
            <a:avLst/>
          </a:prstGeom>
        </p:spPr>
      </p:pic>
      <p:sp>
        <p:nvSpPr>
          <p:cNvPr id="6" name="QuadreDeText 5"/>
          <p:cNvSpPr txBox="1"/>
          <p:nvPr/>
        </p:nvSpPr>
        <p:spPr>
          <a:xfrm>
            <a:off x="2108200" y="1466850"/>
            <a:ext cx="2032000" cy="830997"/>
          </a:xfrm>
          <a:prstGeom prst="rect">
            <a:avLst/>
          </a:prstGeom>
          <a:noFill/>
        </p:spPr>
        <p:txBody>
          <a:bodyPr wrap="square" rtlCol="0">
            <a:spAutoFit/>
          </a:bodyPr>
          <a:lstStyle/>
          <a:p>
            <a:pPr algn="ctr"/>
            <a:r>
              <a:rPr lang="ca-ES" dirty="0">
                <a:solidFill>
                  <a:schemeClr val="tx1">
                    <a:lumMod val="95000"/>
                    <a:lumOff val="5000"/>
                  </a:schemeClr>
                </a:solidFill>
              </a:rPr>
              <a:t>S’hi poden posar les imatges que es vulguin?</a:t>
            </a:r>
          </a:p>
        </p:txBody>
      </p:sp>
      <p:sp>
        <p:nvSpPr>
          <p:cNvPr id="7" name="QuadreDeText 6"/>
          <p:cNvSpPr txBox="1"/>
          <p:nvPr/>
        </p:nvSpPr>
        <p:spPr>
          <a:xfrm>
            <a:off x="4959087" y="1495885"/>
            <a:ext cx="2324100" cy="830997"/>
          </a:xfrm>
          <a:prstGeom prst="rect">
            <a:avLst/>
          </a:prstGeom>
          <a:noFill/>
        </p:spPr>
        <p:txBody>
          <a:bodyPr wrap="square" rtlCol="0">
            <a:spAutoFit/>
          </a:bodyPr>
          <a:lstStyle/>
          <a:p>
            <a:pPr algn="ctr"/>
            <a:r>
              <a:rPr lang="ca-ES" dirty="0">
                <a:solidFill>
                  <a:schemeClr val="tx1">
                    <a:lumMod val="95000"/>
                    <a:lumOff val="5000"/>
                  </a:schemeClr>
                </a:solidFill>
              </a:rPr>
              <a:t>I copiar fragments de text d’una altra obra?</a:t>
            </a:r>
          </a:p>
        </p:txBody>
      </p:sp>
    </p:spTree>
    <p:extLst>
      <p:ext uri="{BB962C8B-B14F-4D97-AF65-F5344CB8AC3E}">
        <p14:creationId xmlns:p14="http://schemas.microsoft.com/office/powerpoint/2010/main" val="608562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Passos</a:t>
            </a:r>
            <a:r>
              <a:rPr lang="en-US" dirty="0"/>
              <a:t> a </a:t>
            </a:r>
            <a:r>
              <a:rPr lang="en-US" dirty="0" err="1"/>
              <a:t>seguir</a:t>
            </a:r>
            <a:r>
              <a:rPr lang="en-US" dirty="0"/>
              <a:t>… </a:t>
            </a:r>
            <a:endParaRPr lang="en-GB" dirty="0"/>
          </a:p>
        </p:txBody>
      </p:sp>
      <p:grpSp>
        <p:nvGrpSpPr>
          <p:cNvPr id="23" name="Grupo 22"/>
          <p:cNvGrpSpPr/>
          <p:nvPr/>
        </p:nvGrpSpPr>
        <p:grpSpPr>
          <a:xfrm>
            <a:off x="503553" y="1327868"/>
            <a:ext cx="1361025" cy="1105618"/>
            <a:chOff x="4060012" y="667963"/>
            <a:chExt cx="816864" cy="816864"/>
          </a:xfrm>
        </p:grpSpPr>
        <p:sp>
          <p:nvSpPr>
            <p:cNvPr id="24" name="Rectángulo redondeado 23"/>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CuadroTexto 24"/>
            <p:cNvSpPr txBox="1"/>
            <p:nvPr/>
          </p:nvSpPr>
          <p:spPr>
            <a:xfrm>
              <a:off x="4099888" y="707839"/>
              <a:ext cx="737112" cy="7371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ca-ES" sz="1400" b="1" dirty="0">
                  <a:solidFill>
                    <a:schemeClr val="bg1"/>
                  </a:solidFill>
                </a:rPr>
                <a:t>Opció 1 </a:t>
              </a:r>
            </a:p>
            <a:p>
              <a:pPr algn="ctr"/>
              <a:endParaRPr lang="ca-ES" sz="1000" b="1" dirty="0"/>
            </a:p>
            <a:p>
              <a:pPr algn="ctr"/>
              <a:r>
                <a:rPr lang="ca-ES" sz="1200" b="1" dirty="0"/>
                <a:t>Fes les teves pròpies fotos o dissenys</a:t>
              </a:r>
            </a:p>
          </p:txBody>
        </p:sp>
      </p:grpSp>
      <p:grpSp>
        <p:nvGrpSpPr>
          <p:cNvPr id="26" name="Grupo 25"/>
          <p:cNvGrpSpPr/>
          <p:nvPr/>
        </p:nvGrpSpPr>
        <p:grpSpPr>
          <a:xfrm>
            <a:off x="3414096" y="3177952"/>
            <a:ext cx="2222368" cy="1360850"/>
            <a:chOff x="4060012" y="667963"/>
            <a:chExt cx="816864" cy="816864"/>
          </a:xfrm>
        </p:grpSpPr>
        <p:sp>
          <p:nvSpPr>
            <p:cNvPr id="27" name="Rectángulo redondeado 26"/>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8" name="CuadroTexto 27"/>
            <p:cNvSpPr txBox="1"/>
            <p:nvPr/>
          </p:nvSpPr>
          <p:spPr>
            <a:xfrm>
              <a:off x="4099888" y="707838"/>
              <a:ext cx="737112" cy="7167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ca-ES" sz="1400" b="1" dirty="0">
                  <a:solidFill>
                    <a:schemeClr val="bg1"/>
                  </a:solidFill>
                </a:rPr>
                <a:t>Opció 3</a:t>
              </a:r>
              <a:r>
                <a:rPr lang="ca-ES" sz="1400" dirty="0">
                  <a:solidFill>
                    <a:schemeClr val="bg1"/>
                  </a:solidFill>
                </a:rPr>
                <a:t> </a:t>
              </a:r>
            </a:p>
            <a:p>
              <a:pPr algn="ctr"/>
              <a:endParaRPr lang="ca-ES" sz="1000" b="1" dirty="0"/>
            </a:p>
            <a:p>
              <a:pPr algn="ctr"/>
              <a:r>
                <a:rPr lang="ca-ES" sz="1200" b="1" dirty="0"/>
                <a:t>Si utilitzes continguts protegits... </a:t>
              </a:r>
            </a:p>
            <a:p>
              <a:pPr algn="ctr"/>
              <a:r>
                <a:rPr lang="ca-ES" sz="1200" dirty="0"/>
                <a:t>Pots acollir-te al </a:t>
              </a:r>
              <a:r>
                <a:rPr lang="ca-ES" sz="1200" b="1" dirty="0"/>
                <a:t>DRET DE CITA</a:t>
              </a:r>
            </a:p>
          </p:txBody>
        </p:sp>
      </p:grpSp>
      <p:grpSp>
        <p:nvGrpSpPr>
          <p:cNvPr id="29" name="Grupo 28"/>
          <p:cNvGrpSpPr/>
          <p:nvPr/>
        </p:nvGrpSpPr>
        <p:grpSpPr>
          <a:xfrm>
            <a:off x="6349074" y="3177952"/>
            <a:ext cx="2222368" cy="1360850"/>
            <a:chOff x="4060012" y="667963"/>
            <a:chExt cx="816864" cy="816864"/>
          </a:xfrm>
        </p:grpSpPr>
        <p:sp>
          <p:nvSpPr>
            <p:cNvPr id="30" name="Rectángulo redondeado 29"/>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1" name="CuadroTexto 30"/>
            <p:cNvSpPr txBox="1"/>
            <p:nvPr/>
          </p:nvSpPr>
          <p:spPr>
            <a:xfrm>
              <a:off x="4099888" y="707838"/>
              <a:ext cx="737112" cy="7167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ca-ES" sz="1400" b="1" dirty="0">
                  <a:solidFill>
                    <a:schemeClr val="bg1"/>
                  </a:solidFill>
                </a:rPr>
                <a:t>Opció 4</a:t>
              </a:r>
              <a:r>
                <a:rPr lang="ca-ES" sz="1400" dirty="0">
                  <a:solidFill>
                    <a:schemeClr val="bg1"/>
                  </a:solidFill>
                </a:rPr>
                <a:t> </a:t>
              </a:r>
            </a:p>
            <a:p>
              <a:pPr algn="ctr"/>
              <a:endParaRPr lang="ca-ES" sz="1000" b="1" dirty="0"/>
            </a:p>
            <a:p>
              <a:pPr algn="ctr"/>
              <a:r>
                <a:rPr lang="ca-ES" sz="1200" b="1" dirty="0"/>
                <a:t>Si no et pots acollir al dret de cita... </a:t>
              </a:r>
            </a:p>
            <a:p>
              <a:pPr algn="ctr"/>
              <a:r>
                <a:rPr lang="ca-ES" sz="1200" dirty="0"/>
                <a:t>Et cal el </a:t>
              </a:r>
              <a:r>
                <a:rPr lang="ca-ES" sz="1200" b="1" dirty="0"/>
                <a:t>PERMÍS DE L’AUTOR/A,</a:t>
              </a:r>
              <a:r>
                <a:rPr lang="ca-ES" sz="1200" dirty="0"/>
                <a:t> per escrit i per un ús concret</a:t>
              </a:r>
              <a:endParaRPr lang="ca-ES" sz="1200" b="1" dirty="0"/>
            </a:p>
          </p:txBody>
        </p:sp>
      </p:grpSp>
      <p:pic>
        <p:nvPicPr>
          <p:cNvPr id="32" name="Picture 2" descr="File:Copyright.svg"/>
          <p:cNvPicPr>
            <a:picLocks noChangeAspect="1" noChangeArrowheads="1"/>
          </p:cNvPicPr>
          <p:nvPr/>
        </p:nvPicPr>
        <p:blipFill>
          <a:blip r:embed="rId2" cstate="print"/>
          <a:srcRect/>
          <a:stretch>
            <a:fillRect/>
          </a:stretch>
        </p:blipFill>
        <p:spPr bwMode="auto">
          <a:xfrm>
            <a:off x="5269596" y="3277936"/>
            <a:ext cx="281464" cy="281464"/>
          </a:xfrm>
          <a:prstGeom prst="rect">
            <a:avLst/>
          </a:prstGeom>
          <a:noFill/>
        </p:spPr>
      </p:pic>
      <p:grpSp>
        <p:nvGrpSpPr>
          <p:cNvPr id="33" name="Grupo 32"/>
          <p:cNvGrpSpPr/>
          <p:nvPr/>
        </p:nvGrpSpPr>
        <p:grpSpPr>
          <a:xfrm>
            <a:off x="2567964" y="859573"/>
            <a:ext cx="4940722" cy="2200241"/>
            <a:chOff x="4060012" y="667963"/>
            <a:chExt cx="816864" cy="816864"/>
          </a:xfrm>
        </p:grpSpPr>
        <p:sp>
          <p:nvSpPr>
            <p:cNvPr id="34" name="Rectángulo redondeado 33"/>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5" name="CuadroTexto 34"/>
            <p:cNvSpPr txBox="1"/>
            <p:nvPr/>
          </p:nvSpPr>
          <p:spPr>
            <a:xfrm>
              <a:off x="4099888" y="707838"/>
              <a:ext cx="737112" cy="7167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72000" rIns="40640" bIns="40640" numCol="1" spcCol="1270" anchor="ctr" anchorCtr="0">
              <a:noAutofit/>
            </a:bodyPr>
            <a:lstStyle/>
            <a:p>
              <a:pPr algn="ctr"/>
              <a:r>
                <a:rPr lang="ca-ES" sz="1400" b="1" dirty="0">
                  <a:solidFill>
                    <a:schemeClr val="bg1"/>
                  </a:solidFill>
                </a:rPr>
                <a:t>Opció 2</a:t>
              </a:r>
              <a:r>
                <a:rPr lang="ca-ES" sz="1400" dirty="0">
                  <a:solidFill>
                    <a:schemeClr val="bg1"/>
                  </a:solidFill>
                </a:rPr>
                <a:t> </a:t>
              </a:r>
            </a:p>
            <a:p>
              <a:pPr algn="ctr"/>
              <a:endParaRPr lang="ca-ES" sz="1000" b="1" dirty="0"/>
            </a:p>
            <a:p>
              <a:pPr algn="ctr"/>
              <a:r>
                <a:rPr lang="ca-ES" sz="1200" b="1" dirty="0"/>
                <a:t>Utilitza continguts d’accés obert </a:t>
              </a:r>
            </a:p>
            <a:p>
              <a:pPr algn="ctr"/>
              <a:endParaRPr lang="ca-ES" sz="1200" b="1" dirty="0"/>
            </a:p>
            <a:p>
              <a:pPr algn="ctr"/>
              <a:endParaRPr lang="ca-ES" sz="1200" b="1" dirty="0"/>
            </a:p>
            <a:p>
              <a:pPr algn="ctr"/>
              <a:endParaRPr lang="ca-ES" sz="1200" b="1" dirty="0"/>
            </a:p>
            <a:p>
              <a:pPr algn="ctr"/>
              <a:endParaRPr lang="ca-ES" sz="1200" b="1" dirty="0"/>
            </a:p>
            <a:p>
              <a:pPr algn="ctr"/>
              <a:endParaRPr lang="ca-ES" sz="1200" b="1" dirty="0"/>
            </a:p>
            <a:p>
              <a:pPr algn="ctr"/>
              <a:endParaRPr lang="ca-ES" sz="1200" b="1" dirty="0"/>
            </a:p>
            <a:p>
              <a:pPr algn="ctr"/>
              <a:r>
                <a:rPr lang="ca-ES" sz="1200" b="1" dirty="0"/>
                <a:t>+ </a:t>
              </a:r>
              <a:r>
                <a:rPr lang="ca-ES" sz="1200" b="1" dirty="0">
                  <a:hlinkClick r:id="rId3"/>
                </a:rPr>
                <a:t>informació d’ajuda (CEDEC)</a:t>
              </a:r>
              <a:br>
                <a:rPr lang="ca-ES" sz="1200" b="1" dirty="0"/>
              </a:br>
              <a:r>
                <a:rPr lang="ca-ES" sz="1200" b="1" dirty="0"/>
                <a:t>A les llicències CC l’autor/a indica què es pot fer sense demanar-li permís</a:t>
              </a:r>
            </a:p>
          </p:txBody>
        </p:sp>
      </p:grpSp>
      <p:pic>
        <p:nvPicPr>
          <p:cNvPr id="1028" name="Picture 4" descr="allic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5570" y="950683"/>
            <a:ext cx="300485" cy="300485"/>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5876" y="955989"/>
            <a:ext cx="292608" cy="292608"/>
          </a:xfrm>
          <a:prstGeom prst="rect">
            <a:avLst/>
          </a:prstGeom>
        </p:spPr>
      </p:pic>
      <p:sp>
        <p:nvSpPr>
          <p:cNvPr id="4" name="CuadroTexto 3"/>
          <p:cNvSpPr txBox="1"/>
          <p:nvPr/>
        </p:nvSpPr>
        <p:spPr>
          <a:xfrm>
            <a:off x="648643" y="4718849"/>
            <a:ext cx="4806007" cy="307777"/>
          </a:xfrm>
          <a:prstGeom prst="rect">
            <a:avLst/>
          </a:prstGeom>
          <a:noFill/>
        </p:spPr>
        <p:txBody>
          <a:bodyPr wrap="square" lIns="91440" tIns="45720" rIns="91440" bIns="45720" rtlCol="0" anchor="t">
            <a:spAutoFit/>
          </a:bodyPr>
          <a:lstStyle/>
          <a:p>
            <a:r>
              <a:rPr lang="pt-BR" sz="1400" dirty="0">
                <a:solidFill>
                  <a:schemeClr val="accent4"/>
                </a:solidFill>
              </a:rPr>
              <a:t>Recorda: </a:t>
            </a:r>
            <a:r>
              <a:rPr lang="pt-BR" sz="1400" b="1" dirty="0">
                <a:solidFill>
                  <a:schemeClr val="accent4"/>
                </a:solidFill>
              </a:rPr>
              <a:t>SEMPRE</a:t>
            </a:r>
            <a:r>
              <a:rPr lang="pt-BR" sz="1400" dirty="0">
                <a:solidFill>
                  <a:schemeClr val="accent4"/>
                </a:solidFill>
              </a:rPr>
              <a:t> cal indicar </a:t>
            </a:r>
            <a:r>
              <a:rPr lang="pt-BR" sz="1400" b="1" dirty="0">
                <a:solidFill>
                  <a:schemeClr val="accent4"/>
                </a:solidFill>
              </a:rPr>
              <a:t>autoria i </a:t>
            </a:r>
            <a:r>
              <a:rPr lang="pt-BR" sz="1400" b="1" dirty="0" err="1">
                <a:solidFill>
                  <a:schemeClr val="accent4"/>
                </a:solidFill>
              </a:rPr>
              <a:t>font</a:t>
            </a:r>
            <a:endParaRPr lang="pt-BR" sz="1400" b="1" dirty="0">
              <a:solidFill>
                <a:schemeClr val="accent4"/>
              </a:solidFill>
            </a:endParaRPr>
          </a:p>
        </p:txBody>
      </p:sp>
      <p:sp>
        <p:nvSpPr>
          <p:cNvPr id="38" name="Rectángulo redondeado 37"/>
          <p:cNvSpPr/>
          <p:nvPr/>
        </p:nvSpPr>
        <p:spPr>
          <a:xfrm>
            <a:off x="2841818" y="1699216"/>
            <a:ext cx="2142873" cy="57685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sz="1000" b="1" dirty="0">
                <a:solidFill>
                  <a:schemeClr val="accent3"/>
                </a:solidFill>
              </a:rPr>
              <a:t>Utilitza el filtre </a:t>
            </a:r>
            <a:r>
              <a:rPr lang="ca-ES" sz="1000" b="1" i="1" dirty="0">
                <a:solidFill>
                  <a:schemeClr val="accent3"/>
                </a:solidFill>
              </a:rPr>
              <a:t>“drets utilització”</a:t>
            </a:r>
            <a:r>
              <a:rPr lang="ca-ES" sz="1000" b="1" dirty="0">
                <a:solidFill>
                  <a:schemeClr val="accent3"/>
                </a:solidFill>
              </a:rPr>
              <a:t> de la </a:t>
            </a:r>
            <a:r>
              <a:rPr lang="ca-ES" sz="1000" b="1" dirty="0">
                <a:solidFill>
                  <a:schemeClr val="accent3"/>
                </a:solidFill>
                <a:hlinkClick r:id="rId6"/>
              </a:rPr>
              <a:t>cerca avançada </a:t>
            </a:r>
            <a:r>
              <a:rPr lang="ca-ES" sz="1000" b="1" dirty="0">
                <a:solidFill>
                  <a:schemeClr val="accent3"/>
                </a:solidFill>
              </a:rPr>
              <a:t>de </a:t>
            </a:r>
            <a:r>
              <a:rPr lang="ca-ES" sz="1000" b="1" dirty="0" err="1">
                <a:solidFill>
                  <a:schemeClr val="accent3"/>
                </a:solidFill>
              </a:rPr>
              <a:t>Google</a:t>
            </a:r>
            <a:endParaRPr lang="es-ES" sz="1000" b="1" dirty="0">
              <a:solidFill>
                <a:schemeClr val="accent3"/>
              </a:solidFill>
            </a:endParaRPr>
          </a:p>
        </p:txBody>
      </p:sp>
      <p:sp>
        <p:nvSpPr>
          <p:cNvPr id="41" name="Rectángulo redondeado 40"/>
          <p:cNvSpPr/>
          <p:nvPr/>
        </p:nvSpPr>
        <p:spPr>
          <a:xfrm>
            <a:off x="5084492" y="1595137"/>
            <a:ext cx="2142873" cy="7366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00" b="1" dirty="0">
                <a:solidFill>
                  <a:schemeClr val="accent3"/>
                </a:solidFill>
              </a:rPr>
              <a:t>Busca </a:t>
            </a:r>
            <a:r>
              <a:rPr lang="pt-BR" sz="1000" b="1" dirty="0" err="1">
                <a:solidFill>
                  <a:schemeClr val="accent3"/>
                </a:solidFill>
              </a:rPr>
              <a:t>als</a:t>
            </a:r>
            <a:r>
              <a:rPr lang="pt-BR" sz="1000" b="1" dirty="0">
                <a:solidFill>
                  <a:schemeClr val="accent3"/>
                </a:solidFill>
              </a:rPr>
              <a:t> </a:t>
            </a:r>
            <a:r>
              <a:rPr lang="pt-BR" sz="1000" b="1" dirty="0" err="1">
                <a:solidFill>
                  <a:schemeClr val="accent3"/>
                </a:solidFill>
              </a:rPr>
              <a:t>cercadors</a:t>
            </a:r>
            <a:r>
              <a:rPr lang="pt-BR" sz="1000" b="1" dirty="0">
                <a:solidFill>
                  <a:schemeClr val="accent3"/>
                </a:solidFill>
              </a:rPr>
              <a:t> d’</a:t>
            </a:r>
            <a:r>
              <a:rPr lang="pt-BR" sz="1000" b="1" dirty="0" err="1">
                <a:solidFill>
                  <a:schemeClr val="accent3"/>
                </a:solidFill>
              </a:rPr>
              <a:t>imatges</a:t>
            </a:r>
            <a:r>
              <a:rPr lang="pt-BR" sz="1000" b="1" dirty="0">
                <a:solidFill>
                  <a:schemeClr val="accent3"/>
                </a:solidFill>
              </a:rPr>
              <a:t> i sons que </a:t>
            </a:r>
            <a:r>
              <a:rPr lang="pt-BR" sz="1000" b="1" dirty="0" err="1">
                <a:solidFill>
                  <a:schemeClr val="accent3"/>
                </a:solidFill>
              </a:rPr>
              <a:t>trobes</a:t>
            </a:r>
            <a:r>
              <a:rPr lang="pt-BR" sz="1000" b="1" dirty="0">
                <a:solidFill>
                  <a:schemeClr val="accent3"/>
                </a:solidFill>
              </a:rPr>
              <a:t> a la guia </a:t>
            </a:r>
            <a:r>
              <a:rPr lang="ca-ES" sz="1000" b="1" dirty="0">
                <a:solidFill>
                  <a:schemeClr val="accent3"/>
                </a:solidFill>
                <a:hlinkClick r:id="rId7"/>
              </a:rPr>
              <a:t>Recursos audiovisuals i drets d’autor</a:t>
            </a:r>
            <a:endParaRPr lang="ca-ES" sz="1000" b="1" dirty="0">
              <a:solidFill>
                <a:schemeClr val="accent3"/>
              </a:solidFill>
            </a:endParaRPr>
          </a:p>
        </p:txBody>
      </p:sp>
      <p:sp>
        <p:nvSpPr>
          <p:cNvPr id="39" name="Flecha derecha 38"/>
          <p:cNvSpPr/>
          <p:nvPr/>
        </p:nvSpPr>
        <p:spPr>
          <a:xfrm>
            <a:off x="2064180" y="1801525"/>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43" name="Flecha derecha 42"/>
          <p:cNvSpPr/>
          <p:nvPr/>
        </p:nvSpPr>
        <p:spPr>
          <a:xfrm>
            <a:off x="5851747" y="3736635"/>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42" name="Flecha doblada hacia arriba 41"/>
          <p:cNvSpPr/>
          <p:nvPr/>
        </p:nvSpPr>
        <p:spPr>
          <a:xfrm rot="5400000">
            <a:off x="2985233" y="3139321"/>
            <a:ext cx="355600" cy="366832"/>
          </a:xfrm>
          <a:prstGeom prst="bentUpArrow">
            <a:avLst>
              <a:gd name="adj1" fmla="val 32792"/>
              <a:gd name="adj2" fmla="val 25000"/>
              <a:gd name="adj3" fmla="val 25000"/>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18609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Dret</a:t>
            </a:r>
            <a:r>
              <a:rPr lang="en-US" dirty="0"/>
              <a:t> de </a:t>
            </a:r>
            <a:r>
              <a:rPr lang="en-US" dirty="0" err="1"/>
              <a:t>cita</a:t>
            </a:r>
            <a:r>
              <a:rPr lang="en-US" dirty="0"/>
              <a:t>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7909012" cy="3728719"/>
          </a:xfrm>
        </p:spPr>
        <p:txBody>
          <a:bodyPr vert="horz" lIns="81621" tIns="40811" rIns="81621" bIns="40811" rtlCol="0" anchor="t">
            <a:noAutofit/>
          </a:bodyPr>
          <a:lstStyle/>
          <a:p>
            <a:pPr marL="0" indent="0">
              <a:buNone/>
            </a:pPr>
            <a:r>
              <a:rPr lang="es-ES" dirty="0" err="1"/>
              <a:t>És</a:t>
            </a:r>
            <a:r>
              <a:rPr lang="es-ES" dirty="0"/>
              <a:t> la </a:t>
            </a:r>
            <a:r>
              <a:rPr lang="es-ES" dirty="0" err="1"/>
              <a:t>facultat</a:t>
            </a:r>
            <a:r>
              <a:rPr lang="es-ES" dirty="0"/>
              <a:t> que es </a:t>
            </a:r>
            <a:r>
              <a:rPr lang="es-ES" dirty="0" err="1"/>
              <a:t>dóna</a:t>
            </a:r>
            <a:r>
              <a:rPr lang="es-ES" dirty="0"/>
              <a:t> a </a:t>
            </a:r>
            <a:r>
              <a:rPr lang="es-ES" dirty="0" err="1"/>
              <a:t>qualsevol</a:t>
            </a:r>
            <a:r>
              <a:rPr lang="es-ES" dirty="0"/>
              <a:t> </a:t>
            </a:r>
            <a:r>
              <a:rPr lang="es-ES" dirty="0" err="1"/>
              <a:t>usuari</a:t>
            </a:r>
            <a:r>
              <a:rPr lang="es-ES" dirty="0"/>
              <a:t> per incorporar </a:t>
            </a:r>
            <a:r>
              <a:rPr lang="es-ES" dirty="0" err="1"/>
              <a:t>part</a:t>
            </a:r>
            <a:r>
              <a:rPr lang="es-ES" dirty="0"/>
              <a:t> </a:t>
            </a:r>
            <a:r>
              <a:rPr lang="es-ES" dirty="0" err="1"/>
              <a:t>d’una</a:t>
            </a:r>
            <a:r>
              <a:rPr lang="es-ES" dirty="0"/>
              <a:t> obra protegida en una de </a:t>
            </a:r>
            <a:r>
              <a:rPr lang="es-ES" dirty="0" err="1"/>
              <a:t>pròpia</a:t>
            </a:r>
            <a:r>
              <a:rPr lang="es-ES" dirty="0"/>
              <a:t>, de forma limitada, </a:t>
            </a:r>
            <a:r>
              <a:rPr lang="es-ES" b="1" dirty="0" err="1"/>
              <a:t>sense</a:t>
            </a:r>
            <a:r>
              <a:rPr lang="es-ES" b="1" dirty="0"/>
              <a:t> </a:t>
            </a:r>
            <a:r>
              <a:rPr lang="es-ES" b="1" dirty="0" err="1"/>
              <a:t>haver</a:t>
            </a:r>
            <a:r>
              <a:rPr lang="es-ES" b="1" dirty="0"/>
              <a:t> de </a:t>
            </a:r>
            <a:r>
              <a:rPr lang="es-ES" b="1" dirty="0" err="1"/>
              <a:t>demanar</a:t>
            </a:r>
            <a:r>
              <a:rPr lang="es-ES" b="1" dirty="0"/>
              <a:t> </a:t>
            </a:r>
            <a:r>
              <a:rPr lang="es-ES" b="1" dirty="0" err="1"/>
              <a:t>autorització</a:t>
            </a:r>
            <a:r>
              <a:rPr lang="es-ES" b="1" dirty="0"/>
              <a:t> a </a:t>
            </a:r>
            <a:r>
              <a:rPr lang="es-ES" b="1" dirty="0" err="1"/>
              <a:t>l’autor</a:t>
            </a:r>
            <a:r>
              <a:rPr lang="es-ES" b="1" dirty="0"/>
              <a:t>/a</a:t>
            </a:r>
            <a:r>
              <a:rPr lang="es-ES" dirty="0"/>
              <a:t>.</a:t>
            </a:r>
          </a:p>
          <a:p>
            <a:pPr marL="0" indent="0">
              <a:buNone/>
            </a:pPr>
            <a:r>
              <a:rPr lang="es-ES" b="1" dirty="0" err="1"/>
              <a:t>Quan</a:t>
            </a:r>
            <a:r>
              <a:rPr lang="es-ES" b="1" dirty="0"/>
              <a:t> </a:t>
            </a:r>
            <a:r>
              <a:rPr lang="es-ES" b="1" dirty="0" err="1"/>
              <a:t>puc</a:t>
            </a:r>
            <a:r>
              <a:rPr lang="es-ES" b="1" dirty="0"/>
              <a:t> </a:t>
            </a:r>
            <a:r>
              <a:rPr lang="es-ES" b="1" dirty="0" err="1"/>
              <a:t>fer</a:t>
            </a:r>
            <a:r>
              <a:rPr lang="es-ES" b="1" dirty="0"/>
              <a:t> </a:t>
            </a:r>
            <a:r>
              <a:rPr lang="es-ES" b="1" dirty="0" err="1"/>
              <a:t>ús</a:t>
            </a:r>
            <a:r>
              <a:rPr lang="es-ES" b="1" dirty="0"/>
              <a:t> del </a:t>
            </a:r>
            <a:r>
              <a:rPr lang="es-ES" b="1" dirty="0" err="1"/>
              <a:t>dret</a:t>
            </a:r>
            <a:r>
              <a:rPr lang="es-ES" b="1" dirty="0"/>
              <a:t> de cita?</a:t>
            </a:r>
            <a:br>
              <a:rPr lang="es-ES" b="1" dirty="0"/>
            </a:br>
            <a:r>
              <a:rPr lang="ca-ES" dirty="0"/>
              <a:t>Quan es compleixin aquestes condicions </a:t>
            </a:r>
            <a:r>
              <a:rPr lang="ca-ES" b="1" dirty="0"/>
              <a:t>simultàniament:</a:t>
            </a:r>
          </a:p>
          <a:p>
            <a:pPr marL="0" indent="0">
              <a:buNone/>
            </a:pPr>
            <a:endParaRPr lang="es-ES" dirty="0"/>
          </a:p>
          <a:p>
            <a:pPr marL="0" indent="0">
              <a:buNone/>
            </a:pPr>
            <a:endParaRPr lang="en-US" dirty="0"/>
          </a:p>
          <a:p>
            <a:pPr marL="0" indent="0">
              <a:buNone/>
            </a:pPr>
            <a:endParaRPr lang="en-US" dirty="0"/>
          </a:p>
          <a:p>
            <a:pPr marL="0" indent="0">
              <a:buNone/>
            </a:pPr>
            <a:br>
              <a:rPr lang="ca-ES" b="1" dirty="0"/>
            </a:br>
            <a:endParaRPr lang="es-ES" dirty="0"/>
          </a:p>
        </p:txBody>
      </p:sp>
      <p:grpSp>
        <p:nvGrpSpPr>
          <p:cNvPr id="5" name="Grupo 4"/>
          <p:cNvGrpSpPr/>
          <p:nvPr/>
        </p:nvGrpSpPr>
        <p:grpSpPr>
          <a:xfrm>
            <a:off x="2008365" y="2634938"/>
            <a:ext cx="2901950" cy="352649"/>
            <a:chOff x="4060012" y="667963"/>
            <a:chExt cx="816864" cy="816864"/>
          </a:xfrm>
        </p:grpSpPr>
        <p:sp>
          <p:nvSpPr>
            <p:cNvPr id="6" name="Rectángulo redondeado 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CuadroTexto 6"/>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ca-ES" sz="1200" b="1" dirty="0"/>
                <a:t>Finalitat docent o investigadora</a:t>
              </a:r>
            </a:p>
          </p:txBody>
        </p:sp>
      </p:grpSp>
      <p:grpSp>
        <p:nvGrpSpPr>
          <p:cNvPr id="8" name="Grupo 7"/>
          <p:cNvGrpSpPr/>
          <p:nvPr/>
        </p:nvGrpSpPr>
        <p:grpSpPr>
          <a:xfrm>
            <a:off x="2008365" y="3130910"/>
            <a:ext cx="2901950" cy="498893"/>
            <a:chOff x="4060012" y="667963"/>
            <a:chExt cx="816864" cy="816864"/>
          </a:xfrm>
        </p:grpSpPr>
        <p:sp>
          <p:nvSpPr>
            <p:cNvPr id="9" name="Rectángulo redondeado 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CuadroTexto 10"/>
            <p:cNvSpPr txBox="1"/>
            <p:nvPr/>
          </p:nvSpPr>
          <p:spPr>
            <a:xfrm>
              <a:off x="4099888" y="667963"/>
              <a:ext cx="759119" cy="7863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ca-ES" sz="1200" b="1" dirty="0"/>
                <a:t>Finalitat d’il·lustrar explicacions </a:t>
              </a:r>
              <a:br>
                <a:rPr lang="ca-ES" sz="1200" b="1" dirty="0"/>
              </a:br>
              <a:r>
                <a:rPr lang="ca-ES" sz="1200" b="1" dirty="0"/>
                <a:t>(anàlisi, comentari o judici crític)</a:t>
              </a:r>
            </a:p>
          </p:txBody>
        </p:sp>
      </p:grpSp>
      <p:grpSp>
        <p:nvGrpSpPr>
          <p:cNvPr id="22" name="Grupo 21"/>
          <p:cNvGrpSpPr/>
          <p:nvPr/>
        </p:nvGrpSpPr>
        <p:grpSpPr>
          <a:xfrm>
            <a:off x="2040213" y="3776021"/>
            <a:ext cx="2901950" cy="498893"/>
            <a:chOff x="4060012" y="667963"/>
            <a:chExt cx="816864" cy="816864"/>
          </a:xfrm>
        </p:grpSpPr>
        <p:sp>
          <p:nvSpPr>
            <p:cNvPr id="23" name="Rectángulo redondeado 22"/>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4" name="CuadroTexto 23"/>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ca-ES" sz="1200" b="1" dirty="0"/>
                <a:t>De forma proporcionada (imatges senceres)</a:t>
              </a:r>
            </a:p>
          </p:txBody>
        </p:sp>
      </p:grpSp>
      <p:grpSp>
        <p:nvGrpSpPr>
          <p:cNvPr id="25" name="Grupo 24"/>
          <p:cNvGrpSpPr/>
          <p:nvPr/>
        </p:nvGrpSpPr>
        <p:grpSpPr>
          <a:xfrm>
            <a:off x="5066678" y="2854145"/>
            <a:ext cx="2901950" cy="498893"/>
            <a:chOff x="4060012" y="667963"/>
            <a:chExt cx="816864" cy="816864"/>
          </a:xfrm>
        </p:grpSpPr>
        <p:sp>
          <p:nvSpPr>
            <p:cNvPr id="26" name="Rectángulo redondeado 2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CuadroTexto 26"/>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ca-ES" sz="1200" b="1" dirty="0"/>
                <a:t>Sobre imatges i textos ja divulgats</a:t>
              </a:r>
            </a:p>
          </p:txBody>
        </p:sp>
      </p:grpSp>
      <p:grpSp>
        <p:nvGrpSpPr>
          <p:cNvPr id="28" name="Grupo 27"/>
          <p:cNvGrpSpPr/>
          <p:nvPr/>
        </p:nvGrpSpPr>
        <p:grpSpPr>
          <a:xfrm>
            <a:off x="5066678" y="3462895"/>
            <a:ext cx="2901950" cy="498893"/>
            <a:chOff x="4060012" y="667963"/>
            <a:chExt cx="816864" cy="816864"/>
          </a:xfrm>
        </p:grpSpPr>
        <p:sp>
          <p:nvSpPr>
            <p:cNvPr id="29" name="Rectángulo redondeado 2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CuadroTexto 29"/>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ca-ES" sz="1200" b="1" dirty="0"/>
                <a:t>Citant font i autoria del document original</a:t>
              </a:r>
            </a:p>
          </p:txBody>
        </p:sp>
      </p:grpSp>
    </p:spTree>
    <p:extLst>
      <p:ext uri="{BB962C8B-B14F-4D97-AF65-F5344CB8AC3E}">
        <p14:creationId xmlns:p14="http://schemas.microsoft.com/office/powerpoint/2010/main" val="533219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Exemples</a:t>
            </a:r>
            <a:r>
              <a:rPr lang="en-US" dirty="0"/>
              <a:t> de </a:t>
            </a:r>
            <a:r>
              <a:rPr lang="en-US" dirty="0" err="1"/>
              <a:t>cita</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474920" y="947643"/>
            <a:ext cx="7858212" cy="1566958"/>
          </a:xfrm>
        </p:spPr>
        <p:txBody>
          <a:bodyPr/>
          <a:lstStyle/>
          <a:p>
            <a:pPr marL="0" indent="0">
              <a:buNone/>
            </a:pPr>
            <a:r>
              <a:rPr lang="en-US" dirty="0" err="1"/>
              <a:t>En</a:t>
            </a:r>
            <a:r>
              <a:rPr lang="en-US" dirty="0"/>
              <a:t> la </a:t>
            </a:r>
            <a:r>
              <a:rPr lang="en-US" dirty="0" err="1"/>
              <a:t>redacció</a:t>
            </a:r>
            <a:r>
              <a:rPr lang="en-US" dirty="0"/>
              <a:t> d’un text:</a:t>
            </a:r>
          </a:p>
          <a:p>
            <a:pPr marL="0" indent="0">
              <a:buNone/>
            </a:pPr>
            <a:r>
              <a:rPr lang="en-US" sz="1200" dirty="0">
                <a:solidFill>
                  <a:schemeClr val="tx1"/>
                </a:solidFill>
              </a:rPr>
              <a:t>… </a:t>
            </a:r>
            <a:r>
              <a:rPr lang="en-US" sz="1200" dirty="0" err="1">
                <a:solidFill>
                  <a:schemeClr val="tx1"/>
                </a:solidFill>
              </a:rPr>
              <a:t>Aquesta</a:t>
            </a:r>
            <a:r>
              <a:rPr lang="en-US" sz="1200" dirty="0">
                <a:solidFill>
                  <a:schemeClr val="tx1"/>
                </a:solidFill>
              </a:rPr>
              <a:t> </a:t>
            </a:r>
            <a:r>
              <a:rPr lang="en-US" sz="1200" dirty="0" err="1">
                <a:solidFill>
                  <a:schemeClr val="tx1"/>
                </a:solidFill>
              </a:rPr>
              <a:t>organització</a:t>
            </a:r>
            <a:r>
              <a:rPr lang="en-US" sz="1200" dirty="0">
                <a:solidFill>
                  <a:schemeClr val="tx1"/>
                </a:solidFill>
              </a:rPr>
              <a:t> del </a:t>
            </a:r>
            <a:r>
              <a:rPr lang="en-US" sz="1200" dirty="0" err="1">
                <a:solidFill>
                  <a:schemeClr val="tx1"/>
                </a:solidFill>
              </a:rPr>
              <a:t>treball</a:t>
            </a:r>
            <a:r>
              <a:rPr lang="en-US" sz="1200" dirty="0">
                <a:solidFill>
                  <a:schemeClr val="tx1"/>
                </a:solidFill>
              </a:rPr>
              <a:t> </a:t>
            </a:r>
            <a:r>
              <a:rPr lang="en-US" sz="1200" dirty="0" err="1">
                <a:solidFill>
                  <a:schemeClr val="tx1"/>
                </a:solidFill>
              </a:rPr>
              <a:t>en</a:t>
            </a:r>
            <a:r>
              <a:rPr lang="en-US" sz="1200" dirty="0">
                <a:solidFill>
                  <a:schemeClr val="tx1"/>
                </a:solidFill>
              </a:rPr>
              <a:t> un </a:t>
            </a:r>
            <a:r>
              <a:rPr lang="en-US" sz="1200" dirty="0" err="1">
                <a:solidFill>
                  <a:schemeClr val="tx1"/>
                </a:solidFill>
              </a:rPr>
              <a:t>entorn</a:t>
            </a:r>
            <a:r>
              <a:rPr lang="en-US" sz="1200" dirty="0">
                <a:solidFill>
                  <a:schemeClr val="tx1"/>
                </a:solidFill>
              </a:rPr>
              <a:t> </a:t>
            </a:r>
            <a:r>
              <a:rPr lang="en-US" sz="1200" dirty="0" err="1">
                <a:solidFill>
                  <a:schemeClr val="tx1"/>
                </a:solidFill>
              </a:rPr>
              <a:t>laboral</a:t>
            </a:r>
            <a:r>
              <a:rPr lang="en-US" sz="1200" dirty="0">
                <a:solidFill>
                  <a:schemeClr val="tx1"/>
                </a:solidFill>
              </a:rPr>
              <a:t> del sector </a:t>
            </a:r>
            <a:r>
              <a:rPr lang="en-US" sz="1200" dirty="0" err="1">
                <a:solidFill>
                  <a:schemeClr val="tx1"/>
                </a:solidFill>
              </a:rPr>
              <a:t>terciari</a:t>
            </a:r>
            <a:r>
              <a:rPr lang="en-US" sz="1200" dirty="0">
                <a:solidFill>
                  <a:schemeClr val="tx1"/>
                </a:solidFill>
              </a:rPr>
              <a:t> ha </a:t>
            </a:r>
            <a:r>
              <a:rPr lang="en-US" sz="1200" dirty="0" err="1">
                <a:solidFill>
                  <a:schemeClr val="tx1"/>
                </a:solidFill>
              </a:rPr>
              <a:t>destacat</a:t>
            </a:r>
            <a:r>
              <a:rPr lang="en-US" sz="1200" dirty="0">
                <a:solidFill>
                  <a:schemeClr val="tx1"/>
                </a:solidFill>
              </a:rPr>
              <a:t> per la </a:t>
            </a:r>
            <a:r>
              <a:rPr lang="en-US" sz="1200" dirty="0" err="1">
                <a:solidFill>
                  <a:schemeClr val="tx1"/>
                </a:solidFill>
              </a:rPr>
              <a:t>potencialitat</a:t>
            </a:r>
            <a:r>
              <a:rPr lang="en-US" sz="1200" dirty="0">
                <a:solidFill>
                  <a:schemeClr val="tx1"/>
                </a:solidFill>
              </a:rPr>
              <a:t> del </a:t>
            </a:r>
            <a:r>
              <a:rPr lang="en-US" sz="1200" dirty="0" err="1">
                <a:solidFill>
                  <a:schemeClr val="tx1"/>
                </a:solidFill>
              </a:rPr>
              <a:t>treball</a:t>
            </a:r>
            <a:r>
              <a:rPr lang="en-US" sz="1200" dirty="0">
                <a:solidFill>
                  <a:schemeClr val="tx1"/>
                </a:solidFill>
              </a:rPr>
              <a:t> </a:t>
            </a:r>
            <a:r>
              <a:rPr lang="en-US" sz="1200" dirty="0" err="1">
                <a:solidFill>
                  <a:schemeClr val="tx1"/>
                </a:solidFill>
              </a:rPr>
              <a:t>en</a:t>
            </a:r>
            <a:r>
              <a:rPr lang="en-US" sz="1200" dirty="0">
                <a:solidFill>
                  <a:schemeClr val="tx1"/>
                </a:solidFill>
              </a:rPr>
              <a:t> equip. </a:t>
            </a:r>
            <a:r>
              <a:rPr lang="en-US" sz="1200" dirty="0" err="1">
                <a:solidFill>
                  <a:schemeClr val="tx1"/>
                </a:solidFill>
              </a:rPr>
              <a:t>Perquè</a:t>
            </a:r>
            <a:r>
              <a:rPr lang="en-US" sz="1200" dirty="0">
                <a:solidFill>
                  <a:schemeClr val="tx1"/>
                </a:solidFill>
              </a:rPr>
              <a:t>, </a:t>
            </a:r>
            <a:r>
              <a:rPr lang="en-US" sz="1200" dirty="0" err="1">
                <a:solidFill>
                  <a:schemeClr val="tx1"/>
                </a:solidFill>
              </a:rPr>
              <a:t>tal</a:t>
            </a:r>
            <a:r>
              <a:rPr lang="en-US" sz="1200" dirty="0">
                <a:solidFill>
                  <a:schemeClr val="tx1"/>
                </a:solidFill>
              </a:rPr>
              <a:t> i com </a:t>
            </a:r>
            <a:r>
              <a:rPr lang="en-US" sz="1200" dirty="0" err="1">
                <a:solidFill>
                  <a:schemeClr val="tx1"/>
                </a:solidFill>
              </a:rPr>
              <a:t>deia</a:t>
            </a:r>
            <a:r>
              <a:rPr lang="en-US" sz="1200" dirty="0">
                <a:solidFill>
                  <a:schemeClr val="tx1"/>
                </a:solidFill>
              </a:rPr>
              <a:t> Henry Ford, “</a:t>
            </a:r>
            <a:r>
              <a:rPr lang="en-US" sz="1200" dirty="0" err="1">
                <a:solidFill>
                  <a:schemeClr val="tx1"/>
                </a:solidFill>
              </a:rPr>
              <a:t>ir</a:t>
            </a:r>
            <a:r>
              <a:rPr lang="en-US" sz="1200" dirty="0">
                <a:solidFill>
                  <a:schemeClr val="tx1"/>
                </a:solidFill>
              </a:rPr>
              <a:t> </a:t>
            </a:r>
            <a:r>
              <a:rPr lang="en-US" sz="1200" dirty="0" err="1">
                <a:solidFill>
                  <a:schemeClr val="tx1"/>
                </a:solidFill>
              </a:rPr>
              <a:t>juntos</a:t>
            </a:r>
            <a:r>
              <a:rPr lang="en-US" sz="1200" dirty="0">
                <a:solidFill>
                  <a:schemeClr val="tx1"/>
                </a:solidFill>
              </a:rPr>
              <a:t> </a:t>
            </a:r>
            <a:r>
              <a:rPr lang="en-US" sz="1200" dirty="0" err="1">
                <a:solidFill>
                  <a:schemeClr val="tx1"/>
                </a:solidFill>
              </a:rPr>
              <a:t>es</a:t>
            </a:r>
            <a:r>
              <a:rPr lang="en-US" sz="1200" dirty="0">
                <a:solidFill>
                  <a:schemeClr val="tx1"/>
                </a:solidFill>
              </a:rPr>
              <a:t> </a:t>
            </a:r>
            <a:r>
              <a:rPr lang="en-US" sz="1200" dirty="0" err="1">
                <a:solidFill>
                  <a:schemeClr val="tx1"/>
                </a:solidFill>
              </a:rPr>
              <a:t>comenzar</a:t>
            </a:r>
            <a:r>
              <a:rPr lang="en-US" sz="1200" dirty="0">
                <a:solidFill>
                  <a:schemeClr val="tx1"/>
                </a:solidFill>
              </a:rPr>
              <a:t>. </a:t>
            </a:r>
            <a:r>
              <a:rPr lang="en-US" sz="1200" dirty="0" err="1">
                <a:solidFill>
                  <a:schemeClr val="tx1"/>
                </a:solidFill>
              </a:rPr>
              <a:t>Mantenerse</a:t>
            </a:r>
            <a:r>
              <a:rPr lang="en-US" sz="1200" dirty="0">
                <a:solidFill>
                  <a:schemeClr val="tx1"/>
                </a:solidFill>
              </a:rPr>
              <a:t> </a:t>
            </a:r>
            <a:r>
              <a:rPr lang="en-US" sz="1200" dirty="0" err="1">
                <a:solidFill>
                  <a:schemeClr val="tx1"/>
                </a:solidFill>
              </a:rPr>
              <a:t>juntos</a:t>
            </a:r>
            <a:r>
              <a:rPr lang="en-US" sz="1200" dirty="0">
                <a:solidFill>
                  <a:schemeClr val="tx1"/>
                </a:solidFill>
              </a:rPr>
              <a:t> </a:t>
            </a:r>
            <a:r>
              <a:rPr lang="en-US" sz="1200" dirty="0" err="1">
                <a:solidFill>
                  <a:schemeClr val="tx1"/>
                </a:solidFill>
              </a:rPr>
              <a:t>es</a:t>
            </a:r>
            <a:r>
              <a:rPr lang="en-US" sz="1200" dirty="0">
                <a:solidFill>
                  <a:schemeClr val="tx1"/>
                </a:solidFill>
              </a:rPr>
              <a:t> </a:t>
            </a:r>
            <a:r>
              <a:rPr lang="en-US" sz="1200" dirty="0" err="1">
                <a:solidFill>
                  <a:schemeClr val="tx1"/>
                </a:solidFill>
              </a:rPr>
              <a:t>progresar</a:t>
            </a:r>
            <a:r>
              <a:rPr lang="en-US" sz="1200" dirty="0">
                <a:solidFill>
                  <a:schemeClr val="tx1"/>
                </a:solidFill>
              </a:rPr>
              <a:t>. </a:t>
            </a:r>
            <a:r>
              <a:rPr lang="en-US" sz="1200" dirty="0" err="1">
                <a:solidFill>
                  <a:schemeClr val="tx1"/>
                </a:solidFill>
              </a:rPr>
              <a:t>Trabajar</a:t>
            </a:r>
            <a:r>
              <a:rPr lang="en-US" sz="1200" dirty="0">
                <a:solidFill>
                  <a:schemeClr val="tx1"/>
                </a:solidFill>
              </a:rPr>
              <a:t> </a:t>
            </a:r>
            <a:r>
              <a:rPr lang="en-US" sz="1200" dirty="0" err="1">
                <a:solidFill>
                  <a:schemeClr val="tx1"/>
                </a:solidFill>
              </a:rPr>
              <a:t>juntos</a:t>
            </a:r>
            <a:r>
              <a:rPr lang="en-US" sz="1200" dirty="0">
                <a:solidFill>
                  <a:schemeClr val="tx1"/>
                </a:solidFill>
              </a:rPr>
              <a:t> </a:t>
            </a:r>
            <a:r>
              <a:rPr lang="en-US" sz="1200" dirty="0" err="1">
                <a:solidFill>
                  <a:schemeClr val="tx1"/>
                </a:solidFill>
              </a:rPr>
              <a:t>es</a:t>
            </a:r>
            <a:r>
              <a:rPr lang="en-US" sz="1200" dirty="0">
                <a:solidFill>
                  <a:schemeClr val="tx1"/>
                </a:solidFill>
              </a:rPr>
              <a:t> </a:t>
            </a:r>
            <a:r>
              <a:rPr lang="en-US" sz="1200" dirty="0" err="1">
                <a:solidFill>
                  <a:schemeClr val="tx1"/>
                </a:solidFill>
              </a:rPr>
              <a:t>triunfar</a:t>
            </a:r>
            <a:r>
              <a:rPr lang="en-US" sz="1200" dirty="0">
                <a:solidFill>
                  <a:schemeClr val="tx1"/>
                </a:solidFill>
              </a:rPr>
              <a:t>”…</a:t>
            </a:r>
          </a:p>
          <a:p>
            <a:pPr marL="0" indent="0">
              <a:buNone/>
            </a:pPr>
            <a:r>
              <a:rPr lang="en-US" sz="1200" dirty="0">
                <a:solidFill>
                  <a:schemeClr val="tx1"/>
                </a:solidFill>
              </a:rPr>
              <a:t>Font: </a:t>
            </a:r>
            <a:r>
              <a:rPr lang="es-ES" sz="1200" dirty="0" err="1">
                <a:solidFill>
                  <a:schemeClr val="tx1"/>
                </a:solidFill>
              </a:rPr>
              <a:t>Enprogress</a:t>
            </a:r>
            <a:r>
              <a:rPr lang="es-ES" sz="1200" dirty="0">
                <a:solidFill>
                  <a:schemeClr val="tx1"/>
                </a:solidFill>
              </a:rPr>
              <a:t>: </a:t>
            </a:r>
            <a:r>
              <a:rPr lang="es-ES" sz="1200" dirty="0">
                <a:solidFill>
                  <a:schemeClr val="tx1"/>
                </a:solidFill>
                <a:hlinkClick r:id="rId3"/>
              </a:rPr>
              <a:t>https://www.enprogress.es/clientes</a:t>
            </a:r>
            <a:r>
              <a:rPr lang="es-ES" sz="1200" dirty="0">
                <a:solidFill>
                  <a:schemeClr val="tx1"/>
                </a:solidFill>
              </a:rPr>
              <a:t> [Consulta 26/01/22]</a:t>
            </a:r>
            <a:endParaRPr lang="en-GB" sz="1200" dirty="0">
              <a:solidFill>
                <a:schemeClr val="tx1"/>
              </a:solidFill>
            </a:endParaRPr>
          </a:p>
        </p:txBody>
      </p:sp>
      <p:pic>
        <p:nvPicPr>
          <p:cNvPr id="4" name="Imat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0757" y="3081129"/>
            <a:ext cx="2383577" cy="1323327"/>
          </a:xfrm>
          <a:prstGeom prst="rect">
            <a:avLst/>
          </a:prstGeom>
        </p:spPr>
      </p:pic>
      <p:sp>
        <p:nvSpPr>
          <p:cNvPr id="5" name="Rectangle 3"/>
          <p:cNvSpPr/>
          <p:nvPr/>
        </p:nvSpPr>
        <p:spPr>
          <a:xfrm>
            <a:off x="1136311" y="4404456"/>
            <a:ext cx="6944202" cy="276999"/>
          </a:xfrm>
          <a:prstGeom prst="rect">
            <a:avLst/>
          </a:prstGeom>
        </p:spPr>
        <p:txBody>
          <a:bodyPr wrap="square">
            <a:spAutoFit/>
          </a:bodyPr>
          <a:lstStyle/>
          <a:p>
            <a:r>
              <a:rPr lang="ca-ES" sz="1200" dirty="0"/>
              <a:t>Imatge: Gerd </a:t>
            </a:r>
            <a:r>
              <a:rPr lang="ca-ES" sz="1200" dirty="0" err="1"/>
              <a:t>Altmann</a:t>
            </a:r>
            <a:r>
              <a:rPr lang="ca-ES" sz="1200" dirty="0"/>
              <a:t> / </a:t>
            </a:r>
            <a:r>
              <a:rPr lang="ca-ES" sz="1200" dirty="0" err="1">
                <a:hlinkClick r:id="rId5"/>
              </a:rPr>
              <a:t>PublicDomainPictures</a:t>
            </a:r>
            <a:r>
              <a:rPr lang="ca-ES" sz="1200" dirty="0"/>
              <a:t> / </a:t>
            </a:r>
            <a:r>
              <a:rPr lang="ca-ES" sz="1200" dirty="0" err="1"/>
              <a:t>Public</a:t>
            </a:r>
            <a:r>
              <a:rPr lang="ca-ES" sz="1200" dirty="0"/>
              <a:t> </a:t>
            </a:r>
            <a:r>
              <a:rPr lang="ca-ES" sz="1200" dirty="0" err="1"/>
              <a:t>domain</a:t>
            </a:r>
            <a:r>
              <a:rPr lang="ca-ES" sz="1200" b="1" dirty="0"/>
              <a:t> </a:t>
            </a:r>
            <a:r>
              <a:rPr lang="es-ES" sz="1200" dirty="0"/>
              <a:t>[Consulta 26/01/2022]</a:t>
            </a:r>
            <a:endParaRPr lang="ca-ES" sz="1200" dirty="0"/>
          </a:p>
        </p:txBody>
      </p:sp>
      <p:sp>
        <p:nvSpPr>
          <p:cNvPr id="6" name="1 CuadroTexto"/>
          <p:cNvSpPr txBox="1"/>
          <p:nvPr/>
        </p:nvSpPr>
        <p:spPr>
          <a:xfrm>
            <a:off x="489362" y="2752113"/>
            <a:ext cx="5729014" cy="338554"/>
          </a:xfrm>
          <a:prstGeom prst="rect">
            <a:avLst/>
          </a:prstGeom>
          <a:noFill/>
        </p:spPr>
        <p:txBody>
          <a:bodyPr wrap="square" rtlCol="0">
            <a:spAutoFit/>
          </a:bodyPr>
          <a:lstStyle/>
          <a:p>
            <a:r>
              <a:rPr lang="ca-ES" dirty="0">
                <a:solidFill>
                  <a:schemeClr val="tx1">
                    <a:lumMod val="85000"/>
                    <a:lumOff val="15000"/>
                  </a:schemeClr>
                </a:solidFill>
              </a:rPr>
              <a:t>Imatge d’accés obert obtinguda d’una font informal:</a:t>
            </a:r>
            <a:endParaRPr lang="ca-ES" sz="1400" b="1" dirty="0">
              <a:solidFill>
                <a:schemeClr val="tx1">
                  <a:lumMod val="85000"/>
                  <a:lumOff val="15000"/>
                </a:schemeClr>
              </a:solidFill>
            </a:endParaRPr>
          </a:p>
        </p:txBody>
      </p:sp>
    </p:spTree>
    <p:extLst>
      <p:ext uri="{BB962C8B-B14F-4D97-AF65-F5344CB8AC3E}">
        <p14:creationId xmlns:p14="http://schemas.microsoft.com/office/powerpoint/2010/main" val="2518238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2 Imagen" descr="notaalpeu.jpg"/>
          <p:cNvPicPr>
            <a:picLocks noChangeAspect="1"/>
          </p:cNvPicPr>
          <p:nvPr/>
        </p:nvPicPr>
        <p:blipFill>
          <a:blip r:embed="rId2" cstate="print"/>
          <a:stretch>
            <a:fillRect/>
          </a:stretch>
        </p:blipFill>
        <p:spPr>
          <a:xfrm>
            <a:off x="1211435" y="401145"/>
            <a:ext cx="6600825" cy="3857625"/>
          </a:xfrm>
          <a:prstGeom prst="rect">
            <a:avLst/>
          </a:prstGeom>
          <a:ln>
            <a:solidFill>
              <a:schemeClr val="accent3">
                <a:lumMod val="50000"/>
              </a:schemeClr>
            </a:solidFill>
          </a:ln>
        </p:spPr>
      </p:pic>
      <p:sp>
        <p:nvSpPr>
          <p:cNvPr id="7" name="3 CuadroTexto"/>
          <p:cNvSpPr txBox="1"/>
          <p:nvPr/>
        </p:nvSpPr>
        <p:spPr>
          <a:xfrm>
            <a:off x="1211435" y="4258770"/>
            <a:ext cx="6657983" cy="338554"/>
          </a:xfrm>
          <a:prstGeom prst="rect">
            <a:avLst/>
          </a:prstGeom>
          <a:noFill/>
        </p:spPr>
        <p:txBody>
          <a:bodyPr wrap="square" rtlCol="0">
            <a:spAutoFit/>
          </a:bodyPr>
          <a:lstStyle/>
          <a:p>
            <a:pPr algn="just"/>
            <a:r>
              <a:rPr lang="es-ES" sz="800" b="1" dirty="0"/>
              <a:t>Font: </a:t>
            </a:r>
            <a:r>
              <a:rPr lang="es-ES" sz="800" dirty="0"/>
              <a:t>Gómez </a:t>
            </a:r>
            <a:r>
              <a:rPr lang="es-ES" sz="800" dirty="0" err="1"/>
              <a:t>Mompart</a:t>
            </a:r>
            <a:r>
              <a:rPr lang="es-ES" sz="800" dirty="0"/>
              <a:t>, J.L. &amp; </a:t>
            </a:r>
            <a:r>
              <a:rPr lang="es-ES" sz="800" dirty="0" err="1"/>
              <a:t>Coperías</a:t>
            </a:r>
            <a:r>
              <a:rPr lang="es-ES" sz="800" dirty="0"/>
              <a:t> Aguilar, M.J. (2014). Importancia de la prensa hispana. La victoria de </a:t>
            </a:r>
            <a:r>
              <a:rPr lang="es-ES" sz="800" dirty="0" err="1"/>
              <a:t>Obama</a:t>
            </a:r>
            <a:r>
              <a:rPr lang="es-ES" sz="800" dirty="0"/>
              <a:t> en los periódicos en español estadounidenses. </a:t>
            </a:r>
            <a:r>
              <a:rPr lang="es-ES" sz="800" i="1" dirty="0" err="1"/>
              <a:t>Communication</a:t>
            </a:r>
            <a:r>
              <a:rPr lang="es-ES" sz="800" i="1" dirty="0"/>
              <a:t> &amp; </a:t>
            </a:r>
            <a:r>
              <a:rPr lang="es-ES" sz="800" i="1" dirty="0" err="1"/>
              <a:t>Society</a:t>
            </a:r>
            <a:r>
              <a:rPr lang="es-ES" sz="800" dirty="0"/>
              <a:t>, </a:t>
            </a:r>
            <a:r>
              <a:rPr lang="es-ES" sz="800" i="1" dirty="0"/>
              <a:t>27</a:t>
            </a:r>
            <a:r>
              <a:rPr lang="es-ES" sz="800" dirty="0"/>
              <a:t>(2), 101–124.</a:t>
            </a:r>
          </a:p>
        </p:txBody>
      </p:sp>
      <p:sp>
        <p:nvSpPr>
          <p:cNvPr id="4" name="Anillo 3"/>
          <p:cNvSpPr/>
          <p:nvPr/>
        </p:nvSpPr>
        <p:spPr>
          <a:xfrm>
            <a:off x="2563813" y="838993"/>
            <a:ext cx="212725" cy="194469"/>
          </a:xfrm>
          <a:prstGeom prst="donut">
            <a:avLst>
              <a:gd name="adj" fmla="val 936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Anillo 8"/>
          <p:cNvSpPr/>
          <p:nvPr/>
        </p:nvSpPr>
        <p:spPr>
          <a:xfrm>
            <a:off x="1312863" y="3512343"/>
            <a:ext cx="212725" cy="194469"/>
          </a:xfrm>
          <a:prstGeom prst="donut">
            <a:avLst>
              <a:gd name="adj" fmla="val 936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1" name="Flecha derecha 10"/>
          <p:cNvSpPr/>
          <p:nvPr/>
        </p:nvSpPr>
        <p:spPr>
          <a:xfrm>
            <a:off x="932457" y="880269"/>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2" name="Flecha derecha 11"/>
          <p:cNvSpPr/>
          <p:nvPr/>
        </p:nvSpPr>
        <p:spPr>
          <a:xfrm>
            <a:off x="927996" y="3532980"/>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7236560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t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8512" y="72306"/>
            <a:ext cx="5331524" cy="4439872"/>
          </a:xfrm>
          <a:prstGeom prst="rect">
            <a:avLst/>
          </a:prstGeom>
        </p:spPr>
      </p:pic>
      <p:sp>
        <p:nvSpPr>
          <p:cNvPr id="7" name="QuadreDeText 2"/>
          <p:cNvSpPr txBox="1"/>
          <p:nvPr/>
        </p:nvSpPr>
        <p:spPr>
          <a:xfrm>
            <a:off x="1862006" y="4342901"/>
            <a:ext cx="4868994" cy="338554"/>
          </a:xfrm>
          <a:prstGeom prst="rect">
            <a:avLst/>
          </a:prstGeom>
          <a:noFill/>
        </p:spPr>
        <p:txBody>
          <a:bodyPr wrap="square" rtlCol="0">
            <a:spAutoFit/>
          </a:bodyPr>
          <a:lstStyle/>
          <a:p>
            <a:r>
              <a:rPr lang="ca-ES" sz="800" b="1" dirty="0"/>
              <a:t>Font: </a:t>
            </a:r>
            <a:r>
              <a:rPr lang="ca-ES" sz="800" dirty="0" err="1"/>
              <a:t>Aguayo</a:t>
            </a:r>
            <a:r>
              <a:rPr lang="ca-ES" sz="800" dirty="0"/>
              <a:t>, F. (2008). </a:t>
            </a:r>
            <a:r>
              <a:rPr lang="ca-ES" sz="800" dirty="0" err="1"/>
              <a:t>Imagen</a:t>
            </a:r>
            <a:r>
              <a:rPr lang="ca-ES" sz="800" dirty="0"/>
              <a:t>, </a:t>
            </a:r>
            <a:r>
              <a:rPr lang="ca-ES" sz="800" dirty="0" err="1"/>
              <a:t>fotografía</a:t>
            </a:r>
            <a:r>
              <a:rPr lang="ca-ES" sz="800" dirty="0"/>
              <a:t> y productores. </a:t>
            </a:r>
            <a:r>
              <a:rPr lang="ca-ES" sz="800" i="1" dirty="0" err="1"/>
              <a:t>Secuencia</a:t>
            </a:r>
            <a:r>
              <a:rPr lang="ca-ES" sz="800" i="1" dirty="0"/>
              <a:t>: revista de historia y </a:t>
            </a:r>
            <a:r>
              <a:rPr lang="ca-ES" sz="800" i="1" dirty="0" err="1"/>
              <a:t>ciencias</a:t>
            </a:r>
            <a:r>
              <a:rPr lang="ca-ES" sz="800" i="1" dirty="0"/>
              <a:t> </a:t>
            </a:r>
            <a:r>
              <a:rPr lang="ca-ES" sz="800" i="1" dirty="0" err="1"/>
              <a:t>sociales</a:t>
            </a:r>
            <a:r>
              <a:rPr lang="ca-ES" sz="800" i="1" dirty="0"/>
              <a:t>, 71, 135-187.</a:t>
            </a:r>
            <a:endParaRPr lang="es-ES" sz="800" dirty="0"/>
          </a:p>
        </p:txBody>
      </p:sp>
      <p:sp>
        <p:nvSpPr>
          <p:cNvPr id="8" name="Flecha derecha 7"/>
          <p:cNvSpPr/>
          <p:nvPr/>
        </p:nvSpPr>
        <p:spPr>
          <a:xfrm>
            <a:off x="1633836" y="3973232"/>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3860400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err="1"/>
              <a:t>Normes</a:t>
            </a:r>
            <a:r>
              <a:rPr lang="en-US" dirty="0"/>
              <a:t> </a:t>
            </a:r>
            <a:r>
              <a:rPr lang="en-US" dirty="0" err="1"/>
              <a:t>i</a:t>
            </a:r>
            <a:r>
              <a:rPr lang="en-US" dirty="0"/>
              <a:t> </a:t>
            </a:r>
            <a:r>
              <a:rPr lang="en-US" dirty="0" err="1"/>
              <a:t>recomanacions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129180"/>
            <a:ext cx="6903377" cy="3577574"/>
          </a:xfrm>
        </p:spPr>
        <p:txBody>
          <a:bodyPr/>
          <a:lstStyle/>
          <a:p>
            <a:r>
              <a:rPr lang="ca-ES" dirty="0"/>
              <a:t>Teniu els micròfons silenciats per a una millor comprensió de les explicacions de la formadora. </a:t>
            </a:r>
          </a:p>
          <a:p>
            <a:r>
              <a:rPr lang="ca-ES" dirty="0"/>
              <a:t>Teniu prohibit de gravar (vídeo o àudio), directament o indirectament, totalment o parcialment, la sessió. </a:t>
            </a:r>
          </a:p>
          <a:p>
            <a:r>
              <a:rPr lang="ca-ES" dirty="0"/>
              <a:t>Es recomana </a:t>
            </a:r>
            <a:r>
              <a:rPr lang="ca-ES" dirty="0" err="1"/>
              <a:t>deshabilitar</a:t>
            </a:r>
            <a:r>
              <a:rPr lang="ca-ES" dirty="0"/>
              <a:t> la vostra càmera per no alentir les connexions. </a:t>
            </a:r>
          </a:p>
          <a:p>
            <a:r>
              <a:rPr lang="ca-ES" dirty="0"/>
              <a:t>Feu les preguntes a través del xat. Es contestaran al llarg de la sessió o posteriorment.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7667" y="182066"/>
            <a:ext cx="615581" cy="61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49218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cstate="print"/>
          <a:stretch>
            <a:fillRect/>
          </a:stretch>
        </p:blipFill>
        <p:spPr>
          <a:xfrm>
            <a:off x="4928822" y="349670"/>
            <a:ext cx="3141751" cy="3147312"/>
          </a:xfrm>
          <a:prstGeom prst="rect">
            <a:avLst/>
          </a:prstGeom>
        </p:spPr>
      </p:pic>
      <p:sp>
        <p:nvSpPr>
          <p:cNvPr id="7" name="QuadreDeText 2"/>
          <p:cNvSpPr txBox="1"/>
          <p:nvPr/>
        </p:nvSpPr>
        <p:spPr>
          <a:xfrm>
            <a:off x="4839371" y="3619990"/>
            <a:ext cx="3641569" cy="707886"/>
          </a:xfrm>
          <a:prstGeom prst="rect">
            <a:avLst/>
          </a:prstGeom>
          <a:noFill/>
        </p:spPr>
        <p:txBody>
          <a:bodyPr wrap="square" rtlCol="0">
            <a:spAutoFit/>
          </a:bodyPr>
          <a:lstStyle/>
          <a:p>
            <a:pPr algn="just"/>
            <a:r>
              <a:rPr lang="ca-ES" sz="800" b="1" dirty="0"/>
              <a:t>Font: </a:t>
            </a:r>
            <a:r>
              <a:rPr lang="ca-ES" sz="800" dirty="0"/>
              <a:t>Fort, J.; Ortiga, M. (2015). </a:t>
            </a:r>
            <a:r>
              <a:rPr lang="es-ES" sz="800" dirty="0" err="1"/>
              <a:t>Memòria</a:t>
            </a:r>
            <a:r>
              <a:rPr lang="es-ES" sz="800" dirty="0"/>
              <a:t> científica: </a:t>
            </a:r>
            <a:r>
              <a:rPr lang="es-ES" sz="800" dirty="0" err="1"/>
              <a:t>eficàcia</a:t>
            </a:r>
            <a:r>
              <a:rPr lang="es-ES" sz="800" dirty="0"/>
              <a:t> de la </a:t>
            </a:r>
            <a:r>
              <a:rPr lang="es-ES" sz="800" dirty="0" err="1"/>
              <a:t>punció</a:t>
            </a:r>
            <a:r>
              <a:rPr lang="es-ES" sz="800" dirty="0"/>
              <a:t> seca en el </a:t>
            </a:r>
            <a:r>
              <a:rPr lang="es-ES" sz="800" dirty="0" err="1"/>
              <a:t>tractament</a:t>
            </a:r>
            <a:r>
              <a:rPr lang="es-ES" sz="800" dirty="0"/>
              <a:t> </a:t>
            </a:r>
            <a:r>
              <a:rPr lang="es-ES" sz="800" dirty="0" err="1"/>
              <a:t>fisioterapèutic</a:t>
            </a:r>
            <a:r>
              <a:rPr lang="es-ES" sz="800" dirty="0"/>
              <a:t> de </a:t>
            </a:r>
            <a:r>
              <a:rPr lang="es-ES" sz="800" dirty="0" err="1"/>
              <a:t>l’osteopatia</a:t>
            </a:r>
            <a:r>
              <a:rPr lang="es-ES" sz="800" dirty="0"/>
              <a:t> </a:t>
            </a:r>
            <a:r>
              <a:rPr lang="es-ES" sz="800" dirty="0" err="1"/>
              <a:t>dinàmica</a:t>
            </a:r>
            <a:r>
              <a:rPr lang="es-ES" sz="800" dirty="0"/>
              <a:t> del pubis (Trabajo de Fin de Grado). </a:t>
            </a:r>
            <a:r>
              <a:rPr lang="es-ES" sz="800" dirty="0" err="1"/>
              <a:t>Universitat</a:t>
            </a:r>
            <a:r>
              <a:rPr lang="es-ES" sz="800" dirty="0"/>
              <a:t> </a:t>
            </a:r>
            <a:r>
              <a:rPr lang="es-ES" sz="800" dirty="0" err="1"/>
              <a:t>Autònoma</a:t>
            </a:r>
            <a:r>
              <a:rPr lang="es-ES" sz="800" dirty="0"/>
              <a:t> de Barcelona. </a:t>
            </a:r>
            <a:r>
              <a:rPr lang="es-ES" sz="800" dirty="0">
                <a:hlinkClick r:id="rId3"/>
              </a:rPr>
              <a:t>https://ddd.uab.cat/record/144718</a:t>
            </a:r>
            <a:r>
              <a:rPr lang="es-ES" sz="800" dirty="0"/>
              <a:t> [Consulta 26/01/2022]</a:t>
            </a:r>
          </a:p>
        </p:txBody>
      </p:sp>
      <p:sp>
        <p:nvSpPr>
          <p:cNvPr id="8" name="Flecha derecha 7"/>
          <p:cNvSpPr/>
          <p:nvPr/>
        </p:nvSpPr>
        <p:spPr>
          <a:xfrm>
            <a:off x="5327213" y="2930454"/>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pic>
        <p:nvPicPr>
          <p:cNvPr id="5" name="Imatg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496" y="699653"/>
            <a:ext cx="3535826" cy="2628760"/>
          </a:xfrm>
          <a:prstGeom prst="rect">
            <a:avLst/>
          </a:prstGeom>
        </p:spPr>
      </p:pic>
      <p:sp>
        <p:nvSpPr>
          <p:cNvPr id="9" name="3 CuadroTexto"/>
          <p:cNvSpPr txBox="1"/>
          <p:nvPr/>
        </p:nvSpPr>
        <p:spPr>
          <a:xfrm>
            <a:off x="718005" y="3618185"/>
            <a:ext cx="3696441" cy="461665"/>
          </a:xfrm>
          <a:prstGeom prst="rect">
            <a:avLst/>
          </a:prstGeom>
          <a:noFill/>
        </p:spPr>
        <p:txBody>
          <a:bodyPr wrap="square" rtlCol="0">
            <a:spAutoFit/>
          </a:bodyPr>
          <a:lstStyle/>
          <a:p>
            <a:pPr algn="just"/>
            <a:r>
              <a:rPr lang="es-ES" sz="800" b="1" dirty="0">
                <a:solidFill>
                  <a:prstClr val="black"/>
                </a:solidFill>
              </a:rPr>
              <a:t>Font:</a:t>
            </a:r>
            <a:r>
              <a:rPr lang="es-ES" sz="800" dirty="0">
                <a:solidFill>
                  <a:prstClr val="black"/>
                </a:solidFill>
              </a:rPr>
              <a:t> </a:t>
            </a:r>
            <a:r>
              <a:rPr lang="es-ES" sz="800" dirty="0" err="1">
                <a:solidFill>
                  <a:prstClr val="black"/>
                </a:solidFill>
              </a:rPr>
              <a:t>Albújar</a:t>
            </a:r>
            <a:r>
              <a:rPr lang="es-ES" sz="800" dirty="0">
                <a:solidFill>
                  <a:prstClr val="black"/>
                </a:solidFill>
              </a:rPr>
              <a:t>, M. (2014). </a:t>
            </a:r>
            <a:r>
              <a:rPr lang="es-ES" sz="800" i="1" dirty="0">
                <a:solidFill>
                  <a:prstClr val="black"/>
                </a:solidFill>
              </a:rPr>
              <a:t>La estructura de la televisión española tras el apagón analógico.</a:t>
            </a:r>
            <a:r>
              <a:rPr lang="es-ES" sz="800" dirty="0">
                <a:solidFill>
                  <a:prstClr val="black"/>
                </a:solidFill>
              </a:rPr>
              <a:t> (</a:t>
            </a:r>
            <a:r>
              <a:rPr lang="es-ES" sz="800" dirty="0" err="1">
                <a:solidFill>
                  <a:prstClr val="black"/>
                </a:solidFill>
              </a:rPr>
              <a:t>Treball</a:t>
            </a:r>
            <a:r>
              <a:rPr lang="es-ES" sz="800" dirty="0">
                <a:solidFill>
                  <a:prstClr val="black"/>
                </a:solidFill>
              </a:rPr>
              <a:t> de fi de </a:t>
            </a:r>
            <a:r>
              <a:rPr lang="es-ES" sz="800" dirty="0" err="1">
                <a:solidFill>
                  <a:prstClr val="black"/>
                </a:solidFill>
              </a:rPr>
              <a:t>màster</a:t>
            </a:r>
            <a:r>
              <a:rPr lang="es-ES" sz="800" dirty="0">
                <a:solidFill>
                  <a:prstClr val="black"/>
                </a:solidFill>
              </a:rPr>
              <a:t>). </a:t>
            </a:r>
            <a:r>
              <a:rPr lang="es-ES" sz="800" dirty="0" err="1">
                <a:solidFill>
                  <a:prstClr val="black"/>
                </a:solidFill>
              </a:rPr>
              <a:t>Universitat</a:t>
            </a:r>
            <a:r>
              <a:rPr lang="es-ES" sz="800" dirty="0">
                <a:solidFill>
                  <a:prstClr val="black"/>
                </a:solidFill>
              </a:rPr>
              <a:t> </a:t>
            </a:r>
            <a:r>
              <a:rPr lang="es-ES" sz="800" dirty="0" err="1">
                <a:solidFill>
                  <a:prstClr val="black"/>
                </a:solidFill>
              </a:rPr>
              <a:t>Autònoma</a:t>
            </a:r>
            <a:r>
              <a:rPr lang="es-ES" sz="800" dirty="0">
                <a:solidFill>
                  <a:prstClr val="black"/>
                </a:solidFill>
              </a:rPr>
              <a:t> de Barcelona.</a:t>
            </a:r>
          </a:p>
        </p:txBody>
      </p:sp>
      <p:sp>
        <p:nvSpPr>
          <p:cNvPr id="10" name="Flecha derecha 7"/>
          <p:cNvSpPr/>
          <p:nvPr/>
        </p:nvSpPr>
        <p:spPr>
          <a:xfrm>
            <a:off x="637732" y="3058867"/>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31057875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cstate="print"/>
          <a:stretch>
            <a:fillRect/>
          </a:stretch>
        </p:blipFill>
        <p:spPr>
          <a:xfrm>
            <a:off x="1084796" y="623912"/>
            <a:ext cx="6830392" cy="3485084"/>
          </a:xfrm>
          <a:prstGeom prst="rect">
            <a:avLst/>
          </a:prstGeom>
        </p:spPr>
      </p:pic>
      <p:sp>
        <p:nvSpPr>
          <p:cNvPr id="7" name="QuadreDeText 2"/>
          <p:cNvSpPr txBox="1"/>
          <p:nvPr/>
        </p:nvSpPr>
        <p:spPr>
          <a:xfrm>
            <a:off x="1187624" y="4303886"/>
            <a:ext cx="6624736" cy="461665"/>
          </a:xfrm>
          <a:prstGeom prst="rect">
            <a:avLst/>
          </a:prstGeom>
          <a:noFill/>
        </p:spPr>
        <p:txBody>
          <a:bodyPr wrap="square" rtlCol="0">
            <a:spAutoFit/>
          </a:bodyPr>
          <a:lstStyle/>
          <a:p>
            <a:r>
              <a:rPr lang="ca-ES" sz="800" b="1" dirty="0"/>
              <a:t>Font: </a:t>
            </a:r>
            <a:r>
              <a:rPr lang="ca-ES" sz="800" dirty="0"/>
              <a:t>García San Pedro, María José. (2010). Diseño y </a:t>
            </a:r>
            <a:r>
              <a:rPr lang="ca-ES" sz="800" dirty="0" err="1"/>
              <a:t>validación</a:t>
            </a:r>
            <a:r>
              <a:rPr lang="ca-ES" sz="800" dirty="0"/>
              <a:t> de un modelo de </a:t>
            </a:r>
            <a:r>
              <a:rPr lang="ca-ES" sz="800" dirty="0" err="1"/>
              <a:t>evaluación</a:t>
            </a:r>
            <a:r>
              <a:rPr lang="ca-ES" sz="800" dirty="0"/>
              <a:t> por </a:t>
            </a:r>
            <a:r>
              <a:rPr lang="ca-ES" sz="800" dirty="0" err="1"/>
              <a:t>competencias</a:t>
            </a:r>
            <a:r>
              <a:rPr lang="ca-ES" sz="800" dirty="0"/>
              <a:t> en la </a:t>
            </a:r>
            <a:r>
              <a:rPr lang="ca-ES" sz="800" dirty="0" err="1"/>
              <a:t>universidad</a:t>
            </a:r>
            <a:r>
              <a:rPr lang="ca-ES" sz="800" dirty="0"/>
              <a:t>. (Tesi doctoral). Bellaterra, Cerdanyola del Vallès: Universitat Autònoma de Barcelona. Departament de Pedagogia Aplicada. </a:t>
            </a:r>
            <a:r>
              <a:rPr lang="ca-ES" sz="800" dirty="0">
                <a:hlinkClick r:id="rId3"/>
              </a:rPr>
              <a:t>http://hdl.handle.net/10803/5065</a:t>
            </a:r>
            <a:r>
              <a:rPr lang="ca-ES" sz="800" dirty="0"/>
              <a:t> [Consulta 26/01/2022]</a:t>
            </a:r>
          </a:p>
        </p:txBody>
      </p:sp>
      <p:sp>
        <p:nvSpPr>
          <p:cNvPr id="4" name="Rectángulo redondeado 3"/>
          <p:cNvSpPr/>
          <p:nvPr/>
        </p:nvSpPr>
        <p:spPr>
          <a:xfrm>
            <a:off x="3733800" y="1054100"/>
            <a:ext cx="1847850" cy="254000"/>
          </a:xfrm>
          <a:prstGeom prst="roundRect">
            <a:avLst/>
          </a:prstGeom>
          <a:solidFill>
            <a:schemeClr val="bg1">
              <a:alpha val="0"/>
            </a:schemeClr>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Rectángulo redondeado 8"/>
          <p:cNvSpPr/>
          <p:nvPr/>
        </p:nvSpPr>
        <p:spPr>
          <a:xfrm>
            <a:off x="5226050" y="3028950"/>
            <a:ext cx="1428750" cy="254000"/>
          </a:xfrm>
          <a:prstGeom prst="roundRect">
            <a:avLst/>
          </a:prstGeom>
          <a:solidFill>
            <a:schemeClr val="bg1">
              <a:alpha val="0"/>
            </a:schemeClr>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1" name="Flecha derecha 10"/>
          <p:cNvSpPr/>
          <p:nvPr/>
        </p:nvSpPr>
        <p:spPr>
          <a:xfrm>
            <a:off x="862976" y="1104503"/>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2" name="Flecha derecha 11"/>
          <p:cNvSpPr/>
          <p:nvPr/>
        </p:nvSpPr>
        <p:spPr>
          <a:xfrm>
            <a:off x="862976" y="3079353"/>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9955356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QuadreDeText 6"/>
          <p:cNvSpPr txBox="1"/>
          <p:nvPr/>
        </p:nvSpPr>
        <p:spPr>
          <a:xfrm>
            <a:off x="1850058" y="4376390"/>
            <a:ext cx="6100142" cy="338554"/>
          </a:xfrm>
          <a:prstGeom prst="rect">
            <a:avLst/>
          </a:prstGeom>
          <a:noFill/>
        </p:spPr>
        <p:txBody>
          <a:bodyPr wrap="square" rtlCol="0">
            <a:spAutoFit/>
          </a:bodyPr>
          <a:lstStyle/>
          <a:p>
            <a:r>
              <a:rPr lang="es-ES" sz="800" b="1" dirty="0"/>
              <a:t>Font:</a:t>
            </a:r>
            <a:r>
              <a:rPr lang="es-ES" sz="800" dirty="0"/>
              <a:t> </a:t>
            </a:r>
            <a:r>
              <a:rPr lang="es-ES" sz="800" dirty="0" err="1"/>
              <a:t>Universitat</a:t>
            </a:r>
            <a:r>
              <a:rPr lang="es-ES" sz="800" dirty="0"/>
              <a:t> Autònoma de Barcelona. </a:t>
            </a:r>
            <a:r>
              <a:rPr lang="es-ES" sz="800" dirty="0" err="1"/>
              <a:t>Biblioteques</a:t>
            </a:r>
            <a:r>
              <a:rPr lang="es-ES" sz="800" dirty="0"/>
              <a:t> UAB. “Biblioteca Econòmica </a:t>
            </a:r>
            <a:r>
              <a:rPr lang="es-ES" sz="800" dirty="0" err="1"/>
              <a:t>Carandell</a:t>
            </a:r>
            <a:r>
              <a:rPr lang="es-ES" sz="800" dirty="0"/>
              <a:t>”. </a:t>
            </a:r>
            <a:r>
              <a:rPr lang="es-ES" sz="800" dirty="0" err="1"/>
              <a:t>Youtube</a:t>
            </a:r>
            <a:r>
              <a:rPr lang="es-ES" sz="800" dirty="0"/>
              <a:t>. </a:t>
            </a:r>
            <a:r>
              <a:rPr lang="ca-ES" sz="800" dirty="0">
                <a:hlinkClick r:id="rId2"/>
              </a:rPr>
              <a:t>https://youtu.be/9I5-gqYh8n8</a:t>
            </a:r>
            <a:r>
              <a:rPr lang="ca-ES" sz="800" dirty="0"/>
              <a:t> [Consulta 26/01/2022]</a:t>
            </a:r>
          </a:p>
        </p:txBody>
      </p:sp>
      <p:pic>
        <p:nvPicPr>
          <p:cNvPr id="2" name="Imagen 1"/>
          <p:cNvPicPr>
            <a:picLocks noChangeAspect="1"/>
          </p:cNvPicPr>
          <p:nvPr/>
        </p:nvPicPr>
        <p:blipFill>
          <a:blip r:embed="rId3"/>
          <a:stretch>
            <a:fillRect/>
          </a:stretch>
        </p:blipFill>
        <p:spPr>
          <a:xfrm>
            <a:off x="2504154" y="126814"/>
            <a:ext cx="3766039" cy="4147165"/>
          </a:xfrm>
          <a:prstGeom prst="rect">
            <a:avLst/>
          </a:prstGeom>
        </p:spPr>
      </p:pic>
      <p:sp>
        <p:nvSpPr>
          <p:cNvPr id="7" name="Flecha derecha 6"/>
          <p:cNvSpPr/>
          <p:nvPr/>
        </p:nvSpPr>
        <p:spPr>
          <a:xfrm>
            <a:off x="2601261" y="3964954"/>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4109908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Plagi</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7909012" cy="3728719"/>
          </a:xfrm>
        </p:spPr>
        <p:txBody>
          <a:bodyPr/>
          <a:lstStyle/>
          <a:p>
            <a:pPr marL="0" indent="0">
              <a:buNone/>
            </a:pPr>
            <a:r>
              <a:rPr lang="es-ES" dirty="0"/>
              <a:t>Ocultar les </a:t>
            </a:r>
            <a:r>
              <a:rPr lang="es-ES" dirty="0" err="1"/>
              <a:t>fonts</a:t>
            </a:r>
            <a:r>
              <a:rPr lang="es-ES" dirty="0"/>
              <a:t> </a:t>
            </a:r>
            <a:r>
              <a:rPr lang="es-ES" dirty="0" err="1"/>
              <a:t>utilitzades</a:t>
            </a:r>
            <a:r>
              <a:rPr lang="es-ES" dirty="0"/>
              <a:t> i </a:t>
            </a:r>
            <a:r>
              <a:rPr lang="es-ES" dirty="0" err="1"/>
              <a:t>fer</a:t>
            </a:r>
            <a:r>
              <a:rPr lang="es-ES" dirty="0"/>
              <a:t> </a:t>
            </a:r>
            <a:r>
              <a:rPr lang="es-ES" dirty="0" err="1"/>
              <a:t>passar</a:t>
            </a:r>
            <a:r>
              <a:rPr lang="es-ES" dirty="0"/>
              <a:t> per </a:t>
            </a:r>
            <a:r>
              <a:rPr lang="es-ES" dirty="0" err="1"/>
              <a:t>nostres</a:t>
            </a:r>
            <a:r>
              <a:rPr lang="es-ES" dirty="0"/>
              <a:t> idees o </a:t>
            </a:r>
            <a:r>
              <a:rPr lang="es-ES" dirty="0" err="1"/>
              <a:t>fragments</a:t>
            </a:r>
            <a:r>
              <a:rPr lang="es-ES" dirty="0"/>
              <a:t> de </a:t>
            </a:r>
            <a:r>
              <a:rPr lang="es-ES" dirty="0" err="1"/>
              <a:t>text</a:t>
            </a:r>
            <a:r>
              <a:rPr lang="es-ES" dirty="0"/>
              <a:t> que </a:t>
            </a:r>
            <a:r>
              <a:rPr lang="es-ES" dirty="0" err="1"/>
              <a:t>s'han</a:t>
            </a:r>
            <a:r>
              <a:rPr lang="es-ES" dirty="0"/>
              <a:t> </a:t>
            </a:r>
            <a:r>
              <a:rPr lang="es-ES" dirty="0" err="1"/>
              <a:t>copiat</a:t>
            </a:r>
            <a:r>
              <a:rPr lang="es-ES" dirty="0"/>
              <a:t> </a:t>
            </a:r>
            <a:r>
              <a:rPr lang="es-ES" dirty="0" err="1"/>
              <a:t>d'altres</a:t>
            </a:r>
            <a:r>
              <a:rPr lang="es-ES" dirty="0"/>
              <a:t> </a:t>
            </a:r>
            <a:r>
              <a:rPr lang="es-ES" dirty="0" err="1"/>
              <a:t>treballs</a:t>
            </a:r>
            <a:r>
              <a:rPr lang="es-ES" dirty="0"/>
              <a:t>. </a:t>
            </a:r>
          </a:p>
          <a:p>
            <a:pPr marL="0" indent="0">
              <a:buNone/>
            </a:pPr>
            <a:r>
              <a:rPr lang="es-ES" b="1" dirty="0" err="1"/>
              <a:t>Com</a:t>
            </a:r>
            <a:r>
              <a:rPr lang="es-ES" b="1" dirty="0"/>
              <a:t> evitar el </a:t>
            </a:r>
            <a:r>
              <a:rPr lang="es-ES" b="1" dirty="0" err="1"/>
              <a:t>plagi</a:t>
            </a:r>
            <a:r>
              <a:rPr lang="es-ES" b="1" dirty="0"/>
              <a:t>?</a:t>
            </a:r>
            <a:br>
              <a:rPr lang="es-ES" b="1" dirty="0"/>
            </a:br>
            <a:endParaRPr lang="es-ES" dirty="0"/>
          </a:p>
          <a:p>
            <a:pPr marL="0" indent="0">
              <a:buNone/>
            </a:pPr>
            <a:endParaRPr lang="en-US" dirty="0"/>
          </a:p>
          <a:p>
            <a:pPr marL="0" indent="0">
              <a:buNone/>
            </a:pPr>
            <a:endParaRPr lang="en-US" dirty="0"/>
          </a:p>
          <a:p>
            <a:pPr marL="0" indent="0">
              <a:buNone/>
            </a:pPr>
            <a:br>
              <a:rPr lang="ca-ES" b="1" dirty="0"/>
            </a:br>
            <a:br>
              <a:rPr lang="ca-ES" b="1" dirty="0"/>
            </a:br>
            <a:r>
              <a:rPr lang="ca-ES" sz="1400" dirty="0"/>
              <a:t>Recorda: has signat un document de </a:t>
            </a:r>
            <a:r>
              <a:rPr lang="ca-ES" sz="1400" b="1" dirty="0"/>
              <a:t>compromís d’obra original</a:t>
            </a:r>
            <a:r>
              <a:rPr lang="ca-ES" sz="1400" dirty="0"/>
              <a:t>.</a:t>
            </a:r>
            <a:endParaRPr lang="es-ES" sz="1400" dirty="0"/>
          </a:p>
          <a:p>
            <a:pPr marL="0" indent="0">
              <a:buNone/>
            </a:pPr>
            <a:r>
              <a:rPr lang="ca-ES" sz="1400" dirty="0"/>
              <a:t>Més informació: </a:t>
            </a:r>
            <a:r>
              <a:rPr lang="ca-ES" sz="1400" dirty="0">
                <a:hlinkClick r:id="rId2"/>
              </a:rPr>
              <a:t>Citacions i bibliografia </a:t>
            </a:r>
            <a:br>
              <a:rPr lang="ca-ES" sz="1400" dirty="0"/>
            </a:br>
            <a:r>
              <a:rPr lang="ca-ES" sz="1400" dirty="0"/>
              <a:t>A la xarxa teniu disponibles programes gratuïts de detecció de plagi.</a:t>
            </a:r>
            <a:endParaRPr lang="es-ES" sz="1400" dirty="0"/>
          </a:p>
        </p:txBody>
      </p:sp>
      <p:grpSp>
        <p:nvGrpSpPr>
          <p:cNvPr id="5" name="Grupo 4"/>
          <p:cNvGrpSpPr/>
          <p:nvPr/>
        </p:nvGrpSpPr>
        <p:grpSpPr>
          <a:xfrm>
            <a:off x="1206500" y="2019534"/>
            <a:ext cx="3580919" cy="1393825"/>
            <a:chOff x="4060012" y="667963"/>
            <a:chExt cx="816864" cy="816864"/>
          </a:xfrm>
        </p:grpSpPr>
        <p:sp>
          <p:nvSpPr>
            <p:cNvPr id="6" name="Rectángulo redondeado 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CuadroTexto 6"/>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r>
                <a:rPr lang="ca-ES" sz="1200" b="1" dirty="0"/>
                <a:t>CITANT</a:t>
              </a:r>
              <a:r>
                <a:rPr lang="ca-ES" sz="1200" dirty="0"/>
                <a:t> qualsevol dada, imatge o text</a:t>
              </a:r>
            </a:p>
            <a:p>
              <a:endParaRPr lang="ca-ES" sz="1200" dirty="0"/>
            </a:p>
            <a:p>
              <a:pPr marL="285750" indent="-285750">
                <a:buFont typeface="Wingdings" panose="05000000000000000000" pitchFamily="2" charset="2"/>
                <a:buChar char="ü"/>
              </a:pPr>
              <a:r>
                <a:rPr lang="ca-ES" sz="1200" dirty="0"/>
                <a:t>Hem de respectar la paternitat</a:t>
              </a:r>
            </a:p>
            <a:p>
              <a:pPr marL="285750" indent="-285750">
                <a:buFont typeface="Wingdings" panose="05000000000000000000" pitchFamily="2" charset="2"/>
                <a:buChar char="ü"/>
              </a:pPr>
              <a:r>
                <a:rPr lang="ca-ES" sz="1200" dirty="0"/>
                <a:t>Cal justificar la teva pròpia recerca</a:t>
              </a:r>
              <a:endParaRPr lang="es-ES" sz="1200" dirty="0"/>
            </a:p>
          </p:txBody>
        </p:sp>
      </p:grpSp>
      <p:grpSp>
        <p:nvGrpSpPr>
          <p:cNvPr id="8" name="Grupo 7"/>
          <p:cNvGrpSpPr/>
          <p:nvPr/>
        </p:nvGrpSpPr>
        <p:grpSpPr>
          <a:xfrm>
            <a:off x="4999005" y="2033822"/>
            <a:ext cx="2773395" cy="1365250"/>
            <a:chOff x="4060012" y="667963"/>
            <a:chExt cx="816864" cy="816864"/>
          </a:xfrm>
        </p:grpSpPr>
        <p:sp>
          <p:nvSpPr>
            <p:cNvPr id="9" name="Rectángulo redondeado 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CuadroTexto 10"/>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r>
                <a:rPr lang="ca-ES" sz="1200" b="1" dirty="0"/>
                <a:t>PARAFRASEJANT</a:t>
              </a:r>
              <a:r>
                <a:rPr lang="ca-ES" sz="1200" dirty="0"/>
                <a:t>: e</a:t>
              </a:r>
              <a:r>
                <a:rPr lang="es-ES" sz="1200" dirty="0" err="1"/>
                <a:t>xplicant</a:t>
              </a:r>
              <a:r>
                <a:rPr lang="es-ES" sz="1200" dirty="0"/>
                <a:t> </a:t>
              </a:r>
              <a:r>
                <a:rPr lang="es-ES" sz="1200" dirty="0" err="1"/>
                <a:t>amb</a:t>
              </a:r>
              <a:r>
                <a:rPr lang="es-ES" sz="1200" dirty="0"/>
                <a:t> les </a:t>
              </a:r>
              <a:r>
                <a:rPr lang="es-ES" sz="1200" dirty="0" err="1"/>
                <a:t>teves</a:t>
              </a:r>
              <a:r>
                <a:rPr lang="es-ES" sz="1200" dirty="0"/>
                <a:t> </a:t>
              </a:r>
              <a:r>
                <a:rPr lang="es-ES" sz="1200" dirty="0" err="1"/>
                <a:t>pròpies</a:t>
              </a:r>
              <a:r>
                <a:rPr lang="es-ES" sz="1200" dirty="0"/>
                <a:t> </a:t>
              </a:r>
              <a:r>
                <a:rPr lang="es-ES" sz="1200" dirty="0" err="1"/>
                <a:t>paraules</a:t>
              </a:r>
              <a:r>
                <a:rPr lang="es-ES" sz="1200" dirty="0"/>
                <a:t> el que ha </a:t>
              </a:r>
              <a:r>
                <a:rPr lang="es-ES" sz="1200" dirty="0" err="1"/>
                <a:t>dit</a:t>
              </a:r>
              <a:r>
                <a:rPr lang="es-ES" sz="1200" dirty="0"/>
                <a:t> una </a:t>
              </a:r>
              <a:r>
                <a:rPr lang="es-ES" sz="1200" dirty="0" err="1"/>
                <a:t>altra</a:t>
              </a:r>
              <a:r>
                <a:rPr lang="es-ES" sz="1200" dirty="0"/>
                <a:t> persona</a:t>
              </a:r>
              <a:endParaRPr lang="ca-ES" sz="1200" dirty="0"/>
            </a:p>
          </p:txBody>
        </p:sp>
      </p:grpSp>
    </p:spTree>
    <p:extLst>
      <p:ext uri="{BB962C8B-B14F-4D97-AF65-F5344CB8AC3E}">
        <p14:creationId xmlns:p14="http://schemas.microsoft.com/office/powerpoint/2010/main" val="1310585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Autoplagi</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7909012" cy="3728719"/>
          </a:xfrm>
        </p:spPr>
        <p:txBody>
          <a:bodyPr vert="horz" lIns="81621" tIns="40811" rIns="81621" bIns="40811" rtlCol="0" anchor="t">
            <a:noAutofit/>
          </a:bodyPr>
          <a:lstStyle/>
          <a:p>
            <a:pPr marL="0" indent="0">
              <a:buNone/>
            </a:pPr>
            <a:r>
              <a:rPr lang="es-ES" dirty="0"/>
              <a:t>Autor o autora torna a publicar una obra en la </a:t>
            </a:r>
            <a:r>
              <a:rPr lang="es-ES" dirty="0" err="1"/>
              <a:t>seva</a:t>
            </a:r>
            <a:r>
              <a:rPr lang="es-ES" dirty="0"/>
              <a:t> </a:t>
            </a:r>
            <a:r>
              <a:rPr lang="es-ES" dirty="0" err="1"/>
              <a:t>totalitat</a:t>
            </a:r>
            <a:r>
              <a:rPr lang="es-ES" dirty="0"/>
              <a:t> o </a:t>
            </a:r>
            <a:r>
              <a:rPr lang="es-ES" dirty="0" err="1"/>
              <a:t>reutilitza</a:t>
            </a:r>
            <a:r>
              <a:rPr lang="es-ES" dirty="0"/>
              <a:t> </a:t>
            </a:r>
            <a:r>
              <a:rPr lang="es-ES" dirty="0" err="1"/>
              <a:t>parts</a:t>
            </a:r>
            <a:r>
              <a:rPr lang="es-ES" dirty="0"/>
              <a:t> </a:t>
            </a:r>
            <a:r>
              <a:rPr lang="es-ES" dirty="0" err="1"/>
              <a:t>d’un</a:t>
            </a:r>
            <a:r>
              <a:rPr lang="es-ES" dirty="0"/>
              <a:t> </a:t>
            </a:r>
            <a:r>
              <a:rPr lang="es-ES" dirty="0" err="1"/>
              <a:t>text</a:t>
            </a:r>
            <a:r>
              <a:rPr lang="es-ES" dirty="0"/>
              <a:t> </a:t>
            </a:r>
            <a:r>
              <a:rPr lang="es-ES" dirty="0" err="1"/>
              <a:t>prèviament</a:t>
            </a:r>
            <a:r>
              <a:rPr lang="es-ES" dirty="0"/>
              <a:t> </a:t>
            </a:r>
            <a:r>
              <a:rPr lang="es-ES" dirty="0" err="1"/>
              <a:t>escrit</a:t>
            </a:r>
            <a:r>
              <a:rPr lang="es-ES" dirty="0"/>
              <a:t> i el presenta </a:t>
            </a:r>
            <a:r>
              <a:rPr lang="es-ES" dirty="0" err="1"/>
              <a:t>com</a:t>
            </a:r>
            <a:r>
              <a:rPr lang="es-ES" dirty="0"/>
              <a:t> a </a:t>
            </a:r>
            <a:r>
              <a:rPr lang="es-ES" dirty="0" err="1"/>
              <a:t>nou</a:t>
            </a:r>
            <a:r>
              <a:rPr lang="es-ES" dirty="0"/>
              <a:t> i original.</a:t>
            </a:r>
          </a:p>
          <a:p>
            <a:pPr marL="0" indent="0">
              <a:buNone/>
            </a:pPr>
            <a:r>
              <a:rPr lang="es-ES" b="1" dirty="0" err="1"/>
              <a:t>Tipus</a:t>
            </a:r>
            <a:r>
              <a:rPr lang="es-ES" b="1" dirty="0"/>
              <a:t> </a:t>
            </a:r>
            <a:r>
              <a:rPr lang="es-ES" b="1" dirty="0" err="1"/>
              <a:t>d’autoplagi</a:t>
            </a:r>
            <a:r>
              <a:rPr lang="es-ES" b="1" dirty="0"/>
              <a:t>:</a:t>
            </a:r>
            <a:r>
              <a:rPr lang="es-ES" dirty="0"/>
              <a:t> </a:t>
            </a:r>
            <a:r>
              <a:rPr lang="es-ES" dirty="0" err="1"/>
              <a:t>publicacions</a:t>
            </a:r>
            <a:r>
              <a:rPr lang="es-ES" dirty="0"/>
              <a:t> duplicades, </a:t>
            </a:r>
            <a:r>
              <a:rPr lang="es-ES" dirty="0" err="1"/>
              <a:t>redundants</a:t>
            </a:r>
            <a:r>
              <a:rPr lang="es-ES" dirty="0"/>
              <a:t>, augmentades i/o segmentades</a:t>
            </a:r>
          </a:p>
          <a:p>
            <a:pPr marL="0" indent="0">
              <a:buNone/>
            </a:pPr>
            <a:endParaRPr lang="es-ES" dirty="0"/>
          </a:p>
          <a:p>
            <a:pPr marL="0" indent="0">
              <a:buNone/>
            </a:pPr>
            <a:endParaRPr lang="es-ES" dirty="0"/>
          </a:p>
          <a:p>
            <a:pPr marL="0" indent="0">
              <a:buNone/>
            </a:pPr>
            <a:endParaRPr lang="es-ES" dirty="0"/>
          </a:p>
          <a:p>
            <a:pPr marL="0" indent="0">
              <a:buNone/>
            </a:pPr>
            <a:endParaRPr lang="es-ES" dirty="0"/>
          </a:p>
          <a:p>
            <a:pPr marL="0" indent="0">
              <a:buNone/>
            </a:pPr>
            <a:br>
              <a:rPr lang="ca-ES" dirty="0"/>
            </a:br>
            <a:r>
              <a:rPr lang="ca-ES" dirty="0"/>
              <a:t>Més informació: </a:t>
            </a:r>
            <a:r>
              <a:rPr lang="ca-ES" dirty="0">
                <a:hlinkClick r:id="rId2"/>
              </a:rPr>
              <a:t>The ethics of self-plagiarism</a:t>
            </a:r>
            <a:endParaRPr lang="es-ES" dirty="0"/>
          </a:p>
        </p:txBody>
      </p:sp>
      <p:grpSp>
        <p:nvGrpSpPr>
          <p:cNvPr id="8" name="Grupo 7"/>
          <p:cNvGrpSpPr/>
          <p:nvPr/>
        </p:nvGrpSpPr>
        <p:grpSpPr>
          <a:xfrm>
            <a:off x="1077106" y="2349057"/>
            <a:ext cx="3580919" cy="1393825"/>
            <a:chOff x="4060012" y="667963"/>
            <a:chExt cx="816864" cy="816864"/>
          </a:xfrm>
        </p:grpSpPr>
        <p:sp>
          <p:nvSpPr>
            <p:cNvPr id="9" name="Rectángulo redondeado 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CuadroTexto 10"/>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just"/>
              <a:r>
                <a:rPr lang="ca-ES" sz="1200" dirty="0"/>
                <a:t>Consulteu les </a:t>
              </a:r>
              <a:r>
                <a:rPr lang="ca-ES" sz="1200" b="1" dirty="0"/>
                <a:t>condicions de l’editor </a:t>
              </a:r>
              <a:r>
                <a:rPr lang="ca-ES" sz="1200" dirty="0"/>
                <a:t>si voleu publicar els resultats de la tesi. Indiqueu que el material forma part de la vostra tesi.</a:t>
              </a:r>
            </a:p>
          </p:txBody>
        </p:sp>
      </p:grpSp>
      <p:grpSp>
        <p:nvGrpSpPr>
          <p:cNvPr id="12" name="Grupo 11"/>
          <p:cNvGrpSpPr/>
          <p:nvPr/>
        </p:nvGrpSpPr>
        <p:grpSpPr>
          <a:xfrm>
            <a:off x="4745428" y="2349057"/>
            <a:ext cx="3580919" cy="1393825"/>
            <a:chOff x="4060012" y="667963"/>
            <a:chExt cx="816864" cy="816864"/>
          </a:xfrm>
        </p:grpSpPr>
        <p:sp>
          <p:nvSpPr>
            <p:cNvPr id="14" name="Rectángulo redondeado 13"/>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CuadroTexto 14"/>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just"/>
              <a:r>
                <a:rPr lang="ca-ES" sz="1200" dirty="0"/>
                <a:t>Si esteu </a:t>
              </a:r>
              <a:r>
                <a:rPr lang="ca-ES" sz="1200" b="1" dirty="0"/>
                <a:t>reutilitzant </a:t>
              </a:r>
              <a:r>
                <a:rPr lang="ca-ES" sz="1200" dirty="0"/>
                <a:t>una obra o part d’una obra ja publicada (ex: tesi per compendi d’articles) es poden estar infringint els drets d’autor de tercers. Cal citar la font original.</a:t>
              </a:r>
            </a:p>
          </p:txBody>
        </p:sp>
      </p:grpSp>
    </p:spTree>
    <p:extLst>
      <p:ext uri="{BB962C8B-B14F-4D97-AF65-F5344CB8AC3E}">
        <p14:creationId xmlns:p14="http://schemas.microsoft.com/office/powerpoint/2010/main" val="295518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Drets</a:t>
            </a:r>
            <a:r>
              <a:rPr lang="en-US" dirty="0"/>
              <a:t> </a:t>
            </a:r>
            <a:r>
              <a:rPr lang="en-US" dirty="0" err="1"/>
              <a:t>d’autor</a:t>
            </a:r>
            <a:r>
              <a:rPr lang="en-US" dirty="0"/>
              <a:t> i </a:t>
            </a:r>
            <a:r>
              <a:rPr lang="en-US" dirty="0" err="1"/>
              <a:t>xarxes</a:t>
            </a:r>
            <a:r>
              <a:rPr lang="en-US" dirty="0"/>
              <a:t> socials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888148"/>
            <a:ext cx="7877262" cy="3577574"/>
          </a:xfrm>
        </p:spPr>
        <p:txBody>
          <a:bodyPr vert="horz" lIns="81621" tIns="40811" rIns="81621" bIns="40811" rtlCol="0" anchor="t">
            <a:noAutofit/>
          </a:bodyPr>
          <a:lstStyle/>
          <a:p>
            <a:pPr marL="0" indent="0">
              <a:buNone/>
            </a:pPr>
            <a:r>
              <a:rPr lang="fr-FR" sz="1100" b="1" dirty="0">
                <a:solidFill>
                  <a:schemeClr val="accent3">
                    <a:lumMod val="50000"/>
                  </a:schemeClr>
                </a:solidFill>
              </a:rPr>
              <a:t>Tipologia de continguts a les xarxes socials: </a:t>
            </a:r>
            <a:r>
              <a:rPr lang="fr-FR" sz="1100" dirty="0"/>
              <a:t>captures de pantalla, fragments de textos, piulades, imatges de persones… </a:t>
            </a:r>
            <a:endParaRPr lang="fr-FR" sz="1100" b="1" dirty="0"/>
          </a:p>
          <a:p>
            <a:pPr marL="0" indent="0">
              <a:buNone/>
            </a:pPr>
            <a:r>
              <a:rPr lang="fr-FR" sz="1100" b="1" dirty="0">
                <a:solidFill>
                  <a:schemeClr val="accent3">
                    <a:lumMod val="50000"/>
                  </a:schemeClr>
                </a:solidFill>
              </a:rPr>
              <a:t>Quin ús es pot fer?</a:t>
            </a:r>
            <a:br>
              <a:rPr lang="fr-FR" sz="1100" b="1" dirty="0">
                <a:solidFill>
                  <a:schemeClr val="accent3">
                    <a:lumMod val="50000"/>
                  </a:schemeClr>
                </a:solidFill>
              </a:rPr>
            </a:br>
            <a:r>
              <a:rPr lang="ca-ES" sz="1100" dirty="0"/>
              <a:t>Els continguts protegits per drets de propietat intel·lectual existents a les xarxes socials s’han de tractar com qualsevol altre contingut ubicat en un altre suport (llibres, llocs web...)</a:t>
            </a:r>
          </a:p>
          <a:p>
            <a:pPr marL="0" indent="0">
              <a:buNone/>
            </a:pPr>
            <a:r>
              <a:rPr lang="ca-ES" sz="1100" b="1" dirty="0">
                <a:solidFill>
                  <a:schemeClr val="accent3">
                    <a:lumMod val="50000"/>
                  </a:schemeClr>
                </a:solidFill>
              </a:rPr>
              <a:t>Qui en té els drets d’autor? </a:t>
            </a:r>
            <a:br>
              <a:rPr lang="ca-ES" sz="1100" b="1" dirty="0">
                <a:solidFill>
                  <a:schemeClr val="accent3">
                    <a:lumMod val="50000"/>
                  </a:schemeClr>
                </a:solidFill>
              </a:rPr>
            </a:br>
            <a:r>
              <a:rPr lang="ca-ES" sz="1100" dirty="0"/>
              <a:t>En principi la persona que puja continguts a les xarxes socials ha de disposar dels corresponents drets i n’és el responsable. La plataforma no té responsabilitats, a no ser que conegui que es vulneren drets de tercers. </a:t>
            </a:r>
          </a:p>
          <a:p>
            <a:pPr marL="0" indent="0">
              <a:buNone/>
            </a:pPr>
            <a:r>
              <a:rPr lang="ca-ES" sz="1100" dirty="0"/>
              <a:t>A més, les persones que pugen contingut autoritzen a aquestes xarxes socials a compartir la gestió dels drets d'explotació i </a:t>
            </a:r>
            <a:r>
              <a:rPr lang="ca-ES" sz="1100" dirty="0" err="1"/>
              <a:t>subllicenciar</a:t>
            </a:r>
            <a:r>
              <a:rPr lang="ca-ES" sz="1100" dirty="0"/>
              <a:t> aquests continguts.</a:t>
            </a:r>
          </a:p>
          <a:p>
            <a:pPr marL="0" indent="0">
              <a:buNone/>
            </a:pPr>
            <a:r>
              <a:rPr lang="ca-ES" sz="1100" dirty="0"/>
              <a:t>Consulteu els apartats legals de les webs, on sovint, queden especificats els drets reservats i cedits. Exemples de declaració de drets i responsabilitats: </a:t>
            </a:r>
            <a:r>
              <a:rPr lang="ca-ES" sz="1100" dirty="0" err="1">
                <a:hlinkClick r:id="rId3"/>
              </a:rPr>
              <a:t>Facebook</a:t>
            </a:r>
            <a:r>
              <a:rPr lang="ca-ES" sz="1100" dirty="0"/>
              <a:t>, </a:t>
            </a:r>
            <a:r>
              <a:rPr lang="ca-ES" sz="1100" dirty="0" err="1">
                <a:hlinkClick r:id="rId4"/>
              </a:rPr>
              <a:t>Twitter</a:t>
            </a:r>
            <a:r>
              <a:rPr lang="ca-ES" sz="1100" dirty="0"/>
              <a:t>, </a:t>
            </a:r>
            <a:r>
              <a:rPr lang="ca-ES" sz="1100" dirty="0">
                <a:hlinkClick r:id="rId5"/>
              </a:rPr>
              <a:t>Instagram</a:t>
            </a:r>
            <a:endParaRPr lang="ca-ES" sz="1100" dirty="0"/>
          </a:p>
          <a:p>
            <a:pPr marL="0" indent="0">
              <a:buNone/>
            </a:pPr>
            <a:endParaRPr lang="es-ES" sz="1100" dirty="0">
              <a:solidFill>
                <a:prstClr val="black"/>
              </a:solidFill>
            </a:endParaRPr>
          </a:p>
          <a:p>
            <a:pPr marL="0" indent="0">
              <a:buNone/>
            </a:pPr>
            <a:endParaRPr lang="fr-FR" sz="1100" b="1" dirty="0"/>
          </a:p>
          <a:p>
            <a:pPr marL="0" indent="0">
              <a:buNone/>
            </a:pPr>
            <a:endParaRPr lang="en-GB" sz="1100" dirty="0"/>
          </a:p>
        </p:txBody>
      </p:sp>
      <p:grpSp>
        <p:nvGrpSpPr>
          <p:cNvPr id="2" name="Agrupa 1">
            <a:extLst>
              <a:ext uri="{FF2B5EF4-FFF2-40B4-BE49-F238E27FC236}">
                <a16:creationId xmlns:a16="http://schemas.microsoft.com/office/drawing/2014/main" id="{EDD1512A-793C-454E-BB52-C507B126CC52}"/>
              </a:ext>
            </a:extLst>
          </p:cNvPr>
          <p:cNvGrpSpPr/>
          <p:nvPr/>
        </p:nvGrpSpPr>
        <p:grpSpPr>
          <a:xfrm>
            <a:off x="577888" y="3896070"/>
            <a:ext cx="7525893" cy="322707"/>
            <a:chOff x="647701" y="3807526"/>
            <a:chExt cx="7525893" cy="322707"/>
          </a:xfrm>
        </p:grpSpPr>
        <p:pic>
          <p:nvPicPr>
            <p:cNvPr id="4" name="Imagen 3"/>
            <p:cNvPicPr>
              <a:picLocks noChangeAspect="1"/>
            </p:cNvPicPr>
            <p:nvPr/>
          </p:nvPicPr>
          <p:blipFill>
            <a:blip r:embed="rId6"/>
            <a:stretch>
              <a:fillRect/>
            </a:stretch>
          </p:blipFill>
          <p:spPr>
            <a:xfrm>
              <a:off x="647701" y="3807526"/>
              <a:ext cx="3581400" cy="312037"/>
            </a:xfrm>
            <a:prstGeom prst="rect">
              <a:avLst/>
            </a:prstGeom>
          </p:spPr>
        </p:pic>
        <p:pic>
          <p:nvPicPr>
            <p:cNvPr id="6" name="Imagen 5"/>
            <p:cNvPicPr>
              <a:picLocks noChangeAspect="1"/>
            </p:cNvPicPr>
            <p:nvPr/>
          </p:nvPicPr>
          <p:blipFill>
            <a:blip r:embed="rId7"/>
            <a:stretch>
              <a:fillRect/>
            </a:stretch>
          </p:blipFill>
          <p:spPr>
            <a:xfrm>
              <a:off x="4229101" y="3807526"/>
              <a:ext cx="3944493" cy="322707"/>
            </a:xfrm>
            <a:prstGeom prst="rect">
              <a:avLst/>
            </a:prstGeom>
          </p:spPr>
        </p:pic>
      </p:grpSp>
      <p:sp>
        <p:nvSpPr>
          <p:cNvPr id="7" name="Google Shape;472;p25"/>
          <p:cNvSpPr/>
          <p:nvPr/>
        </p:nvSpPr>
        <p:spPr>
          <a:xfrm>
            <a:off x="6000077" y="4525744"/>
            <a:ext cx="2583180" cy="215444"/>
          </a:xfrm>
          <a:prstGeom prst="rect">
            <a:avLst/>
          </a:prstGeom>
          <a:solidFill>
            <a:schemeClr val="lt1"/>
          </a:solidFill>
          <a:ln>
            <a:noFill/>
          </a:ln>
        </p:spPr>
        <p:txBody>
          <a:bodyPr spcFirstLastPara="1" wrap="square" lIns="91425" tIns="45700" rIns="91425" bIns="45700" anchor="ctr" anchorCtr="0">
            <a:spAutoFit/>
          </a:bodyPr>
          <a:lstStyle/>
          <a:p>
            <a:pPr marL="0" marR="0" lvl="0" indent="0" algn="l" rtl="0">
              <a:spcBef>
                <a:spcPts val="0"/>
              </a:spcBef>
              <a:spcAft>
                <a:spcPts val="0"/>
              </a:spcAft>
              <a:buNone/>
            </a:pPr>
            <a:r>
              <a:rPr lang="es-ES" sz="800" b="1" dirty="0" err="1">
                <a:solidFill>
                  <a:schemeClr val="dk1"/>
                </a:solidFill>
                <a:latin typeface="Calibri"/>
                <a:ea typeface="Calibri"/>
                <a:cs typeface="Calibri"/>
                <a:sym typeface="Calibri"/>
              </a:rPr>
              <a:t>Imatge</a:t>
            </a:r>
            <a:r>
              <a:rPr lang="es-ES" sz="800" b="1" dirty="0">
                <a:solidFill>
                  <a:schemeClr val="dk1"/>
                </a:solidFill>
                <a:latin typeface="Calibri"/>
                <a:ea typeface="Calibri"/>
                <a:cs typeface="Calibri"/>
                <a:sym typeface="Calibri"/>
              </a:rPr>
              <a:t>:</a:t>
            </a:r>
            <a:r>
              <a:rPr lang="es-ES" sz="800" b="1" dirty="0">
                <a:solidFill>
                  <a:schemeClr val="lt1"/>
                </a:solidFill>
                <a:latin typeface="Calibri"/>
                <a:ea typeface="Calibri"/>
                <a:cs typeface="Calibri"/>
                <a:sym typeface="Calibri"/>
              </a:rPr>
              <a:t> </a:t>
            </a:r>
            <a:r>
              <a:rPr lang="es-ES" sz="800" b="1" dirty="0">
                <a:solidFill>
                  <a:schemeClr val="dk1"/>
                </a:solidFill>
                <a:latin typeface="Calibri"/>
                <a:ea typeface="Calibri"/>
                <a:cs typeface="Calibri"/>
                <a:sym typeface="Calibri"/>
              </a:rPr>
              <a:t>creada a partir de </a:t>
            </a:r>
            <a:r>
              <a:rPr lang="es-ES" sz="800" b="1" u="sng" dirty="0">
                <a:solidFill>
                  <a:schemeClr val="dk1"/>
                </a:solidFill>
                <a:latin typeface="Calibri"/>
                <a:ea typeface="Calibri"/>
                <a:cs typeface="Calibri"/>
                <a:sym typeface="Calibri"/>
                <a:hlinkClick r:id="rId8"/>
              </a:rPr>
              <a:t>Fauno</a:t>
            </a:r>
            <a:r>
              <a:rPr lang="es-ES" sz="800" b="1" dirty="0">
                <a:solidFill>
                  <a:schemeClr val="dk1"/>
                </a:solidFill>
                <a:latin typeface="Calibri"/>
                <a:ea typeface="Calibri"/>
                <a:cs typeface="Calibri"/>
                <a:sym typeface="Calibri"/>
              </a:rPr>
              <a:t> / </a:t>
            </a:r>
            <a:r>
              <a:rPr lang="es-ES" sz="800" b="1" u="sng" dirty="0" err="1">
                <a:solidFill>
                  <a:schemeClr val="dk1"/>
                </a:solidFill>
                <a:latin typeface="Calibri"/>
                <a:ea typeface="Calibri"/>
                <a:cs typeface="Calibri"/>
                <a:sym typeface="Calibri"/>
                <a:hlinkClick r:id="rId9"/>
              </a:rPr>
              <a:t>Pixabay</a:t>
            </a:r>
            <a:r>
              <a:rPr lang="es-ES" sz="800" b="1" dirty="0">
                <a:solidFill>
                  <a:schemeClr val="dk1"/>
                </a:solidFill>
                <a:latin typeface="Calibri"/>
                <a:ea typeface="Calibri"/>
                <a:cs typeface="Calibri"/>
                <a:sym typeface="Calibri"/>
              </a:rPr>
              <a:t> / </a:t>
            </a:r>
            <a:r>
              <a:rPr lang="es-ES" sz="800" b="1" dirty="0">
                <a:solidFill>
                  <a:schemeClr val="dk1"/>
                </a:solidFill>
                <a:latin typeface="Calibri"/>
                <a:ea typeface="Calibri"/>
                <a:cs typeface="Calibri"/>
                <a:sym typeface="Calibri"/>
                <a:hlinkClick r:id="rId10"/>
              </a:rPr>
              <a:t>CC-0</a:t>
            </a:r>
            <a:endParaRPr sz="8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40083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Dades</a:t>
            </a:r>
            <a:r>
              <a:rPr lang="en-US" dirty="0"/>
              <a:t> de </a:t>
            </a:r>
            <a:r>
              <a:rPr lang="en-US" dirty="0" err="1"/>
              <a:t>caràcter</a:t>
            </a:r>
            <a:r>
              <a:rPr lang="en-US" dirty="0"/>
              <a:t> personal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987752" cy="758189"/>
          </a:xfrm>
        </p:spPr>
        <p:txBody>
          <a:bodyPr/>
          <a:lstStyle/>
          <a:p>
            <a:pPr marL="0" indent="0">
              <a:buNone/>
            </a:pPr>
            <a:r>
              <a:rPr lang="ca-ES" dirty="0"/>
              <a:t>Qualsevol informació referida a persones físiques identificades o identificables:</a:t>
            </a:r>
          </a:p>
        </p:txBody>
      </p:sp>
      <p:grpSp>
        <p:nvGrpSpPr>
          <p:cNvPr id="5" name="Grupo 4"/>
          <p:cNvGrpSpPr/>
          <p:nvPr/>
        </p:nvGrpSpPr>
        <p:grpSpPr>
          <a:xfrm>
            <a:off x="2405629" y="1570247"/>
            <a:ext cx="4171745" cy="3001753"/>
            <a:chOff x="4060012" y="667963"/>
            <a:chExt cx="816864" cy="816864"/>
          </a:xfrm>
        </p:grpSpPr>
        <p:sp>
          <p:nvSpPr>
            <p:cNvPr id="6" name="Rectángulo redondeado 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CuadroTexto 6"/>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ca-ES" sz="1200" b="1" dirty="0"/>
                <a:t>Nom i cognoms</a:t>
              </a:r>
            </a:p>
            <a:p>
              <a:pPr marL="171450" indent="-171450">
                <a:buFont typeface="Wingdings" panose="05000000000000000000" pitchFamily="2" charset="2"/>
                <a:buChar char="ü"/>
              </a:pPr>
              <a:r>
                <a:rPr lang="ca-ES" sz="1200" b="1" dirty="0"/>
                <a:t>DNI, Passaport, NIU o qualsevol altre document </a:t>
              </a:r>
              <a:r>
                <a:rPr lang="ca-ES" sz="1200" b="1" dirty="0" err="1"/>
                <a:t>identificatiu</a:t>
              </a:r>
              <a:endParaRPr lang="ca-ES" sz="1200" b="1" dirty="0"/>
            </a:p>
            <a:p>
              <a:pPr marL="171450" indent="-171450">
                <a:buFont typeface="Wingdings" panose="05000000000000000000" pitchFamily="2" charset="2"/>
                <a:buChar char="ü"/>
              </a:pPr>
              <a:r>
                <a:rPr lang="ca-ES" sz="1200" b="1" dirty="0"/>
                <a:t>Adreça postal o electrònica</a:t>
              </a:r>
            </a:p>
            <a:p>
              <a:pPr marL="171450" indent="-171450">
                <a:buFont typeface="Wingdings" panose="05000000000000000000" pitchFamily="2" charset="2"/>
                <a:buChar char="ü"/>
              </a:pPr>
              <a:r>
                <a:rPr lang="ca-ES" sz="1200" b="1" dirty="0"/>
                <a:t>Edat</a:t>
              </a:r>
            </a:p>
            <a:p>
              <a:pPr marL="171450" indent="-171450">
                <a:buFont typeface="Wingdings" panose="05000000000000000000" pitchFamily="2" charset="2"/>
                <a:buChar char="ü"/>
              </a:pPr>
              <a:r>
                <a:rPr lang="ca-ES" sz="1200" b="1" dirty="0"/>
                <a:t>Sexe</a:t>
              </a:r>
            </a:p>
            <a:p>
              <a:pPr marL="171450" indent="-171450">
                <a:buFont typeface="Wingdings" panose="05000000000000000000" pitchFamily="2" charset="2"/>
                <a:buChar char="ü"/>
              </a:pPr>
              <a:r>
                <a:rPr lang="ca-ES" sz="1200" b="1" dirty="0"/>
                <a:t>Data de naixement</a:t>
              </a:r>
            </a:p>
            <a:p>
              <a:pPr marL="171450" indent="-171450">
                <a:buFont typeface="Wingdings" panose="05000000000000000000" pitchFamily="2" charset="2"/>
                <a:buChar char="ü"/>
              </a:pPr>
              <a:r>
                <a:rPr lang="ca-ES" sz="1200" b="1" dirty="0"/>
                <a:t>Nacionalitat</a:t>
              </a:r>
            </a:p>
            <a:p>
              <a:pPr marL="171450" indent="-171450">
                <a:buFont typeface="Wingdings" panose="05000000000000000000" pitchFamily="2" charset="2"/>
                <a:buChar char="ü"/>
              </a:pPr>
              <a:r>
                <a:rPr lang="ca-ES" sz="1200" b="1" dirty="0"/>
                <a:t>Adreça IP de l’ordinador</a:t>
              </a:r>
            </a:p>
            <a:p>
              <a:pPr marL="171450" indent="-171450">
                <a:buFont typeface="Wingdings" panose="05000000000000000000" pitchFamily="2" charset="2"/>
                <a:buChar char="ü"/>
              </a:pPr>
              <a:r>
                <a:rPr lang="ca-ES" sz="1200" b="1" dirty="0"/>
                <a:t>Fotografies</a:t>
              </a:r>
            </a:p>
            <a:p>
              <a:pPr marL="171450" indent="-171450">
                <a:buFont typeface="Wingdings" panose="05000000000000000000" pitchFamily="2" charset="2"/>
                <a:buChar char="ü"/>
              </a:pPr>
              <a:r>
                <a:rPr lang="ca-ES" sz="1200" b="1" dirty="0"/>
                <a:t>Veu</a:t>
              </a:r>
            </a:p>
            <a:p>
              <a:pPr marL="171450" indent="-171450">
                <a:buFont typeface="Wingdings" panose="05000000000000000000" pitchFamily="2" charset="2"/>
                <a:buChar char="ü"/>
              </a:pPr>
              <a:r>
                <a:rPr lang="ca-ES" sz="1200" b="1" dirty="0"/>
                <a:t>Dades de </a:t>
              </a:r>
              <a:r>
                <a:rPr lang="ca-ES" sz="1200" b="1" dirty="0" err="1"/>
                <a:t>geolocalització</a:t>
              </a:r>
              <a:r>
                <a:rPr lang="ca-ES" sz="1200" b="1" dirty="0"/>
                <a:t>, etc.</a:t>
              </a:r>
            </a:p>
          </p:txBody>
        </p:sp>
      </p:grpSp>
    </p:spTree>
    <p:extLst>
      <p:ext uri="{BB962C8B-B14F-4D97-AF65-F5344CB8AC3E}">
        <p14:creationId xmlns:p14="http://schemas.microsoft.com/office/powerpoint/2010/main" val="307957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Categories </a:t>
            </a:r>
            <a:r>
              <a:rPr lang="en-US" dirty="0" err="1"/>
              <a:t>especials</a:t>
            </a:r>
            <a:r>
              <a:rPr lang="en-US" dirty="0"/>
              <a:t> de </a:t>
            </a:r>
            <a:r>
              <a:rPr lang="en-US" dirty="0" err="1"/>
              <a:t>dades</a:t>
            </a:r>
            <a:r>
              <a:rPr lang="en-US" dirty="0"/>
              <a:t>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781618" cy="1062989"/>
          </a:xfrm>
        </p:spPr>
        <p:txBody>
          <a:bodyPr/>
          <a:lstStyle/>
          <a:p>
            <a:pPr marL="0" indent="0">
              <a:buNone/>
            </a:pPr>
            <a:r>
              <a:rPr lang="ca-ES" dirty="0"/>
              <a:t>Dades personals que revelen informació considerada especialment sensible i mereixedora d’una protecció reforçada. Tenen especial influència en els </a:t>
            </a:r>
            <a:r>
              <a:rPr lang="ca-ES" b="1" dirty="0">
                <a:solidFill>
                  <a:schemeClr val="accent1">
                    <a:lumMod val="50000"/>
                  </a:schemeClr>
                </a:solidFill>
              </a:rPr>
              <a:t>drets fonamentals, les llibertats públiques de la persona i la seva intimitat</a:t>
            </a:r>
            <a:r>
              <a:rPr lang="ca-ES" dirty="0"/>
              <a:t>.</a:t>
            </a:r>
            <a:r>
              <a:rPr lang="ca-ES" b="1" dirty="0"/>
              <a:t> </a:t>
            </a:r>
            <a:r>
              <a:rPr lang="ca-ES" dirty="0"/>
              <a:t>Són dades:</a:t>
            </a:r>
            <a:endParaRPr lang="en-GB" dirty="0"/>
          </a:p>
        </p:txBody>
      </p:sp>
      <p:sp>
        <p:nvSpPr>
          <p:cNvPr id="4" name="Content Placeholder 12">
            <a:extLst>
              <a:ext uri="{FF2B5EF4-FFF2-40B4-BE49-F238E27FC236}">
                <a16:creationId xmlns:a16="http://schemas.microsoft.com/office/drawing/2014/main" id="{265BEEEB-C965-402F-B778-B1CD1494ACE6}"/>
              </a:ext>
            </a:extLst>
          </p:cNvPr>
          <p:cNvSpPr txBox="1">
            <a:spLocks/>
          </p:cNvSpPr>
          <p:nvPr/>
        </p:nvSpPr>
        <p:spPr>
          <a:xfrm>
            <a:off x="1043854" y="2155978"/>
            <a:ext cx="7671522" cy="2352961"/>
          </a:xfrm>
          <a:prstGeom prst="rect">
            <a:avLst/>
          </a:prstGeom>
        </p:spPr>
        <p:txBody>
          <a:bodyPr vert="horz" lIns="81621" tIns="40811" rIns="81621" bIns="40811" rtlCol="0">
            <a:noAutofit/>
          </a:bodyPr>
          <a:lstStyle>
            <a:lvl1pPr marL="204053" indent="-204053" algn="l" defTabSz="816214" rtl="0" eaLnBrk="1" latinLnBrk="0" hangingPunct="1">
              <a:lnSpc>
                <a:spcPct val="100000"/>
              </a:lnSpc>
              <a:spcBef>
                <a:spcPts val="536"/>
              </a:spcBef>
              <a:spcAft>
                <a:spcPts val="1071"/>
              </a:spcAft>
              <a:buFont typeface="Arial" panose="020B0604020202020204" pitchFamily="34" charset="0"/>
              <a:buChar char="•"/>
              <a:defRPr sz="1600" b="0" kern="1200">
                <a:solidFill>
                  <a:schemeClr val="tx1">
                    <a:lumMod val="75000"/>
                    <a:lumOff val="25000"/>
                  </a:schemeClr>
                </a:solidFill>
                <a:latin typeface="+mn-lt"/>
                <a:ea typeface="+mn-ea"/>
                <a:cs typeface="+mn-cs"/>
              </a:defRPr>
            </a:lvl1pPr>
            <a:lvl2pPr marL="612161" indent="-204053" algn="l" defTabSz="816214" rtl="0" eaLnBrk="1" latinLnBrk="0" hangingPunct="1">
              <a:lnSpc>
                <a:spcPct val="100000"/>
              </a:lnSpc>
              <a:spcBef>
                <a:spcPts val="536"/>
              </a:spcBef>
              <a:spcAft>
                <a:spcPts val="1071"/>
              </a:spcAft>
              <a:buFont typeface="Arial" panose="020B0604020202020204" pitchFamily="34" charset="0"/>
              <a:buChar char="•"/>
              <a:defRPr sz="1400" b="0" kern="1200">
                <a:solidFill>
                  <a:schemeClr val="tx1">
                    <a:lumMod val="75000"/>
                    <a:lumOff val="25000"/>
                  </a:schemeClr>
                </a:solidFill>
                <a:latin typeface="+mn-lt"/>
                <a:ea typeface="+mn-ea"/>
                <a:cs typeface="+mn-cs"/>
              </a:defRPr>
            </a:lvl2pPr>
            <a:lvl3pPr marL="1020268" indent="-204053" algn="l" defTabSz="816214" rtl="0" eaLnBrk="1" latinLnBrk="0" hangingPunct="1">
              <a:lnSpc>
                <a:spcPct val="100000"/>
              </a:lnSpc>
              <a:spcBef>
                <a:spcPts val="536"/>
              </a:spcBef>
              <a:spcAft>
                <a:spcPts val="1071"/>
              </a:spcAft>
              <a:buFont typeface="Arial" panose="020B0604020202020204" pitchFamily="34" charset="0"/>
              <a:buChar char="•"/>
              <a:defRPr sz="1200" b="0" kern="1200">
                <a:solidFill>
                  <a:schemeClr val="tx1">
                    <a:lumMod val="75000"/>
                    <a:lumOff val="25000"/>
                  </a:schemeClr>
                </a:solidFill>
                <a:latin typeface="+mn-lt"/>
                <a:ea typeface="+mn-ea"/>
                <a:cs typeface="+mn-cs"/>
              </a:defRPr>
            </a:lvl3pPr>
            <a:lvl4pPr marL="1428375" indent="-204053" algn="l" defTabSz="816214" rtl="0" eaLnBrk="1" latinLnBrk="0" hangingPunct="1">
              <a:lnSpc>
                <a:spcPct val="90000"/>
              </a:lnSpc>
              <a:spcBef>
                <a:spcPts val="446"/>
              </a:spcBef>
              <a:buFont typeface="Arial" panose="020B0604020202020204" pitchFamily="34" charset="0"/>
              <a:buChar char="•"/>
              <a:defRPr sz="1200" b="0" kern="1200">
                <a:solidFill>
                  <a:schemeClr val="tx1"/>
                </a:solidFill>
                <a:latin typeface="+mn-lt"/>
                <a:ea typeface="+mn-ea"/>
                <a:cs typeface="+mn-cs"/>
              </a:defRPr>
            </a:lvl4pPr>
            <a:lvl5pPr marL="1836482" indent="-204053" algn="l" defTabSz="816214" rtl="0" eaLnBrk="1" latinLnBrk="0" hangingPunct="1">
              <a:lnSpc>
                <a:spcPct val="90000"/>
              </a:lnSpc>
              <a:spcBef>
                <a:spcPts val="446"/>
              </a:spcBef>
              <a:buFont typeface="Arial" panose="020B0604020202020204" pitchFamily="34" charset="0"/>
              <a:buChar char="•"/>
              <a:defRPr sz="1200" b="0" kern="1200">
                <a:solidFill>
                  <a:schemeClr val="tx1"/>
                </a:solidFill>
                <a:latin typeface="+mn-lt"/>
                <a:ea typeface="+mn-ea"/>
                <a:cs typeface="+mn-cs"/>
              </a:defRPr>
            </a:lvl5pPr>
            <a:lvl6pPr marL="2244588"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6pPr>
            <a:lvl7pPr marL="2652696"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7pPr>
            <a:lvl8pPr marL="3060802"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8pPr>
            <a:lvl9pPr marL="3468910"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9pPr>
          </a:lstStyle>
          <a:p>
            <a:pPr marL="285750" indent="-285750"/>
            <a:r>
              <a:rPr lang="es-ES" sz="1200" dirty="0"/>
              <a:t>que revelen la </a:t>
            </a:r>
            <a:r>
              <a:rPr lang="es-ES" sz="1200" b="1" dirty="0" err="1">
                <a:solidFill>
                  <a:schemeClr val="accent4"/>
                </a:solidFill>
              </a:rPr>
              <a:t>ideologia</a:t>
            </a:r>
            <a:r>
              <a:rPr lang="es-ES" sz="1200" b="1" dirty="0">
                <a:solidFill>
                  <a:schemeClr val="accent4"/>
                </a:solidFill>
              </a:rPr>
              <a:t>, </a:t>
            </a:r>
            <a:r>
              <a:rPr lang="es-ES" sz="1200" b="1" dirty="0" err="1">
                <a:solidFill>
                  <a:schemeClr val="accent4"/>
                </a:solidFill>
              </a:rPr>
              <a:t>afiliació</a:t>
            </a:r>
            <a:r>
              <a:rPr lang="es-ES" sz="1200" b="1" dirty="0">
                <a:solidFill>
                  <a:schemeClr val="accent4"/>
                </a:solidFill>
              </a:rPr>
              <a:t> sindical, religió i </a:t>
            </a:r>
            <a:r>
              <a:rPr lang="es-ES" sz="1200" b="1" dirty="0" err="1">
                <a:solidFill>
                  <a:schemeClr val="accent4"/>
                </a:solidFill>
              </a:rPr>
              <a:t>creences</a:t>
            </a:r>
            <a:endParaRPr lang="es-ES" sz="1200" b="1" dirty="0">
              <a:solidFill>
                <a:schemeClr val="accent4"/>
              </a:solidFill>
            </a:endParaRPr>
          </a:p>
          <a:p>
            <a:pPr marL="285750" indent="-285750"/>
            <a:r>
              <a:rPr lang="es-ES" sz="1200" dirty="0"/>
              <a:t>que fan </a:t>
            </a:r>
            <a:r>
              <a:rPr lang="es-ES" sz="1200" dirty="0" err="1"/>
              <a:t>referència</a:t>
            </a:r>
            <a:r>
              <a:rPr lang="es-ES" sz="1200" dirty="0"/>
              <a:t> a </a:t>
            </a:r>
            <a:r>
              <a:rPr lang="es-ES" sz="1200" b="1" dirty="0">
                <a:solidFill>
                  <a:schemeClr val="accent4"/>
                </a:solidFill>
              </a:rPr>
              <a:t>origen racial, </a:t>
            </a:r>
            <a:r>
              <a:rPr lang="es-ES" sz="1200" b="1" dirty="0" err="1">
                <a:solidFill>
                  <a:schemeClr val="accent4"/>
                </a:solidFill>
              </a:rPr>
              <a:t>salut</a:t>
            </a:r>
            <a:r>
              <a:rPr lang="es-ES" sz="1200" b="1" dirty="0">
                <a:solidFill>
                  <a:schemeClr val="accent4"/>
                </a:solidFill>
              </a:rPr>
              <a:t>, </a:t>
            </a:r>
            <a:r>
              <a:rPr lang="es-ES" sz="1200" b="1" dirty="0" err="1">
                <a:solidFill>
                  <a:schemeClr val="accent4"/>
                </a:solidFill>
              </a:rPr>
              <a:t>orientació</a:t>
            </a:r>
            <a:r>
              <a:rPr lang="es-ES" sz="1200" b="1" dirty="0">
                <a:solidFill>
                  <a:schemeClr val="accent4"/>
                </a:solidFill>
              </a:rPr>
              <a:t> sexual o vida sexual </a:t>
            </a:r>
          </a:p>
          <a:p>
            <a:pPr marL="285750" indent="-285750">
              <a:buClr>
                <a:schemeClr val="tx1"/>
              </a:buClr>
            </a:pPr>
            <a:r>
              <a:rPr lang="es-ES" sz="1200" b="1" dirty="0" err="1">
                <a:solidFill>
                  <a:schemeClr val="accent4"/>
                </a:solidFill>
              </a:rPr>
              <a:t>genètiques</a:t>
            </a:r>
            <a:r>
              <a:rPr lang="es-ES" sz="1200" dirty="0">
                <a:solidFill>
                  <a:schemeClr val="accent3">
                    <a:lumMod val="50000"/>
                  </a:schemeClr>
                </a:solidFill>
              </a:rPr>
              <a:t>: </a:t>
            </a:r>
            <a:r>
              <a:rPr lang="ca-ES" sz="1200" dirty="0"/>
              <a:t>dades personals relatives a les característiques genètiques heretades o adquirides d'una persona física, que proporcionen una informació única sobre la fisiologia o la salut d'aquesta persona, obtingudes en particular de l'anàlisi d'una mostra biològica</a:t>
            </a:r>
          </a:p>
          <a:p>
            <a:pPr marL="285750" indent="-285750">
              <a:buClr>
                <a:schemeClr val="tx1"/>
              </a:buClr>
            </a:pPr>
            <a:r>
              <a:rPr lang="es-ES" sz="1200" b="1" dirty="0" err="1">
                <a:solidFill>
                  <a:schemeClr val="accent4"/>
                </a:solidFill>
              </a:rPr>
              <a:t>biomètriques</a:t>
            </a:r>
            <a:r>
              <a:rPr lang="es-ES" sz="1200" dirty="0">
                <a:solidFill>
                  <a:schemeClr val="accent3">
                    <a:lumMod val="50000"/>
                  </a:schemeClr>
                </a:solidFill>
              </a:rPr>
              <a:t>:</a:t>
            </a:r>
            <a:r>
              <a:rPr lang="es-ES" sz="1200" b="1" dirty="0">
                <a:solidFill>
                  <a:schemeClr val="accent3">
                    <a:lumMod val="50000"/>
                  </a:schemeClr>
                </a:solidFill>
              </a:rPr>
              <a:t> </a:t>
            </a:r>
            <a:r>
              <a:rPr lang="ca-ES" sz="1200" dirty="0"/>
              <a:t>dades personals obtingudes a partir d'un tractament tècnic específic, relatives a les característiques físiques, fisiològiques o conductuals d'una persona física, que permeten o confirmen la identificació única d'aquesta persona (imatges facials, dades dactiloscòpiques, etc.)</a:t>
            </a:r>
            <a:endParaRPr lang="es-ES" sz="1200" b="1" dirty="0"/>
          </a:p>
        </p:txBody>
      </p:sp>
    </p:spTree>
    <p:extLst>
      <p:ext uri="{BB962C8B-B14F-4D97-AF65-F5344CB8AC3E}">
        <p14:creationId xmlns:p14="http://schemas.microsoft.com/office/powerpoint/2010/main" val="12284324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Publicació</a:t>
            </a:r>
            <a:r>
              <a:rPr lang="en-US" dirty="0"/>
              <a:t> de </a:t>
            </a:r>
            <a:r>
              <a:rPr lang="en-US" dirty="0" err="1"/>
              <a:t>dades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902662" cy="3577574"/>
          </a:xfrm>
        </p:spPr>
        <p:txBody>
          <a:bodyPr vert="horz" lIns="81621" tIns="40811" rIns="81621" bIns="40811" rtlCol="0" anchor="t">
            <a:noAutofit/>
          </a:bodyPr>
          <a:lstStyle/>
          <a:p>
            <a:pPr marL="285750" indent="-285750" algn="just"/>
            <a:r>
              <a:rPr lang="ca-ES" sz="1200" dirty="0"/>
              <a:t>Per a poder-les </a:t>
            </a:r>
            <a:r>
              <a:rPr lang="ca-ES" sz="1200" dirty="0">
                <a:solidFill>
                  <a:schemeClr val="tx2"/>
                </a:solidFill>
              </a:rPr>
              <a:t>publicar</a:t>
            </a:r>
            <a:r>
              <a:rPr lang="ca-ES" sz="1200" dirty="0"/>
              <a:t> (al DDD, web, </a:t>
            </a:r>
            <a:r>
              <a:rPr lang="ca-ES" sz="1200" dirty="0" err="1"/>
              <a:t>blogs</a:t>
            </a:r>
            <a:r>
              <a:rPr lang="ca-ES" sz="1200" dirty="0"/>
              <a:t>, xarxes socials...) </a:t>
            </a:r>
            <a:r>
              <a:rPr lang="ca-ES" sz="1200" b="1" dirty="0">
                <a:solidFill>
                  <a:schemeClr val="tx2"/>
                </a:solidFill>
              </a:rPr>
              <a:t>CAL SEMPRE el consentiment previ</a:t>
            </a:r>
            <a:r>
              <a:rPr lang="ca-ES" sz="1200" dirty="0"/>
              <a:t>. Amb dades de categories especials el consentiment ha de ser explícit. L’afectat ha de cedir </a:t>
            </a:r>
            <a:r>
              <a:rPr lang="ca-ES" sz="1200" b="1" dirty="0"/>
              <a:t>per escrit</a:t>
            </a:r>
            <a:r>
              <a:rPr lang="ca-ES" sz="1200" dirty="0"/>
              <a:t> els seus drets, especificant per a què s’utilitzaran les seves dades. </a:t>
            </a:r>
            <a:r>
              <a:rPr lang="ca-ES" sz="1200" dirty="0">
                <a:solidFill>
                  <a:schemeClr val="accent3">
                    <a:lumMod val="50000"/>
                  </a:schemeClr>
                </a:solidFill>
              </a:rPr>
              <a:t>El </a:t>
            </a:r>
            <a:r>
              <a:rPr lang="ca-ES" sz="1200" b="1" dirty="0">
                <a:solidFill>
                  <a:schemeClr val="accent3">
                    <a:lumMod val="50000"/>
                  </a:schemeClr>
                </a:solidFill>
              </a:rPr>
              <a:t>consentiment no pot ser mai tàcit</a:t>
            </a:r>
            <a:r>
              <a:rPr lang="ca-ES" sz="1200" dirty="0"/>
              <a:t> (</a:t>
            </a:r>
            <a:r>
              <a:rPr lang="ca-ES" sz="1200" i="1" dirty="0"/>
              <a:t>“si no dius que no, entenc que sí”).</a:t>
            </a:r>
          </a:p>
          <a:p>
            <a:pPr marL="285750" indent="-285750" algn="just"/>
            <a:r>
              <a:rPr lang="ca-ES" sz="1200" b="1" dirty="0">
                <a:solidFill>
                  <a:schemeClr val="tx2"/>
                </a:solidFill>
              </a:rPr>
              <a:t>Menors d’edat</a:t>
            </a:r>
            <a:r>
              <a:rPr lang="ca-ES" sz="1200" dirty="0"/>
              <a:t>: d’acord amb la LOPD, poden donar ells mateixos el consentiment a partir dels 14 anys, sense intervenció de pares o tutors. </a:t>
            </a:r>
          </a:p>
          <a:p>
            <a:pPr marL="285750" indent="-285750" algn="just"/>
            <a:r>
              <a:rPr lang="ca-ES" sz="1200" dirty="0"/>
              <a:t>Dades sotmeses a un procés </a:t>
            </a:r>
            <a:r>
              <a:rPr lang="ca-ES" sz="1200" dirty="0" err="1"/>
              <a:t>d’</a:t>
            </a:r>
            <a:r>
              <a:rPr lang="ca-ES" sz="1200" b="1" dirty="0" err="1"/>
              <a:t>anonimització</a:t>
            </a:r>
            <a:r>
              <a:rPr lang="ca-ES" sz="1200" dirty="0"/>
              <a:t>: no cal disposar del permís de publicació però sí d’un permís previ de cessió de dades per realitzar la investigació.</a:t>
            </a:r>
          </a:p>
          <a:p>
            <a:pPr marL="285750" indent="-285750" algn="just"/>
            <a:r>
              <a:rPr lang="ca-ES" sz="1200" dirty="0"/>
              <a:t>En cas de </a:t>
            </a:r>
            <a:r>
              <a:rPr lang="ca-ES" sz="1200" b="1" dirty="0"/>
              <a:t>no tenir permís</a:t>
            </a:r>
            <a:r>
              <a:rPr lang="ca-ES" sz="1200" dirty="0"/>
              <a:t>: en acabar el </a:t>
            </a:r>
            <a:r>
              <a:rPr lang="es-ES" sz="1200" dirty="0" err="1"/>
              <a:t>treball</a:t>
            </a:r>
            <a:r>
              <a:rPr lang="es-ES" sz="1200" dirty="0"/>
              <a:t>, </a:t>
            </a:r>
            <a:r>
              <a:rPr lang="es-ES" sz="1200" dirty="0" err="1"/>
              <a:t>amb</a:t>
            </a:r>
            <a:r>
              <a:rPr lang="es-ES" sz="1200" dirty="0"/>
              <a:t> </a:t>
            </a:r>
            <a:r>
              <a:rPr lang="es-ES" sz="1200" dirty="0" err="1"/>
              <a:t>caràcter</a:t>
            </a:r>
            <a:r>
              <a:rPr lang="es-ES" sz="1200" dirty="0"/>
              <a:t> general, </a:t>
            </a:r>
            <a:r>
              <a:rPr lang="es-ES" sz="1200" dirty="0" err="1"/>
              <a:t>s’ha</a:t>
            </a:r>
            <a:r>
              <a:rPr lang="es-ES" sz="1200" dirty="0"/>
              <a:t> de destruir la </a:t>
            </a:r>
            <a:r>
              <a:rPr lang="es-ES" sz="1200" dirty="0" err="1"/>
              <a:t>informació</a:t>
            </a:r>
            <a:r>
              <a:rPr lang="es-ES" sz="1200" dirty="0"/>
              <a:t> des del </a:t>
            </a:r>
            <a:r>
              <a:rPr lang="es-ES" sz="1200" dirty="0" err="1"/>
              <a:t>moment</a:t>
            </a:r>
            <a:r>
              <a:rPr lang="es-ES" sz="1200" dirty="0"/>
              <a:t> en </a:t>
            </a:r>
            <a:r>
              <a:rPr lang="es-ES" sz="1200" dirty="0" err="1"/>
              <a:t>què</a:t>
            </a:r>
            <a:r>
              <a:rPr lang="es-ES" sz="1200" dirty="0"/>
              <a:t> ja no </a:t>
            </a:r>
            <a:r>
              <a:rPr lang="es-ES" sz="1200" dirty="0" err="1"/>
              <a:t>és</a:t>
            </a:r>
            <a:r>
              <a:rPr lang="es-ES" sz="1200" dirty="0"/>
              <a:t> </a:t>
            </a:r>
            <a:r>
              <a:rPr lang="es-ES" sz="1200" dirty="0" err="1"/>
              <a:t>necessària</a:t>
            </a:r>
            <a:r>
              <a:rPr lang="es-ES" sz="1200" dirty="0"/>
              <a:t> per a la </a:t>
            </a:r>
            <a:r>
              <a:rPr lang="es-ES" sz="1200" dirty="0" err="1"/>
              <a:t>finalitat</a:t>
            </a:r>
            <a:r>
              <a:rPr lang="es-ES" sz="1200" dirty="0"/>
              <a:t> per a la que van ser </a:t>
            </a:r>
            <a:r>
              <a:rPr lang="es-ES" sz="1200" dirty="0" err="1"/>
              <a:t>recollides</a:t>
            </a:r>
            <a:r>
              <a:rPr lang="es-ES" sz="1200" dirty="0"/>
              <a:t> les dades.</a:t>
            </a:r>
            <a:endParaRPr lang="es-ES" sz="1200" b="1" dirty="0"/>
          </a:p>
          <a:p>
            <a:pPr marL="0" indent="0">
              <a:spcBef>
                <a:spcPts val="0"/>
              </a:spcBef>
              <a:spcAft>
                <a:spcPts val="0"/>
              </a:spcAft>
              <a:buNone/>
            </a:pPr>
            <a:br>
              <a:rPr lang="ca-ES" sz="1200" b="1" dirty="0">
                <a:solidFill>
                  <a:schemeClr val="accent3">
                    <a:lumMod val="50000"/>
                  </a:schemeClr>
                </a:solidFill>
              </a:rPr>
            </a:br>
            <a:r>
              <a:rPr lang="ca-ES" sz="1200" b="1" dirty="0">
                <a:solidFill>
                  <a:schemeClr val="accent3">
                    <a:lumMod val="50000"/>
                  </a:schemeClr>
                </a:solidFill>
              </a:rPr>
              <a:t>Més informació</a:t>
            </a:r>
            <a:r>
              <a:rPr lang="ca-ES" sz="1200" dirty="0">
                <a:solidFill>
                  <a:schemeClr val="accent3">
                    <a:lumMod val="50000"/>
                  </a:schemeClr>
                </a:solidFill>
              </a:rPr>
              <a:t>: </a:t>
            </a:r>
            <a:endParaRPr lang="ca-ES" sz="1200" b="1" dirty="0">
              <a:solidFill>
                <a:schemeClr val="accent3">
                  <a:lumMod val="50000"/>
                </a:schemeClr>
              </a:solidFill>
            </a:endParaRPr>
          </a:p>
          <a:p>
            <a:pPr marL="0" indent="0">
              <a:spcBef>
                <a:spcPts val="0"/>
              </a:spcBef>
              <a:spcAft>
                <a:spcPts val="0"/>
              </a:spcAft>
              <a:buNone/>
            </a:pPr>
            <a:r>
              <a:rPr lang="ca-ES" sz="1200" dirty="0">
                <a:solidFill>
                  <a:schemeClr val="accent3">
                    <a:lumMod val="50000"/>
                  </a:schemeClr>
                </a:solidFill>
                <a:hlinkClick r:id="rId3"/>
              </a:rPr>
              <a:t>Protecció de dades (UAB)</a:t>
            </a:r>
            <a:endParaRPr lang="ca-ES" sz="1200" dirty="0">
              <a:solidFill>
                <a:schemeClr val="accent3">
                  <a:lumMod val="50000"/>
                </a:schemeClr>
              </a:solidFill>
            </a:endParaRPr>
          </a:p>
          <a:p>
            <a:pPr marL="0" indent="0">
              <a:spcBef>
                <a:spcPts val="0"/>
              </a:spcBef>
              <a:spcAft>
                <a:spcPts val="0"/>
              </a:spcAft>
              <a:buNone/>
            </a:pPr>
            <a:r>
              <a:rPr lang="ca-ES" sz="1200" dirty="0">
                <a:solidFill>
                  <a:schemeClr val="accent3">
                    <a:lumMod val="50000"/>
                  </a:schemeClr>
                </a:solidFill>
                <a:hlinkClick r:id="rId4"/>
              </a:rPr>
              <a:t>Reglament General de Protecció de Dades (Autoritat Catalana de Protecció de Dades)</a:t>
            </a:r>
            <a:endParaRPr lang="ca-ES" sz="1200" dirty="0">
              <a:solidFill>
                <a:schemeClr val="accent3">
                  <a:lumMod val="50000"/>
                </a:schemeClr>
              </a:solidFill>
            </a:endParaRPr>
          </a:p>
        </p:txBody>
      </p:sp>
    </p:spTree>
    <p:extLst>
      <p:ext uri="{BB962C8B-B14F-4D97-AF65-F5344CB8AC3E}">
        <p14:creationId xmlns:p14="http://schemas.microsoft.com/office/powerpoint/2010/main" val="31755899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Cessió</a:t>
            </a:r>
            <a:r>
              <a:rPr lang="en-US" dirty="0"/>
              <a:t> </a:t>
            </a:r>
            <a:r>
              <a:rPr lang="en-US" dirty="0" err="1"/>
              <a:t>dels</a:t>
            </a:r>
            <a:r>
              <a:rPr lang="en-US" dirty="0"/>
              <a:t> </a:t>
            </a:r>
            <a:r>
              <a:rPr lang="en-US" dirty="0" err="1"/>
              <a:t>drets</a:t>
            </a:r>
            <a:r>
              <a:rPr lang="en-US" dirty="0"/>
              <a:t> </a:t>
            </a:r>
            <a:r>
              <a:rPr lang="en-US" dirty="0" err="1"/>
              <a:t>d’imatge</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642869" y="961904"/>
            <a:ext cx="3868479" cy="1764360"/>
          </a:xfrm>
        </p:spPr>
        <p:txBody>
          <a:bodyPr/>
          <a:lstStyle/>
          <a:p>
            <a:pPr marL="0" indent="0">
              <a:buNone/>
            </a:pPr>
            <a:r>
              <a:rPr lang="en-US" dirty="0"/>
              <a:t>Si la </a:t>
            </a:r>
            <a:r>
              <a:rPr lang="en-US" dirty="0" err="1"/>
              <a:t>tesi</a:t>
            </a:r>
            <a:r>
              <a:rPr lang="en-US" dirty="0"/>
              <a:t> </a:t>
            </a:r>
            <a:r>
              <a:rPr lang="en-US" dirty="0" err="1"/>
              <a:t>inclou</a:t>
            </a:r>
            <a:r>
              <a:rPr lang="en-US" dirty="0"/>
              <a:t> </a:t>
            </a:r>
            <a:r>
              <a:rPr lang="en-US" b="1" dirty="0" err="1">
                <a:solidFill>
                  <a:schemeClr val="tx2"/>
                </a:solidFill>
              </a:rPr>
              <a:t>imatges</a:t>
            </a:r>
            <a:r>
              <a:rPr lang="en-US" b="1" dirty="0">
                <a:solidFill>
                  <a:schemeClr val="tx2"/>
                </a:solidFill>
              </a:rPr>
              <a:t> que </a:t>
            </a:r>
            <a:r>
              <a:rPr lang="en-US" b="1" dirty="0" err="1">
                <a:solidFill>
                  <a:schemeClr val="tx2"/>
                </a:solidFill>
              </a:rPr>
              <a:t>heu</a:t>
            </a:r>
            <a:r>
              <a:rPr lang="en-US" b="1" dirty="0">
                <a:solidFill>
                  <a:schemeClr val="tx2"/>
                </a:solidFill>
              </a:rPr>
              <a:t> </a:t>
            </a:r>
            <a:r>
              <a:rPr lang="en-US" b="1" dirty="0" err="1">
                <a:solidFill>
                  <a:schemeClr val="tx2"/>
                </a:solidFill>
              </a:rPr>
              <a:t>pres</a:t>
            </a:r>
            <a:r>
              <a:rPr lang="en-US" b="1" dirty="0">
                <a:solidFill>
                  <a:schemeClr val="tx2"/>
                </a:solidFill>
              </a:rPr>
              <a:t> a </a:t>
            </a:r>
            <a:r>
              <a:rPr lang="en-US" b="1" dirty="0" err="1">
                <a:solidFill>
                  <a:schemeClr val="tx2"/>
                </a:solidFill>
              </a:rPr>
              <a:t>d’altres</a:t>
            </a:r>
            <a:r>
              <a:rPr lang="en-US" b="1" dirty="0">
                <a:solidFill>
                  <a:schemeClr val="tx2"/>
                </a:solidFill>
              </a:rPr>
              <a:t> </a:t>
            </a:r>
            <a:r>
              <a:rPr lang="en-US" b="1" dirty="0" err="1">
                <a:solidFill>
                  <a:schemeClr val="tx2"/>
                </a:solidFill>
              </a:rPr>
              <a:t>persones</a:t>
            </a:r>
            <a:r>
              <a:rPr lang="en-US" dirty="0"/>
              <a:t>, </a:t>
            </a:r>
            <a:r>
              <a:rPr lang="en-US" dirty="0" err="1"/>
              <a:t>cal</a:t>
            </a:r>
            <a:r>
              <a:rPr lang="en-US" dirty="0"/>
              <a:t> que </a:t>
            </a:r>
            <a:r>
              <a:rPr lang="en-US" dirty="0" err="1"/>
              <a:t>disposeu</a:t>
            </a:r>
            <a:r>
              <a:rPr lang="en-US" dirty="0"/>
              <a:t> d’un </a:t>
            </a:r>
            <a:r>
              <a:rPr lang="en-US" b="1" dirty="0"/>
              <a:t>document de </a:t>
            </a:r>
            <a:r>
              <a:rPr lang="en-US" b="1" dirty="0" err="1"/>
              <a:t>cessió</a:t>
            </a:r>
            <a:r>
              <a:rPr lang="en-US" b="1" dirty="0"/>
              <a:t> </a:t>
            </a:r>
            <a:r>
              <a:rPr lang="en-US" b="1" dirty="0" err="1"/>
              <a:t>dels</a:t>
            </a:r>
            <a:r>
              <a:rPr lang="en-US" b="1" dirty="0"/>
              <a:t> </a:t>
            </a:r>
            <a:r>
              <a:rPr lang="en-US" b="1" dirty="0" err="1"/>
              <a:t>drets</a:t>
            </a:r>
            <a:r>
              <a:rPr lang="en-US" b="1" dirty="0"/>
              <a:t> </a:t>
            </a:r>
            <a:r>
              <a:rPr lang="en-US" b="1" dirty="0" err="1"/>
              <a:t>d’imatge</a:t>
            </a:r>
            <a:r>
              <a:rPr lang="en-US" dirty="0"/>
              <a:t>. </a:t>
            </a:r>
          </a:p>
          <a:p>
            <a:pPr marL="0" indent="0">
              <a:buNone/>
            </a:pPr>
            <a:r>
              <a:rPr lang="en-US" dirty="0" err="1"/>
              <a:t>Aquest</a:t>
            </a:r>
            <a:r>
              <a:rPr lang="en-US" dirty="0"/>
              <a:t> </a:t>
            </a:r>
            <a:r>
              <a:rPr lang="en-US" dirty="0" err="1"/>
              <a:t>n’és</a:t>
            </a:r>
            <a:r>
              <a:rPr lang="en-US" dirty="0"/>
              <a:t> un </a:t>
            </a:r>
            <a:r>
              <a:rPr lang="en-US" b="1" dirty="0">
                <a:hlinkClick r:id="rId3"/>
              </a:rPr>
              <a:t>model</a:t>
            </a:r>
            <a:r>
              <a:rPr lang="en-US" dirty="0"/>
              <a:t>:</a:t>
            </a:r>
          </a:p>
          <a:p>
            <a:pPr marL="0" indent="0">
              <a:buNone/>
            </a:pPr>
            <a:endParaRPr lang="en-GB" dirty="0"/>
          </a:p>
        </p:txBody>
      </p:sp>
      <p:sp>
        <p:nvSpPr>
          <p:cNvPr id="5" name="QuadreDeText 7"/>
          <p:cNvSpPr txBox="1"/>
          <p:nvPr/>
        </p:nvSpPr>
        <p:spPr>
          <a:xfrm>
            <a:off x="380934" y="4293673"/>
            <a:ext cx="8136904" cy="338554"/>
          </a:xfrm>
          <a:prstGeom prst="rect">
            <a:avLst/>
          </a:prstGeom>
          <a:noFill/>
        </p:spPr>
        <p:txBody>
          <a:bodyPr wrap="square" lIns="91440" tIns="45720" rIns="91440" bIns="45720" rtlCol="0" anchor="t">
            <a:spAutoFit/>
          </a:bodyPr>
          <a:lstStyle/>
          <a:p>
            <a:r>
              <a:rPr lang="ca-ES" sz="800" b="1" dirty="0"/>
              <a:t>Font:</a:t>
            </a:r>
            <a:r>
              <a:rPr lang="ca-ES" sz="800" dirty="0"/>
              <a:t> </a:t>
            </a:r>
            <a:r>
              <a:rPr lang="ca-ES" sz="800" dirty="0" err="1"/>
              <a:t>Blog</a:t>
            </a:r>
            <a:r>
              <a:rPr lang="ca-ES" sz="800" dirty="0"/>
              <a:t> de Propietat Intel·lectual i Accés Obert. </a:t>
            </a:r>
            <a:r>
              <a:rPr lang="ca-ES" sz="800" dirty="0">
                <a:hlinkClick r:id="rId3"/>
              </a:rPr>
              <a:t>http://blogs.uab.cat/dretsautor/2016/07/12/que-es-un-document-de-cessio-de-drets-dimatge-i-dexplotacio-denregistrament-de-video-i-fotografia-i-en-quins-casos-cal-fer-ne-us</a:t>
            </a:r>
            <a:r>
              <a:rPr lang="ca-ES" sz="800" dirty="0"/>
              <a:t> [Consulta 25/02/2022]</a:t>
            </a:r>
            <a:endParaRPr lang="es-ES" sz="800" dirty="0"/>
          </a:p>
        </p:txBody>
      </p:sp>
      <p:pic>
        <p:nvPicPr>
          <p:cNvPr id="3" name="Imagen 2"/>
          <p:cNvPicPr>
            <a:picLocks noChangeAspect="1"/>
          </p:cNvPicPr>
          <p:nvPr/>
        </p:nvPicPr>
        <p:blipFill>
          <a:blip r:embed="rId4"/>
          <a:stretch>
            <a:fillRect/>
          </a:stretch>
        </p:blipFill>
        <p:spPr>
          <a:xfrm>
            <a:off x="5628583" y="702724"/>
            <a:ext cx="3010278" cy="344851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32241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err="1"/>
              <a:t>Continguts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976704"/>
            <a:ext cx="6903377" cy="3926891"/>
          </a:xfrm>
        </p:spPr>
        <p:txBody>
          <a:bodyPr vert="horz" lIns="81621" tIns="40811" rIns="81621" bIns="40811" rtlCol="0" anchor="t">
            <a:noAutofit/>
          </a:bodyPr>
          <a:lstStyle/>
          <a:p>
            <a:pPr marL="0" indent="0">
              <a:spcBef>
                <a:spcPts val="200"/>
              </a:spcBef>
              <a:spcAft>
                <a:spcPts val="200"/>
              </a:spcAft>
              <a:buNone/>
            </a:pPr>
            <a:r>
              <a:rPr lang="en-US" sz="2000" b="1" dirty="0"/>
              <a:t>Part 1: </a:t>
            </a:r>
            <a:r>
              <a:rPr lang="ca-ES" sz="2000" b="1" dirty="0"/>
              <a:t>Drets d’autor i altres aspectes legals</a:t>
            </a:r>
            <a:endParaRPr lang="en-US" sz="2000" b="1" dirty="0"/>
          </a:p>
          <a:p>
            <a:pPr marL="203835" indent="-203835">
              <a:spcBef>
                <a:spcPts val="200"/>
              </a:spcBef>
              <a:spcAft>
                <a:spcPts val="200"/>
              </a:spcAft>
            </a:pPr>
            <a:r>
              <a:rPr lang="en-US" sz="1400" dirty="0" err="1"/>
              <a:t>Autoria</a:t>
            </a:r>
          </a:p>
          <a:p>
            <a:pPr marL="203835" indent="-203835">
              <a:spcBef>
                <a:spcPts val="200"/>
              </a:spcBef>
              <a:spcAft>
                <a:spcPts val="200"/>
              </a:spcAft>
            </a:pPr>
            <a:r>
              <a:rPr lang="en-US" sz="1400" dirty="0" err="1"/>
              <a:t>Atribució</a:t>
            </a:r>
            <a:r>
              <a:rPr lang="en-US" sz="1400" dirty="0"/>
              <a:t> de </a:t>
            </a:r>
            <a:r>
              <a:rPr lang="en-US" sz="1400" dirty="0" err="1"/>
              <a:t>drets</a:t>
            </a:r>
            <a:r>
              <a:rPr lang="en-US" sz="1400" dirty="0"/>
              <a:t>: morals i </a:t>
            </a:r>
            <a:r>
              <a:rPr lang="en-US" sz="1400" dirty="0" err="1"/>
              <a:t>patrimonials</a:t>
            </a:r>
            <a:endParaRPr lang="en-US" sz="1400" dirty="0"/>
          </a:p>
          <a:p>
            <a:pPr marL="203835" indent="-203835">
              <a:spcBef>
                <a:spcPts val="200"/>
              </a:spcBef>
              <a:spcAft>
                <a:spcPts val="200"/>
              </a:spcAft>
            </a:pPr>
            <a:r>
              <a:rPr lang="en-US" sz="1400" dirty="0" err="1"/>
              <a:t>Cessió</a:t>
            </a:r>
            <a:r>
              <a:rPr lang="en-US" sz="1400" dirty="0"/>
              <a:t> de </a:t>
            </a:r>
            <a:r>
              <a:rPr lang="en-US" sz="1400" dirty="0" err="1"/>
              <a:t>drets</a:t>
            </a:r>
            <a:r>
              <a:rPr lang="en-US" sz="1400" dirty="0"/>
              <a:t>: </a:t>
            </a:r>
            <a:r>
              <a:rPr lang="en-US" sz="1400" dirty="0" err="1"/>
              <a:t>llicències</a:t>
            </a:r>
            <a:r>
              <a:rPr lang="en-US" sz="1400" dirty="0"/>
              <a:t> Creative Commons</a:t>
            </a:r>
          </a:p>
          <a:p>
            <a:pPr marL="203835" indent="-203835">
              <a:spcBef>
                <a:spcPts val="200"/>
              </a:spcBef>
              <a:spcAft>
                <a:spcPts val="200"/>
              </a:spcAft>
            </a:pPr>
            <a:r>
              <a:rPr lang="en-US" sz="1400" dirty="0" err="1"/>
              <a:t>Respectar</a:t>
            </a:r>
            <a:r>
              <a:rPr lang="en-US" sz="1400" dirty="0"/>
              <a:t> </a:t>
            </a:r>
            <a:r>
              <a:rPr lang="en-US" sz="1400" dirty="0" err="1"/>
              <a:t>els</a:t>
            </a:r>
            <a:r>
              <a:rPr lang="en-US" sz="1400" dirty="0"/>
              <a:t> </a:t>
            </a:r>
            <a:r>
              <a:rPr lang="en-US" sz="1400" dirty="0" err="1"/>
              <a:t>drets</a:t>
            </a:r>
            <a:r>
              <a:rPr lang="en-US" sz="1400" dirty="0"/>
              <a:t> </a:t>
            </a:r>
            <a:r>
              <a:rPr lang="en-US" sz="1400" dirty="0" err="1"/>
              <a:t>dels</a:t>
            </a:r>
            <a:r>
              <a:rPr lang="en-US" sz="1400" dirty="0"/>
              <a:t> </a:t>
            </a:r>
            <a:r>
              <a:rPr lang="en-US" sz="1400" dirty="0" err="1"/>
              <a:t>altres</a:t>
            </a:r>
            <a:r>
              <a:rPr lang="en-US" sz="1400" dirty="0"/>
              <a:t> </a:t>
            </a:r>
            <a:r>
              <a:rPr lang="en-US" sz="1400" dirty="0" err="1"/>
              <a:t>en</a:t>
            </a:r>
            <a:r>
              <a:rPr lang="en-US" sz="1400" dirty="0"/>
              <a:t> </a:t>
            </a:r>
            <a:r>
              <a:rPr lang="en-US" sz="1400" dirty="0" err="1"/>
              <a:t>l’elaboració</a:t>
            </a:r>
            <a:r>
              <a:rPr lang="en-US" sz="1400" dirty="0"/>
              <a:t> de la </a:t>
            </a:r>
            <a:r>
              <a:rPr lang="en-US" sz="1400" dirty="0" err="1"/>
              <a:t>tesi</a:t>
            </a:r>
            <a:endParaRPr lang="en-US" sz="1400" dirty="0"/>
          </a:p>
          <a:p>
            <a:pPr marL="203835" indent="-203835">
              <a:spcBef>
                <a:spcPts val="200"/>
              </a:spcBef>
              <a:spcAft>
                <a:spcPts val="200"/>
              </a:spcAft>
            </a:pPr>
            <a:endParaRPr lang="en-US" sz="1400" dirty="0"/>
          </a:p>
          <a:p>
            <a:pPr marL="612140" lvl="1" indent="-203835">
              <a:spcBef>
                <a:spcPts val="200"/>
              </a:spcBef>
              <a:spcAft>
                <a:spcPts val="200"/>
              </a:spcAft>
            </a:pPr>
            <a:r>
              <a:rPr lang="en-US" sz="1200" dirty="0"/>
              <a:t>Com </a:t>
            </a:r>
            <a:r>
              <a:rPr lang="en-US" sz="1200" dirty="0" err="1"/>
              <a:t>incorporar</a:t>
            </a:r>
            <a:r>
              <a:rPr lang="en-US" sz="1200" dirty="0"/>
              <a:t> </a:t>
            </a:r>
            <a:r>
              <a:rPr lang="en-US" sz="1200" dirty="0" err="1"/>
              <a:t>imatges</a:t>
            </a:r>
            <a:r>
              <a:rPr lang="en-US" sz="1200" dirty="0"/>
              <a:t> o fragments de text </a:t>
            </a:r>
            <a:r>
              <a:rPr lang="en-US" sz="1200" dirty="0" err="1"/>
              <a:t>d’obres</a:t>
            </a:r>
            <a:r>
              <a:rPr lang="en-US" sz="1200" dirty="0"/>
              <a:t> </a:t>
            </a:r>
            <a:r>
              <a:rPr lang="en-US" sz="1200" dirty="0" err="1"/>
              <a:t>alienes</a:t>
            </a:r>
            <a:endParaRPr lang="en-US" sz="1200" dirty="0"/>
          </a:p>
          <a:p>
            <a:pPr marL="612140" lvl="1" indent="-203835">
              <a:spcBef>
                <a:spcPts val="200"/>
              </a:spcBef>
              <a:spcAft>
                <a:spcPts val="200"/>
              </a:spcAft>
            </a:pPr>
            <a:r>
              <a:rPr lang="en-US" sz="1200" dirty="0" err="1"/>
              <a:t>Dret</a:t>
            </a:r>
            <a:r>
              <a:rPr lang="en-US" sz="1200" dirty="0"/>
              <a:t> de </a:t>
            </a:r>
            <a:r>
              <a:rPr lang="en-US" sz="1200" dirty="0" err="1"/>
              <a:t>cita</a:t>
            </a:r>
            <a:endParaRPr lang="en-US" sz="1200" dirty="0"/>
          </a:p>
          <a:p>
            <a:pPr marL="612140" lvl="1" indent="-203835">
              <a:spcBef>
                <a:spcPts val="200"/>
              </a:spcBef>
              <a:spcAft>
                <a:spcPts val="200"/>
              </a:spcAft>
            </a:pPr>
            <a:r>
              <a:rPr lang="en-US" sz="1200" dirty="0" err="1"/>
              <a:t>Exemples</a:t>
            </a:r>
            <a:r>
              <a:rPr lang="en-US" sz="1200" dirty="0"/>
              <a:t> de </a:t>
            </a:r>
            <a:r>
              <a:rPr lang="en-US" sz="1200" dirty="0" err="1"/>
              <a:t>cita</a:t>
            </a:r>
            <a:endParaRPr lang="en-US" sz="1200" dirty="0"/>
          </a:p>
          <a:p>
            <a:pPr marL="612140" lvl="1" indent="-203835">
              <a:spcBef>
                <a:spcPts val="200"/>
              </a:spcBef>
              <a:spcAft>
                <a:spcPts val="200"/>
              </a:spcAft>
            </a:pPr>
            <a:r>
              <a:rPr lang="en-US" sz="1200" dirty="0" err="1"/>
              <a:t>Plagi</a:t>
            </a:r>
            <a:endParaRPr lang="en-US" sz="1200" dirty="0"/>
          </a:p>
          <a:p>
            <a:pPr marL="612140" lvl="1" indent="-203835">
              <a:spcBef>
                <a:spcPts val="200"/>
              </a:spcBef>
              <a:spcAft>
                <a:spcPts val="200"/>
              </a:spcAft>
            </a:pPr>
            <a:r>
              <a:rPr lang="en-US" sz="1200" dirty="0" err="1"/>
              <a:t>Drets</a:t>
            </a:r>
            <a:r>
              <a:rPr lang="en-US" sz="1200" dirty="0"/>
              <a:t> </a:t>
            </a:r>
            <a:r>
              <a:rPr lang="en-US" sz="1200" dirty="0" err="1"/>
              <a:t>d’autor</a:t>
            </a:r>
            <a:r>
              <a:rPr lang="en-US" sz="1200" dirty="0"/>
              <a:t> i </a:t>
            </a:r>
            <a:r>
              <a:rPr lang="en-US" sz="1200" dirty="0" err="1"/>
              <a:t>xarxes</a:t>
            </a:r>
            <a:r>
              <a:rPr lang="en-US" sz="1200" dirty="0"/>
              <a:t> socials</a:t>
            </a:r>
          </a:p>
          <a:p>
            <a:pPr marL="612140" lvl="1" indent="-203835">
              <a:spcBef>
                <a:spcPts val="200"/>
              </a:spcBef>
              <a:spcAft>
                <a:spcPts val="200"/>
              </a:spcAft>
            </a:pPr>
            <a:r>
              <a:rPr lang="en-US" sz="1200" dirty="0"/>
              <a:t>Dades personals i categories </a:t>
            </a:r>
            <a:r>
              <a:rPr lang="en-US" sz="1200" dirty="0" err="1"/>
              <a:t>especials</a:t>
            </a:r>
            <a:r>
              <a:rPr lang="en-US" sz="1200" dirty="0"/>
              <a:t> de </a:t>
            </a:r>
            <a:r>
              <a:rPr lang="en-US" sz="1200" dirty="0" err="1"/>
              <a:t>dades</a:t>
            </a:r>
            <a:endParaRPr lang="en-US" sz="1200" dirty="0"/>
          </a:p>
          <a:p>
            <a:pPr marL="612140" lvl="1" indent="-203835">
              <a:spcBef>
                <a:spcPts val="200"/>
              </a:spcBef>
              <a:spcAft>
                <a:spcPts val="200"/>
              </a:spcAft>
            </a:pPr>
            <a:r>
              <a:rPr lang="en-US" sz="1200" dirty="0" err="1"/>
              <a:t>Cessió</a:t>
            </a:r>
            <a:r>
              <a:rPr lang="en-US" sz="1200" dirty="0"/>
              <a:t> de </a:t>
            </a:r>
            <a:r>
              <a:rPr lang="en-US" sz="1200" dirty="0" err="1"/>
              <a:t>drets</a:t>
            </a:r>
            <a:r>
              <a:rPr lang="en-US" sz="1200" dirty="0"/>
              <a:t> </a:t>
            </a:r>
            <a:r>
              <a:rPr lang="en-US" sz="1200" dirty="0" err="1"/>
              <a:t>d’imatge</a:t>
            </a:r>
            <a:endParaRPr lang="en-US" sz="1200" dirty="0"/>
          </a:p>
          <a:p>
            <a:pPr marL="612140" lvl="1" indent="-203835">
              <a:spcBef>
                <a:spcPts val="200"/>
              </a:spcBef>
              <a:spcAft>
                <a:spcPts val="200"/>
              </a:spcAft>
            </a:pPr>
            <a:r>
              <a:rPr lang="en-US" sz="1200" dirty="0" err="1"/>
              <a:t>Cessió</a:t>
            </a:r>
            <a:r>
              <a:rPr lang="en-US" sz="1200" dirty="0"/>
              <a:t> de </a:t>
            </a:r>
            <a:r>
              <a:rPr lang="en-US" sz="1200" dirty="0" err="1"/>
              <a:t>drets</a:t>
            </a:r>
            <a:r>
              <a:rPr lang="en-US" sz="1200" dirty="0"/>
              <a:t> </a:t>
            </a:r>
            <a:r>
              <a:rPr lang="en-US" sz="1200" dirty="0" err="1"/>
              <a:t>d’explotació</a:t>
            </a:r>
            <a:r>
              <a:rPr lang="en-US" sz="1200" dirty="0"/>
              <a:t> per a </a:t>
            </a:r>
            <a:r>
              <a:rPr lang="en-US" sz="1200" dirty="0" err="1"/>
              <a:t>reproduir</a:t>
            </a:r>
            <a:r>
              <a:rPr lang="en-US" sz="1200" dirty="0"/>
              <a:t> </a:t>
            </a:r>
            <a:r>
              <a:rPr lang="en-US" sz="1200" dirty="0" err="1"/>
              <a:t>entrevistes</a:t>
            </a:r>
            <a:endParaRPr lang="en-US" dirty="0"/>
          </a:p>
          <a:p>
            <a:pPr marL="203835" indent="-203835"/>
            <a:endParaRPr lang="en-GB" dirty="0"/>
          </a:p>
        </p:txBody>
      </p:sp>
    </p:spTree>
    <p:extLst>
      <p:ext uri="{BB962C8B-B14F-4D97-AF65-F5344CB8AC3E}">
        <p14:creationId xmlns:p14="http://schemas.microsoft.com/office/powerpoint/2010/main" val="3480639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Reproducció</a:t>
            </a:r>
            <a:r>
              <a:rPr lang="en-US" dirty="0"/>
              <a:t> </a:t>
            </a:r>
            <a:r>
              <a:rPr lang="en-US" dirty="0" err="1"/>
              <a:t>d’entrevistes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642869" y="961904"/>
            <a:ext cx="3868479" cy="1764360"/>
          </a:xfrm>
        </p:spPr>
        <p:txBody>
          <a:bodyPr/>
          <a:lstStyle/>
          <a:p>
            <a:pPr marL="0" indent="0">
              <a:buNone/>
            </a:pPr>
            <a:r>
              <a:rPr lang="en-US" dirty="0"/>
              <a:t>Si la </a:t>
            </a:r>
            <a:r>
              <a:rPr lang="en-US" dirty="0" err="1"/>
              <a:t>tesi</a:t>
            </a:r>
            <a:r>
              <a:rPr lang="en-US" dirty="0"/>
              <a:t> </a:t>
            </a:r>
            <a:r>
              <a:rPr lang="en-US" dirty="0" err="1"/>
              <a:t>inclou</a:t>
            </a:r>
            <a:r>
              <a:rPr lang="en-US" dirty="0"/>
              <a:t> la </a:t>
            </a:r>
            <a:r>
              <a:rPr lang="es-ES" b="1" dirty="0" err="1">
                <a:solidFill>
                  <a:schemeClr val="tx2"/>
                </a:solidFill>
              </a:rPr>
              <a:t>reproducció</a:t>
            </a:r>
            <a:r>
              <a:rPr lang="es-ES" b="1" dirty="0">
                <a:solidFill>
                  <a:schemeClr val="tx2"/>
                </a:solidFill>
              </a:rPr>
              <a:t> total o parcial </a:t>
            </a:r>
            <a:r>
              <a:rPr lang="es-ES" b="1" dirty="0" err="1">
                <a:solidFill>
                  <a:schemeClr val="tx2"/>
                </a:solidFill>
              </a:rPr>
              <a:t>d’entrevistes</a:t>
            </a:r>
            <a:r>
              <a:rPr lang="es-ES" b="1" dirty="0">
                <a:solidFill>
                  <a:schemeClr val="tx2"/>
                </a:solidFill>
              </a:rPr>
              <a:t> o </a:t>
            </a:r>
            <a:r>
              <a:rPr lang="es-ES" b="1" dirty="0" err="1">
                <a:solidFill>
                  <a:schemeClr val="tx2"/>
                </a:solidFill>
              </a:rPr>
              <a:t>opinions</a:t>
            </a:r>
            <a:r>
              <a:rPr lang="en-US" dirty="0"/>
              <a:t>, </a:t>
            </a:r>
            <a:r>
              <a:rPr lang="en-US" dirty="0" err="1"/>
              <a:t>cal</a:t>
            </a:r>
            <a:r>
              <a:rPr lang="en-US" dirty="0"/>
              <a:t> que </a:t>
            </a:r>
            <a:r>
              <a:rPr lang="en-US" dirty="0" err="1"/>
              <a:t>disposeu</a:t>
            </a:r>
            <a:r>
              <a:rPr lang="en-US" dirty="0"/>
              <a:t> d’un </a:t>
            </a:r>
            <a:r>
              <a:rPr lang="en-US" b="1" dirty="0"/>
              <a:t>document de </a:t>
            </a:r>
            <a:r>
              <a:rPr lang="en-US" b="1" dirty="0" err="1"/>
              <a:t>cessió</a:t>
            </a:r>
            <a:r>
              <a:rPr lang="en-US" b="1" dirty="0"/>
              <a:t> </a:t>
            </a:r>
            <a:r>
              <a:rPr lang="en-US" b="1" dirty="0" err="1"/>
              <a:t>dels</a:t>
            </a:r>
            <a:r>
              <a:rPr lang="en-US" b="1" dirty="0"/>
              <a:t> </a:t>
            </a:r>
            <a:r>
              <a:rPr lang="en-US" b="1" dirty="0" err="1"/>
              <a:t>drets</a:t>
            </a:r>
            <a:r>
              <a:rPr lang="en-US" b="1" dirty="0"/>
              <a:t> de </a:t>
            </a:r>
            <a:r>
              <a:rPr lang="en-US" b="1" dirty="0" err="1"/>
              <a:t>reproducció</a:t>
            </a:r>
            <a:r>
              <a:rPr lang="en-US" dirty="0"/>
              <a:t>. </a:t>
            </a:r>
          </a:p>
          <a:p>
            <a:pPr marL="0" indent="0">
              <a:buNone/>
            </a:pPr>
            <a:r>
              <a:rPr lang="en-US" dirty="0" err="1"/>
              <a:t>Aquest</a:t>
            </a:r>
            <a:r>
              <a:rPr lang="en-US" dirty="0"/>
              <a:t> </a:t>
            </a:r>
            <a:r>
              <a:rPr lang="en-US" dirty="0" err="1"/>
              <a:t>n’és</a:t>
            </a:r>
            <a:r>
              <a:rPr lang="en-US" dirty="0"/>
              <a:t> un </a:t>
            </a:r>
            <a:r>
              <a:rPr lang="en-US" b="1" dirty="0">
                <a:hlinkClick r:id="rId3"/>
              </a:rPr>
              <a:t>model</a:t>
            </a:r>
            <a:r>
              <a:rPr lang="en-US" dirty="0"/>
              <a:t>:</a:t>
            </a:r>
          </a:p>
          <a:p>
            <a:pPr marL="0" indent="0">
              <a:buNone/>
            </a:pPr>
            <a:endParaRPr lang="en-GB" dirty="0"/>
          </a:p>
        </p:txBody>
      </p:sp>
      <p:sp>
        <p:nvSpPr>
          <p:cNvPr id="5" name="QuadreDeText 7"/>
          <p:cNvSpPr txBox="1"/>
          <p:nvPr/>
        </p:nvSpPr>
        <p:spPr>
          <a:xfrm>
            <a:off x="380934" y="4293673"/>
            <a:ext cx="8136904" cy="338554"/>
          </a:xfrm>
          <a:prstGeom prst="rect">
            <a:avLst/>
          </a:prstGeom>
          <a:noFill/>
        </p:spPr>
        <p:txBody>
          <a:bodyPr wrap="square" lIns="91440" tIns="45720" rIns="91440" bIns="45720" rtlCol="0" anchor="t">
            <a:spAutoFit/>
          </a:bodyPr>
          <a:lstStyle/>
          <a:p>
            <a:r>
              <a:rPr lang="fr-FR" sz="800" b="1" dirty="0"/>
              <a:t>Font:</a:t>
            </a:r>
            <a:r>
              <a:rPr lang="fr-FR" sz="800" dirty="0"/>
              <a:t> Blog de Propietat Intel·lectual i Accés Obert. </a:t>
            </a:r>
            <a:r>
              <a:rPr lang="fr-FR" sz="800" dirty="0">
                <a:hlinkClick r:id="rId3"/>
              </a:rPr>
              <a:t>http://blogs.uab.cat/dretsautor/2016/03/07/es-pot-incorporar-en-un-treball-de-fi-de-grau-la-transcripcio-total-o-parcial-duna-entrevista-que-lautor-del-tfg-ha-hagut-de-portar-a-terme</a:t>
            </a:r>
            <a:r>
              <a:rPr lang="fr-FR" sz="800" dirty="0"/>
              <a:t> [Consulta 25/02/2022]</a:t>
            </a:r>
            <a:endParaRPr lang="es-ES" sz="800" dirty="0"/>
          </a:p>
        </p:txBody>
      </p:sp>
      <p:pic>
        <p:nvPicPr>
          <p:cNvPr id="2" name="Imagen 1"/>
          <p:cNvPicPr>
            <a:picLocks noChangeAspect="1"/>
          </p:cNvPicPr>
          <p:nvPr/>
        </p:nvPicPr>
        <p:blipFill>
          <a:blip r:embed="rId4"/>
          <a:stretch>
            <a:fillRect/>
          </a:stretch>
        </p:blipFill>
        <p:spPr>
          <a:xfrm>
            <a:off x="4724738" y="985309"/>
            <a:ext cx="3853031" cy="301187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916657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a:t>Bones </a:t>
            </a:r>
            <a:r>
              <a:rPr lang="en-US" dirty="0" err="1"/>
              <a:t>i</a:t>
            </a:r>
            <a:r>
              <a:rPr lang="en-US" dirty="0"/>
              <a:t> males </a:t>
            </a:r>
            <a:r>
              <a:rPr lang="en-US" dirty="0" err="1"/>
              <a:t>pràctiques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7350772" cy="3577574"/>
          </a:xfrm>
        </p:spPr>
        <p:txBody>
          <a:bodyPr vert="horz" lIns="81621" tIns="40811" rIns="81621" bIns="40811" rtlCol="0" anchor="t">
            <a:noAutofit/>
          </a:bodyPr>
          <a:lstStyle/>
          <a:p>
            <a:pPr marL="0" indent="0">
              <a:buNone/>
            </a:pPr>
            <a:r>
              <a:rPr lang="ca-ES" sz="1800" dirty="0"/>
              <a:t>Ara repassarem alguns d’aquests conceptes fent uns exercicis per detectar bones i males pràctiques:</a:t>
            </a:r>
          </a:p>
          <a:p>
            <a:pPr marL="0" indent="0">
              <a:buNone/>
            </a:pPr>
            <a:endParaRPr lang="ca-ES" dirty="0"/>
          </a:p>
          <a:p>
            <a:pPr marL="0" indent="0" algn="ctr">
              <a:buNone/>
            </a:pPr>
            <a:r>
              <a:rPr lang="ca-ES" sz="4000" dirty="0">
                <a:hlinkClick r:id="rId3"/>
              </a:rPr>
              <a:t>Qüestionari 2</a:t>
            </a:r>
          </a:p>
          <a:p>
            <a:pPr marL="0" indent="0">
              <a:buNone/>
            </a:pPr>
            <a:endParaRPr lang="es-ES_tradnl"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7510" y="180753"/>
            <a:ext cx="623776" cy="62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2918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a:t>Part 2: La </a:t>
            </a:r>
            <a:r>
              <a:rPr lang="en-US" dirty="0" err="1"/>
              <a:t>Tesi</a:t>
            </a:r>
            <a:r>
              <a:rPr lang="en-US" dirty="0"/>
              <a:t> a TDX i DDD</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6903377" cy="3577574"/>
          </a:xfrm>
        </p:spPr>
        <p:txBody>
          <a:bodyPr/>
          <a:lstStyle/>
          <a:p>
            <a:r>
              <a:rPr lang="en-US" dirty="0" err="1"/>
              <a:t>Què</a:t>
            </a:r>
            <a:r>
              <a:rPr lang="en-US" dirty="0"/>
              <a:t> </a:t>
            </a:r>
            <a:r>
              <a:rPr lang="en-US" dirty="0" err="1"/>
              <a:t>són</a:t>
            </a:r>
            <a:r>
              <a:rPr lang="en-US" dirty="0"/>
              <a:t> TDX i DDD</a:t>
            </a:r>
          </a:p>
          <a:p>
            <a:r>
              <a:rPr lang="en-US" dirty="0"/>
              <a:t>Marc legal</a:t>
            </a:r>
          </a:p>
          <a:p>
            <a:r>
              <a:rPr lang="en-US" dirty="0" err="1"/>
              <a:t>Autoritzacions</a:t>
            </a:r>
            <a:r>
              <a:rPr lang="en-US" dirty="0"/>
              <a:t> per a la </a:t>
            </a:r>
            <a:r>
              <a:rPr lang="en-US" dirty="0" err="1"/>
              <a:t>publicació</a:t>
            </a:r>
            <a:r>
              <a:rPr lang="en-US" dirty="0"/>
              <a:t> de la </a:t>
            </a:r>
            <a:r>
              <a:rPr lang="en-US" dirty="0" err="1"/>
              <a:t>tesi</a:t>
            </a:r>
            <a:endParaRPr lang="en-US" dirty="0"/>
          </a:p>
          <a:p>
            <a:r>
              <a:rPr lang="en-US" dirty="0" err="1"/>
              <a:t>Tesi</a:t>
            </a:r>
            <a:r>
              <a:rPr lang="en-US" dirty="0"/>
              <a:t> per </a:t>
            </a:r>
            <a:r>
              <a:rPr lang="en-US" dirty="0" err="1"/>
              <a:t>compendi</a:t>
            </a:r>
            <a:r>
              <a:rPr lang="en-US" dirty="0"/>
              <a:t> </a:t>
            </a:r>
            <a:r>
              <a:rPr lang="en-US" dirty="0" err="1"/>
              <a:t>d’articles</a:t>
            </a:r>
            <a:endParaRPr lang="en-US" dirty="0"/>
          </a:p>
          <a:p>
            <a:r>
              <a:rPr lang="en-US" dirty="0"/>
              <a:t>Editorials </a:t>
            </a:r>
            <a:r>
              <a:rPr lang="en-US" dirty="0" err="1"/>
              <a:t>depredadores</a:t>
            </a:r>
            <a:endParaRPr lang="en-US" dirty="0"/>
          </a:p>
          <a:p>
            <a:endParaRPr lang="en-GB" dirty="0"/>
          </a:p>
        </p:txBody>
      </p:sp>
    </p:spTree>
    <p:extLst>
      <p:ext uri="{BB962C8B-B14F-4D97-AF65-F5344CB8AC3E}">
        <p14:creationId xmlns:p14="http://schemas.microsoft.com/office/powerpoint/2010/main" val="17451438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Què</a:t>
            </a:r>
            <a:r>
              <a:rPr lang="en-US" dirty="0"/>
              <a:t> </a:t>
            </a:r>
            <a:r>
              <a:rPr lang="en-US" dirty="0" err="1"/>
              <a:t>són</a:t>
            </a:r>
            <a:r>
              <a:rPr lang="en-US" dirty="0"/>
              <a:t> TDX i DDD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380934" y="925830"/>
            <a:ext cx="6568506" cy="3577574"/>
          </a:xfrm>
        </p:spPr>
        <p:txBody>
          <a:bodyPr/>
          <a:lstStyle/>
          <a:p>
            <a:pPr marL="0" indent="0">
              <a:buNone/>
            </a:pPr>
            <a:r>
              <a:rPr lang="es-ES" dirty="0">
                <a:hlinkClick r:id="rId2"/>
              </a:rPr>
              <a:t>TDX</a:t>
            </a:r>
            <a:r>
              <a:rPr lang="es-ES" dirty="0"/>
              <a:t> (Tesis </a:t>
            </a:r>
            <a:r>
              <a:rPr lang="es-ES" dirty="0" err="1"/>
              <a:t>Doctorals</a:t>
            </a:r>
            <a:r>
              <a:rPr lang="es-ES" dirty="0"/>
              <a:t> en </a:t>
            </a:r>
            <a:r>
              <a:rPr lang="es-ES" dirty="0" err="1"/>
              <a:t>Xarxa</a:t>
            </a:r>
            <a:r>
              <a:rPr lang="es-ES" dirty="0"/>
              <a:t>)</a:t>
            </a:r>
            <a:br>
              <a:rPr lang="es-ES" dirty="0"/>
            </a:br>
            <a:r>
              <a:rPr lang="es-ES" b="1" dirty="0" err="1"/>
              <a:t>Repositori</a:t>
            </a:r>
            <a:r>
              <a:rPr lang="es-ES" b="1" dirty="0"/>
              <a:t> </a:t>
            </a:r>
            <a:r>
              <a:rPr lang="es-ES" b="1" dirty="0" err="1"/>
              <a:t>cooperatiu</a:t>
            </a:r>
            <a:r>
              <a:rPr lang="es-ES" b="1" dirty="0"/>
              <a:t> </a:t>
            </a:r>
            <a:r>
              <a:rPr lang="es-ES" dirty="0"/>
              <a:t>que conté, en </a:t>
            </a:r>
            <a:r>
              <a:rPr lang="es-ES" dirty="0" err="1"/>
              <a:t>format</a:t>
            </a:r>
            <a:r>
              <a:rPr lang="es-ES" dirty="0"/>
              <a:t> </a:t>
            </a:r>
            <a:r>
              <a:rPr lang="es-ES" b="1" dirty="0"/>
              <a:t>digital, tesis </a:t>
            </a:r>
            <a:r>
              <a:rPr lang="es-ES" b="1" dirty="0" err="1"/>
              <a:t>doctorals</a:t>
            </a:r>
            <a:r>
              <a:rPr lang="es-ES" b="1" dirty="0"/>
              <a:t> </a:t>
            </a:r>
            <a:r>
              <a:rPr lang="es-ES" dirty="0" err="1"/>
              <a:t>llegides</a:t>
            </a:r>
            <a:r>
              <a:rPr lang="es-ES" dirty="0"/>
              <a:t> a les </a:t>
            </a:r>
            <a:r>
              <a:rPr lang="es-ES" dirty="0" err="1"/>
              <a:t>universitats</a:t>
            </a:r>
            <a:r>
              <a:rPr lang="es-ES" dirty="0"/>
              <a:t> </a:t>
            </a:r>
            <a:r>
              <a:rPr lang="es-ES" b="1" dirty="0"/>
              <a:t>de Catalunya </a:t>
            </a:r>
            <a:r>
              <a:rPr lang="es-ES" dirty="0"/>
              <a:t>i</a:t>
            </a:r>
            <a:r>
              <a:rPr lang="es-ES" b="1" dirty="0"/>
              <a:t> </a:t>
            </a:r>
            <a:r>
              <a:rPr lang="es-ES" dirty="0"/>
              <a:t>a </a:t>
            </a:r>
            <a:r>
              <a:rPr lang="es-ES" dirty="0" err="1"/>
              <a:t>d‘altres</a:t>
            </a:r>
            <a:r>
              <a:rPr lang="es-ES" dirty="0"/>
              <a:t> </a:t>
            </a:r>
            <a:r>
              <a:rPr lang="es-ES" dirty="0" err="1"/>
              <a:t>universitats</a:t>
            </a:r>
            <a:r>
              <a:rPr lang="es-ES" dirty="0"/>
              <a:t> (UJI, UIB i </a:t>
            </a:r>
            <a:r>
              <a:rPr lang="es-ES" dirty="0" err="1"/>
              <a:t>Universitat</a:t>
            </a:r>
            <a:r>
              <a:rPr lang="es-ES" dirty="0"/>
              <a:t> </a:t>
            </a:r>
            <a:r>
              <a:rPr lang="es-ES" dirty="0" err="1"/>
              <a:t>d’Andorra</a:t>
            </a:r>
            <a:r>
              <a:rPr lang="es-ES" dirty="0"/>
              <a:t>). </a:t>
            </a:r>
          </a:p>
          <a:p>
            <a:pPr marL="0" indent="0" algn="just">
              <a:buNone/>
            </a:pPr>
            <a:endParaRPr lang="es-ES" dirty="0">
              <a:hlinkClick r:id="rId3"/>
            </a:endParaRPr>
          </a:p>
          <a:p>
            <a:pPr marL="0" indent="0">
              <a:buNone/>
            </a:pPr>
            <a:r>
              <a:rPr lang="es-ES" dirty="0">
                <a:hlinkClick r:id="rId3"/>
              </a:rPr>
              <a:t>DDD</a:t>
            </a:r>
            <a:r>
              <a:rPr lang="es-ES" dirty="0"/>
              <a:t> (Dipòsit Digital de Documents de la UAB)</a:t>
            </a:r>
            <a:br>
              <a:rPr lang="es-ES" b="1" dirty="0"/>
            </a:br>
            <a:r>
              <a:rPr lang="es-ES" b="1" dirty="0" err="1"/>
              <a:t>Eina</a:t>
            </a:r>
            <a:r>
              <a:rPr lang="es-ES" b="1" dirty="0"/>
              <a:t> </a:t>
            </a:r>
            <a:r>
              <a:rPr lang="es-ES" dirty="0"/>
              <a:t>a partir de la </a:t>
            </a:r>
            <a:r>
              <a:rPr lang="es-ES" dirty="0" err="1"/>
              <a:t>qual</a:t>
            </a:r>
            <a:r>
              <a:rPr lang="es-ES" dirty="0"/>
              <a:t> es </a:t>
            </a:r>
            <a:r>
              <a:rPr lang="es-ES" b="1" dirty="0"/>
              <a:t>recopila, gestiona, </a:t>
            </a:r>
            <a:r>
              <a:rPr lang="es-ES" b="1" dirty="0" err="1"/>
              <a:t>difon</a:t>
            </a:r>
            <a:r>
              <a:rPr lang="es-ES" b="1" dirty="0"/>
              <a:t> i preserva </a:t>
            </a:r>
            <a:r>
              <a:rPr lang="es-ES" dirty="0"/>
              <a:t>la</a:t>
            </a:r>
            <a:r>
              <a:rPr lang="es-ES" b="1" dirty="0"/>
              <a:t> </a:t>
            </a:r>
            <a:r>
              <a:rPr lang="es-ES" b="1" dirty="0" err="1"/>
              <a:t>producció</a:t>
            </a:r>
            <a:r>
              <a:rPr lang="es-ES" b="1" dirty="0"/>
              <a:t> científica, </a:t>
            </a:r>
            <a:r>
              <a:rPr lang="es-ES" b="1" dirty="0" err="1"/>
              <a:t>docent</a:t>
            </a:r>
            <a:r>
              <a:rPr lang="es-ES" b="1" dirty="0"/>
              <a:t> i administrativa de la </a:t>
            </a:r>
            <a:r>
              <a:rPr lang="es-ES" b="1" dirty="0" err="1"/>
              <a:t>Universitat</a:t>
            </a:r>
            <a:r>
              <a:rPr lang="es-ES" dirty="0"/>
              <a:t>, </a:t>
            </a:r>
            <a:r>
              <a:rPr lang="es-ES" dirty="0" err="1"/>
              <a:t>alhora</a:t>
            </a:r>
            <a:r>
              <a:rPr lang="es-ES" dirty="0"/>
              <a:t> que </a:t>
            </a:r>
            <a:r>
              <a:rPr lang="es-ES" dirty="0" err="1"/>
              <a:t>recull</a:t>
            </a:r>
            <a:r>
              <a:rPr lang="es-ES" dirty="0"/>
              <a:t> </a:t>
            </a:r>
            <a:r>
              <a:rPr lang="es-ES" dirty="0" err="1"/>
              <a:t>documents</a:t>
            </a:r>
            <a:r>
              <a:rPr lang="es-ES" dirty="0"/>
              <a:t> </a:t>
            </a:r>
            <a:r>
              <a:rPr lang="es-ES" dirty="0" err="1"/>
              <a:t>digitals</a:t>
            </a:r>
            <a:r>
              <a:rPr lang="es-ES" dirty="0"/>
              <a:t> que formen </a:t>
            </a:r>
            <a:r>
              <a:rPr lang="es-ES" dirty="0" err="1"/>
              <a:t>part</a:t>
            </a:r>
            <a:r>
              <a:rPr lang="es-ES" dirty="0"/>
              <a:t> de les </a:t>
            </a:r>
            <a:r>
              <a:rPr lang="es-ES" b="1" dirty="0" err="1"/>
              <a:t>col·leccions</a:t>
            </a:r>
            <a:r>
              <a:rPr lang="es-ES" b="1" dirty="0"/>
              <a:t> de les </a:t>
            </a:r>
            <a:r>
              <a:rPr lang="es-ES" b="1" dirty="0" err="1"/>
              <a:t>biblioteques</a:t>
            </a:r>
            <a:r>
              <a:rPr lang="es-ES" b="1" dirty="0"/>
              <a:t> </a:t>
            </a:r>
            <a:r>
              <a:rPr lang="es-ES" dirty="0"/>
              <a:t>de la UAB o que les completen. </a:t>
            </a:r>
            <a:r>
              <a:rPr lang="es-ES" dirty="0" err="1"/>
              <a:t>Mostra</a:t>
            </a:r>
            <a:r>
              <a:rPr lang="es-ES" dirty="0"/>
              <a:t> una </a:t>
            </a:r>
            <a:r>
              <a:rPr lang="es-ES" dirty="0" err="1"/>
              <a:t>col·lecció</a:t>
            </a:r>
            <a:r>
              <a:rPr lang="es-ES" dirty="0"/>
              <a:t> </a:t>
            </a:r>
            <a:r>
              <a:rPr lang="es-ES" dirty="0" err="1"/>
              <a:t>organitzada</a:t>
            </a:r>
            <a:r>
              <a:rPr lang="es-ES" dirty="0"/>
              <a:t>, </a:t>
            </a:r>
            <a:r>
              <a:rPr lang="es-ES" dirty="0" err="1"/>
              <a:t>d'accés</a:t>
            </a:r>
            <a:r>
              <a:rPr lang="es-ES" dirty="0"/>
              <a:t> </a:t>
            </a:r>
            <a:r>
              <a:rPr lang="es-ES" dirty="0" err="1"/>
              <a:t>obert</a:t>
            </a:r>
            <a:r>
              <a:rPr lang="es-ES" dirty="0"/>
              <a:t> i interoperable. </a:t>
            </a:r>
            <a:r>
              <a:rPr lang="es-ES" dirty="0" err="1"/>
              <a:t>Aplega</a:t>
            </a:r>
            <a:r>
              <a:rPr lang="es-ES" dirty="0"/>
              <a:t> una </a:t>
            </a:r>
            <a:r>
              <a:rPr lang="es-ES" b="1" dirty="0"/>
              <a:t>gran </a:t>
            </a:r>
            <a:r>
              <a:rPr lang="es-ES" b="1" dirty="0" err="1"/>
              <a:t>diversitat</a:t>
            </a:r>
            <a:r>
              <a:rPr lang="es-ES" b="1" dirty="0"/>
              <a:t> </a:t>
            </a:r>
            <a:r>
              <a:rPr lang="es-ES" dirty="0"/>
              <a:t>de </a:t>
            </a:r>
            <a:r>
              <a:rPr lang="es-ES" dirty="0" err="1"/>
              <a:t>suports</a:t>
            </a:r>
            <a:r>
              <a:rPr lang="es-ES" dirty="0"/>
              <a:t>, </a:t>
            </a:r>
            <a:r>
              <a:rPr lang="es-ES" dirty="0" err="1"/>
              <a:t>temàtiques</a:t>
            </a:r>
            <a:r>
              <a:rPr lang="es-ES" dirty="0"/>
              <a:t> i </a:t>
            </a:r>
            <a:r>
              <a:rPr lang="es-ES" dirty="0" err="1"/>
              <a:t>tipologies</a:t>
            </a:r>
            <a:r>
              <a:rPr lang="es-ES" dirty="0"/>
              <a:t> </a:t>
            </a:r>
            <a:r>
              <a:rPr lang="es-ES" dirty="0" err="1"/>
              <a:t>documentals</a:t>
            </a:r>
            <a:r>
              <a:rPr lang="es-ES" dirty="0"/>
              <a:t>.</a:t>
            </a:r>
          </a:p>
          <a:p>
            <a:pPr marL="0" indent="0">
              <a:buNone/>
            </a:pPr>
            <a:endParaRPr lang="en-GB" dirty="0"/>
          </a:p>
        </p:txBody>
      </p:sp>
      <p:pic>
        <p:nvPicPr>
          <p:cNvPr id="4" name="Imatge 6" descr="logo_tdx.png"/>
          <p:cNvPicPr>
            <a:picLocks noChangeAspect="1"/>
          </p:cNvPicPr>
          <p:nvPr/>
        </p:nvPicPr>
        <p:blipFill>
          <a:blip r:embed="rId4" cstate="print"/>
          <a:stretch>
            <a:fillRect/>
          </a:stretch>
        </p:blipFill>
        <p:spPr>
          <a:xfrm>
            <a:off x="7069258" y="1214695"/>
            <a:ext cx="1526102" cy="515866"/>
          </a:xfrm>
          <a:prstGeom prst="rect">
            <a:avLst/>
          </a:prstGeom>
        </p:spPr>
      </p:pic>
      <p:pic>
        <p:nvPicPr>
          <p:cNvPr id="5" name="Imatge 7" descr="ddd_logo_150x129.gif"/>
          <p:cNvPicPr>
            <a:picLocks noChangeAspect="1"/>
          </p:cNvPicPr>
          <p:nvPr/>
        </p:nvPicPr>
        <p:blipFill>
          <a:blip r:embed="rId5" cstate="print"/>
          <a:stretch>
            <a:fillRect/>
          </a:stretch>
        </p:blipFill>
        <p:spPr>
          <a:xfrm>
            <a:off x="7211974" y="3117415"/>
            <a:ext cx="1140718" cy="981017"/>
          </a:xfrm>
          <a:prstGeom prst="rect">
            <a:avLst/>
          </a:prstGeom>
        </p:spPr>
      </p:pic>
    </p:spTree>
    <p:extLst>
      <p:ext uri="{BB962C8B-B14F-4D97-AF65-F5344CB8AC3E}">
        <p14:creationId xmlns:p14="http://schemas.microsoft.com/office/powerpoint/2010/main" val="29711149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Marc legal</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380934" y="963668"/>
            <a:ext cx="7153341" cy="1598557"/>
          </a:xfrm>
        </p:spPr>
        <p:txBody>
          <a:bodyPr/>
          <a:lstStyle/>
          <a:p>
            <a:pPr marL="0" indent="0" algn="just">
              <a:buNone/>
            </a:pPr>
            <a:r>
              <a:rPr lang="es-ES_tradnl" b="1" i="1" dirty="0" err="1">
                <a:hlinkClick r:id="rId3"/>
              </a:rPr>
              <a:t>Reial</a:t>
            </a:r>
            <a:r>
              <a:rPr lang="es-ES_tradnl" b="1" i="1" dirty="0">
                <a:hlinkClick r:id="rId3"/>
              </a:rPr>
              <a:t> </a:t>
            </a:r>
            <a:r>
              <a:rPr lang="es-ES_tradnl" b="1" i="1" dirty="0" err="1">
                <a:hlinkClick r:id="rId3"/>
              </a:rPr>
              <a:t>Decret</a:t>
            </a:r>
            <a:r>
              <a:rPr lang="es-ES_tradnl" b="1" i="1" dirty="0">
                <a:hlinkClick r:id="rId3"/>
              </a:rPr>
              <a:t> 99/2011, de 28 de </a:t>
            </a:r>
            <a:r>
              <a:rPr lang="es-ES_tradnl" b="1" i="1" dirty="0" err="1">
                <a:hlinkClick r:id="rId3"/>
              </a:rPr>
              <a:t>gener</a:t>
            </a:r>
            <a:r>
              <a:rPr lang="es-ES_tradnl" b="1" i="1" dirty="0">
                <a:hlinkClick r:id="rId3"/>
              </a:rPr>
              <a:t>, </a:t>
            </a:r>
            <a:r>
              <a:rPr lang="es-ES_tradnl" b="1" i="1" dirty="0" err="1">
                <a:hlinkClick r:id="rId3"/>
              </a:rPr>
              <a:t>pel</a:t>
            </a:r>
            <a:r>
              <a:rPr lang="es-ES_tradnl" b="1" i="1" dirty="0">
                <a:hlinkClick r:id="rId3"/>
              </a:rPr>
              <a:t> </a:t>
            </a:r>
            <a:r>
              <a:rPr lang="es-ES_tradnl" b="1" i="1" dirty="0" err="1">
                <a:hlinkClick r:id="rId3"/>
              </a:rPr>
              <a:t>qual</a:t>
            </a:r>
            <a:r>
              <a:rPr lang="es-ES_tradnl" b="1" i="1" dirty="0">
                <a:hlinkClick r:id="rId3"/>
              </a:rPr>
              <a:t> es regulen </a:t>
            </a:r>
            <a:r>
              <a:rPr lang="es-ES_tradnl" b="1" i="1" dirty="0" err="1">
                <a:hlinkClick r:id="rId3"/>
              </a:rPr>
              <a:t>els</a:t>
            </a:r>
            <a:r>
              <a:rPr lang="es-ES_tradnl" b="1" i="1" dirty="0">
                <a:hlinkClick r:id="rId3"/>
              </a:rPr>
              <a:t> </a:t>
            </a:r>
            <a:r>
              <a:rPr lang="es-ES_tradnl" b="1" i="1" dirty="0" err="1">
                <a:hlinkClick r:id="rId3"/>
              </a:rPr>
              <a:t>ensenyaments</a:t>
            </a:r>
            <a:r>
              <a:rPr lang="es-ES_tradnl" b="1" i="1" dirty="0">
                <a:hlinkClick r:id="rId3"/>
              </a:rPr>
              <a:t> </a:t>
            </a:r>
            <a:r>
              <a:rPr lang="es-ES_tradnl" b="1" i="1" dirty="0" err="1">
                <a:hlinkClick r:id="rId3"/>
              </a:rPr>
              <a:t>oficials</a:t>
            </a:r>
            <a:r>
              <a:rPr lang="es-ES_tradnl" b="1" i="1" dirty="0">
                <a:hlinkClick r:id="rId3"/>
              </a:rPr>
              <a:t> de </a:t>
            </a:r>
            <a:r>
              <a:rPr lang="es-ES_tradnl" b="1" i="1" dirty="0" err="1">
                <a:hlinkClick r:id="rId3"/>
              </a:rPr>
              <a:t>doctorat</a:t>
            </a:r>
            <a:endParaRPr lang="es-ES_tradnl" b="1" i="1" dirty="0"/>
          </a:p>
          <a:p>
            <a:pPr marL="0" indent="0">
              <a:buNone/>
            </a:pPr>
            <a:r>
              <a:rPr lang="es-ES_tradnl" sz="1400" dirty="0" err="1"/>
              <a:t>Article</a:t>
            </a:r>
            <a:r>
              <a:rPr lang="es-ES_tradnl" sz="1400" dirty="0"/>
              <a:t> 14. </a:t>
            </a:r>
            <a:r>
              <a:rPr lang="es-ES_tradnl" sz="1400" dirty="0" err="1"/>
              <a:t>Avaluació</a:t>
            </a:r>
            <a:r>
              <a:rPr lang="es-ES_tradnl" sz="1400" dirty="0"/>
              <a:t> i defensa de la </a:t>
            </a:r>
            <a:r>
              <a:rPr lang="es-ES_tradnl" sz="1400" dirty="0" err="1"/>
              <a:t>tesi</a:t>
            </a:r>
            <a:r>
              <a:rPr lang="es-ES_tradnl" sz="1400" dirty="0"/>
              <a:t> doctoral</a:t>
            </a:r>
            <a:br>
              <a:rPr lang="es-ES_tradnl" sz="1400" b="1" dirty="0"/>
            </a:br>
            <a:r>
              <a:rPr lang="es-ES_tradnl" sz="1400" dirty="0"/>
              <a:t>“5. Una vegada </a:t>
            </a:r>
            <a:r>
              <a:rPr lang="es-ES_tradnl" sz="1400" dirty="0" err="1"/>
              <a:t>aprovada</a:t>
            </a:r>
            <a:r>
              <a:rPr lang="es-ES_tradnl" sz="1400" dirty="0"/>
              <a:t> la </a:t>
            </a:r>
            <a:r>
              <a:rPr lang="es-ES_tradnl" sz="1400" dirty="0" err="1"/>
              <a:t>tesi</a:t>
            </a:r>
            <a:r>
              <a:rPr lang="es-ES_tradnl" sz="1400" dirty="0"/>
              <a:t> doctoral, la </a:t>
            </a:r>
            <a:r>
              <a:rPr lang="es-ES_tradnl" sz="1400" dirty="0" err="1"/>
              <a:t>universitat</a:t>
            </a:r>
            <a:r>
              <a:rPr lang="es-ES_tradnl" sz="1400" dirty="0"/>
              <a:t> </a:t>
            </a:r>
            <a:r>
              <a:rPr lang="es-ES_tradnl" sz="1400" dirty="0" err="1"/>
              <a:t>s’ha</a:t>
            </a:r>
            <a:r>
              <a:rPr lang="es-ES_tradnl" sz="1400" dirty="0"/>
              <a:t> </a:t>
            </a:r>
            <a:r>
              <a:rPr lang="es-ES_tradnl" sz="1400" dirty="0" err="1"/>
              <a:t>d’ocupar</a:t>
            </a:r>
            <a:r>
              <a:rPr lang="es-ES_tradnl" sz="1400" dirty="0"/>
              <a:t> del </a:t>
            </a:r>
            <a:r>
              <a:rPr lang="es-ES_tradnl" sz="1400" dirty="0" err="1"/>
              <a:t>seu</a:t>
            </a:r>
            <a:r>
              <a:rPr lang="es-ES_tradnl" sz="1400" dirty="0"/>
              <a:t> </a:t>
            </a:r>
            <a:r>
              <a:rPr lang="es-ES_tradnl" sz="1400" dirty="0" err="1"/>
              <a:t>arxivament</a:t>
            </a:r>
            <a:r>
              <a:rPr lang="es-ES_tradnl" sz="1400" dirty="0"/>
              <a:t> en </a:t>
            </a:r>
            <a:r>
              <a:rPr lang="es-ES_tradnl" sz="1400" dirty="0" err="1"/>
              <a:t>format</a:t>
            </a:r>
            <a:r>
              <a:rPr lang="es-ES_tradnl" sz="1400" dirty="0"/>
              <a:t> </a:t>
            </a:r>
            <a:r>
              <a:rPr lang="es-ES_tradnl" sz="1400" dirty="0" err="1"/>
              <a:t>electrònic</a:t>
            </a:r>
            <a:r>
              <a:rPr lang="es-ES_tradnl" sz="1400" dirty="0"/>
              <a:t> </a:t>
            </a:r>
            <a:r>
              <a:rPr lang="es-ES_tradnl" sz="1400" dirty="0" err="1"/>
              <a:t>obert</a:t>
            </a:r>
            <a:r>
              <a:rPr lang="es-ES_tradnl" sz="1400" dirty="0"/>
              <a:t> en un </a:t>
            </a:r>
            <a:r>
              <a:rPr lang="es-ES_tradnl" sz="1400" dirty="0" err="1"/>
              <a:t>repositori</a:t>
            </a:r>
            <a:r>
              <a:rPr lang="es-ES_tradnl" sz="1400" dirty="0"/>
              <a:t> institucional …”</a:t>
            </a:r>
          </a:p>
          <a:p>
            <a:pPr marL="0" indent="0">
              <a:buNone/>
            </a:pPr>
            <a:endParaRPr lang="en-GB" dirty="0"/>
          </a:p>
        </p:txBody>
      </p:sp>
      <p:pic>
        <p:nvPicPr>
          <p:cNvPr id="1026" name="Picture 2" descr="Image result for español icon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998005" y="962025"/>
            <a:ext cx="391690" cy="39169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447675" y="2780720"/>
            <a:ext cx="7381876" cy="1554272"/>
          </a:xfrm>
          <a:prstGeom prst="rect">
            <a:avLst/>
          </a:prstGeom>
        </p:spPr>
        <p:txBody>
          <a:bodyPr wrap="square" lIns="91440" tIns="45720" rIns="91440" bIns="45720" anchor="t">
            <a:spAutoFit/>
          </a:bodyPr>
          <a:lstStyle/>
          <a:p>
            <a:r>
              <a:rPr lang="es-ES" b="1" i="1" dirty="0">
                <a:hlinkClick r:id="rId5"/>
              </a:rPr>
              <a:t>Política institucional d'accés obert de la Universitat Autònoma de Barcelona - 2012</a:t>
            </a:r>
            <a:r>
              <a:rPr lang="es-ES" b="1" i="1" dirty="0">
                <a:solidFill>
                  <a:srgbClr val="000000"/>
                </a:solidFill>
                <a:ea typeface="+mn-lt"/>
                <a:cs typeface="+mn-lt"/>
                <a:hlinkClick r:id="rId5"/>
              </a:rPr>
              <a:t> </a:t>
            </a:r>
            <a:r>
              <a:rPr lang="ca-ES" dirty="0">
                <a:solidFill>
                  <a:schemeClr val="tx1">
                    <a:lumMod val="75000"/>
                    <a:lumOff val="25000"/>
                  </a:schemeClr>
                </a:solidFill>
                <a:ea typeface="+mn-lt"/>
                <a:cs typeface="+mn-lt"/>
              </a:rPr>
              <a:t> </a:t>
            </a:r>
            <a:r>
              <a:rPr lang="ca-ES" b="1" i="1" dirty="0">
                <a:solidFill>
                  <a:schemeClr val="tx1">
                    <a:lumMod val="75000"/>
                    <a:lumOff val="25000"/>
                  </a:schemeClr>
                </a:solidFill>
                <a:ea typeface="+mn-lt"/>
                <a:cs typeface="+mn-lt"/>
              </a:rPr>
              <a:t>En revisió</a:t>
            </a:r>
            <a:endParaRPr lang="es-ES" b="1" i="1" dirty="0">
              <a:solidFill>
                <a:schemeClr val="tx1">
                  <a:lumMod val="75000"/>
                  <a:lumOff val="25000"/>
                </a:schemeClr>
              </a:solidFill>
            </a:endParaRPr>
          </a:p>
          <a:p>
            <a:pPr>
              <a:spcAft>
                <a:spcPts val="600"/>
              </a:spcAft>
              <a:buClr>
                <a:schemeClr val="accent3">
                  <a:lumMod val="75000"/>
                </a:schemeClr>
              </a:buClr>
            </a:pPr>
            <a:endParaRPr lang="ca-ES" b="1" dirty="0">
              <a:cs typeface="Arial" pitchFamily="34" charset="0"/>
            </a:endParaRPr>
          </a:p>
          <a:p>
            <a:pPr>
              <a:spcBef>
                <a:spcPts val="0"/>
              </a:spcBef>
              <a:spcAft>
                <a:spcPts val="0"/>
              </a:spcAft>
              <a:buFont typeface="Arial" charset="0"/>
              <a:buNone/>
            </a:pPr>
            <a:r>
              <a:rPr lang="ca-ES" sz="1400" dirty="0">
                <a:solidFill>
                  <a:schemeClr val="tx1">
                    <a:lumMod val="75000"/>
                    <a:lumOff val="25000"/>
                  </a:schemeClr>
                </a:solidFill>
                <a:cs typeface="Arial"/>
              </a:rPr>
              <a:t>DDD (</a:t>
            </a:r>
            <a:r>
              <a:rPr lang="ca-ES" sz="1400" dirty="0">
                <a:solidFill>
                  <a:schemeClr val="tx1">
                    <a:lumMod val="75000"/>
                    <a:lumOff val="25000"/>
                  </a:schemeClr>
                </a:solidFill>
                <a:cs typeface="Arial"/>
                <a:hlinkClick r:id="rId6"/>
              </a:rPr>
              <a:t>http://ddd.uab.cat</a:t>
            </a:r>
            <a:r>
              <a:rPr lang="ca-ES" sz="1400" dirty="0">
                <a:solidFill>
                  <a:schemeClr val="tx1">
                    <a:lumMod val="75000"/>
                    <a:lumOff val="25000"/>
                  </a:schemeClr>
                </a:solidFill>
                <a:cs typeface="Arial"/>
              </a:rPr>
              <a:t>): “e</a:t>
            </a:r>
            <a:r>
              <a:rPr lang="es-ES_tradnl" sz="1400" dirty="0" err="1">
                <a:solidFill>
                  <a:schemeClr val="tx1">
                    <a:lumMod val="75000"/>
                    <a:lumOff val="25000"/>
                  </a:schemeClr>
                </a:solidFill>
                <a:cs typeface="Arial"/>
              </a:rPr>
              <a:t>ls</a:t>
            </a:r>
            <a:r>
              <a:rPr lang="es-ES_tradnl" sz="1400" dirty="0">
                <a:solidFill>
                  <a:schemeClr val="tx1">
                    <a:lumMod val="75000"/>
                    <a:lumOff val="25000"/>
                  </a:schemeClr>
                </a:solidFill>
                <a:cs typeface="Arial"/>
              </a:rPr>
              <a:t> alumnes de </a:t>
            </a:r>
            <a:r>
              <a:rPr lang="es-ES_tradnl" sz="1400" dirty="0" err="1">
                <a:solidFill>
                  <a:schemeClr val="tx1">
                    <a:lumMod val="75000"/>
                    <a:lumOff val="25000"/>
                  </a:schemeClr>
                </a:solidFill>
                <a:cs typeface="Arial"/>
              </a:rPr>
              <a:t>doctorat</a:t>
            </a:r>
            <a:r>
              <a:rPr lang="es-ES_tradnl" sz="1400" dirty="0">
                <a:solidFill>
                  <a:schemeClr val="tx1">
                    <a:lumMod val="75000"/>
                    <a:lumOff val="25000"/>
                  </a:schemeClr>
                </a:solidFill>
                <a:cs typeface="Arial"/>
              </a:rPr>
              <a:t> … han de </a:t>
            </a:r>
            <a:r>
              <a:rPr lang="es-ES_tradnl" sz="1400" dirty="0" err="1">
                <a:solidFill>
                  <a:schemeClr val="tx1">
                    <a:lumMod val="75000"/>
                    <a:lumOff val="25000"/>
                  </a:schemeClr>
                </a:solidFill>
                <a:cs typeface="Arial"/>
              </a:rPr>
              <a:t>dipositar</a:t>
            </a:r>
            <a:r>
              <a:rPr lang="es-ES_tradnl" sz="1400" dirty="0">
                <a:solidFill>
                  <a:schemeClr val="tx1">
                    <a:lumMod val="75000"/>
                    <a:lumOff val="25000"/>
                  </a:schemeClr>
                </a:solidFill>
                <a:cs typeface="Arial"/>
              </a:rPr>
              <a:t> al </a:t>
            </a:r>
            <a:r>
              <a:rPr lang="es-ES_tradnl" sz="1400" dirty="0" err="1">
                <a:solidFill>
                  <a:schemeClr val="tx1">
                    <a:lumMod val="75000"/>
                    <a:lumOff val="25000"/>
                  </a:schemeClr>
                </a:solidFill>
                <a:cs typeface="Arial"/>
              </a:rPr>
              <a:t>dipòsit</a:t>
            </a:r>
            <a:r>
              <a:rPr lang="es-ES_tradnl" sz="1400" dirty="0">
                <a:solidFill>
                  <a:schemeClr val="tx1">
                    <a:lumMod val="75000"/>
                    <a:lumOff val="25000"/>
                  </a:schemeClr>
                </a:solidFill>
                <a:cs typeface="Arial"/>
              </a:rPr>
              <a:t> digital la </a:t>
            </a:r>
            <a:r>
              <a:rPr lang="es-ES_tradnl" sz="1400" dirty="0" err="1">
                <a:solidFill>
                  <a:schemeClr val="tx1">
                    <a:lumMod val="75000"/>
                    <a:lumOff val="25000"/>
                  </a:schemeClr>
                </a:solidFill>
                <a:cs typeface="Arial"/>
              </a:rPr>
              <a:t>seva</a:t>
            </a:r>
            <a:r>
              <a:rPr lang="es-ES_tradnl" sz="1400" dirty="0">
                <a:solidFill>
                  <a:schemeClr val="tx1">
                    <a:lumMod val="75000"/>
                    <a:lumOff val="25000"/>
                  </a:schemeClr>
                </a:solidFill>
                <a:cs typeface="Arial"/>
              </a:rPr>
              <a:t> </a:t>
            </a:r>
            <a:r>
              <a:rPr lang="es-ES_tradnl" sz="1400" dirty="0" err="1">
                <a:solidFill>
                  <a:schemeClr val="tx1">
                    <a:lumMod val="75000"/>
                    <a:lumOff val="25000"/>
                  </a:schemeClr>
                </a:solidFill>
                <a:cs typeface="Arial"/>
              </a:rPr>
              <a:t>tesi</a:t>
            </a:r>
            <a:r>
              <a:rPr lang="es-ES_tradnl" sz="1400" dirty="0">
                <a:solidFill>
                  <a:schemeClr val="tx1">
                    <a:lumMod val="75000"/>
                    <a:lumOff val="25000"/>
                  </a:schemeClr>
                </a:solidFill>
                <a:cs typeface="Arial"/>
              </a:rPr>
              <a:t> doctoral, també en un </a:t>
            </a:r>
            <a:r>
              <a:rPr lang="es-ES_tradnl" sz="1400" dirty="0" err="1">
                <a:solidFill>
                  <a:schemeClr val="tx1">
                    <a:lumMod val="75000"/>
                    <a:lumOff val="25000"/>
                  </a:schemeClr>
                </a:solidFill>
                <a:cs typeface="Arial"/>
              </a:rPr>
              <a:t>termini</a:t>
            </a:r>
            <a:r>
              <a:rPr lang="es-ES_tradnl" sz="1400" dirty="0">
                <a:solidFill>
                  <a:schemeClr val="tx1">
                    <a:lumMod val="75000"/>
                    <a:lumOff val="25000"/>
                  </a:schemeClr>
                </a:solidFill>
                <a:cs typeface="Arial"/>
              </a:rPr>
              <a:t> no superior </a:t>
            </a:r>
            <a:r>
              <a:rPr lang="es-ES_tradnl" sz="1400" dirty="0" err="1">
                <a:solidFill>
                  <a:schemeClr val="tx1">
                    <a:lumMod val="75000"/>
                    <a:lumOff val="25000"/>
                  </a:schemeClr>
                </a:solidFill>
                <a:cs typeface="Arial"/>
              </a:rPr>
              <a:t>als</a:t>
            </a:r>
            <a:r>
              <a:rPr lang="es-ES_tradnl" sz="1400" dirty="0">
                <a:solidFill>
                  <a:schemeClr val="tx1">
                    <a:lumMod val="75000"/>
                    <a:lumOff val="25000"/>
                  </a:schemeClr>
                </a:solidFill>
                <a:cs typeface="Arial"/>
              </a:rPr>
              <a:t> </a:t>
            </a:r>
            <a:r>
              <a:rPr lang="es-ES_tradnl" sz="1400" dirty="0">
                <a:solidFill>
                  <a:schemeClr val="accent4"/>
                </a:solidFill>
                <a:cs typeface="Arial"/>
              </a:rPr>
              <a:t>6 </a:t>
            </a:r>
            <a:r>
              <a:rPr lang="es-ES_tradnl" sz="1400" dirty="0" err="1">
                <a:solidFill>
                  <a:schemeClr val="accent4"/>
                </a:solidFill>
                <a:cs typeface="Arial"/>
              </a:rPr>
              <a:t>mesos</a:t>
            </a:r>
            <a:r>
              <a:rPr lang="es-ES_tradnl" sz="1400" dirty="0">
                <a:solidFill>
                  <a:schemeClr val="tx1">
                    <a:lumMod val="75000"/>
                    <a:lumOff val="25000"/>
                  </a:schemeClr>
                </a:solidFill>
                <a:cs typeface="Arial"/>
              </a:rPr>
              <a:t> des de la </a:t>
            </a:r>
            <a:r>
              <a:rPr lang="es-ES_tradnl" sz="1400" dirty="0" err="1">
                <a:solidFill>
                  <a:schemeClr val="tx1">
                    <a:lumMod val="75000"/>
                    <a:lumOff val="25000"/>
                  </a:schemeClr>
                </a:solidFill>
                <a:cs typeface="Arial"/>
              </a:rPr>
              <a:t>seva</a:t>
            </a:r>
            <a:r>
              <a:rPr lang="es-ES_tradnl" sz="1400" dirty="0">
                <a:solidFill>
                  <a:schemeClr val="tx1">
                    <a:lumMod val="75000"/>
                    <a:lumOff val="25000"/>
                  </a:schemeClr>
                </a:solidFill>
                <a:cs typeface="Arial"/>
              </a:rPr>
              <a:t> </a:t>
            </a:r>
            <a:r>
              <a:rPr lang="es-ES_tradnl" sz="1400" dirty="0" err="1">
                <a:solidFill>
                  <a:schemeClr val="tx1">
                    <a:lumMod val="75000"/>
                    <a:lumOff val="25000"/>
                  </a:schemeClr>
                </a:solidFill>
                <a:cs typeface="Arial"/>
              </a:rPr>
              <a:t>aprovació</a:t>
            </a:r>
            <a:r>
              <a:rPr lang="es-ES_tradnl" sz="1400" dirty="0">
                <a:solidFill>
                  <a:schemeClr val="tx1">
                    <a:lumMod val="75000"/>
                    <a:lumOff val="25000"/>
                  </a:schemeClr>
                </a:solidFill>
                <a:cs typeface="Arial"/>
              </a:rPr>
              <a:t>”</a:t>
            </a:r>
            <a:endParaRPr lang="ca-ES" sz="1400" dirty="0">
              <a:solidFill>
                <a:schemeClr val="tx1">
                  <a:lumMod val="75000"/>
                  <a:lumOff val="25000"/>
                </a:schemeClr>
              </a:solidFill>
              <a:cs typeface="Arial"/>
            </a:endParaRPr>
          </a:p>
        </p:txBody>
      </p:sp>
      <p:pic>
        <p:nvPicPr>
          <p:cNvPr id="6" name="Picture 2" descr="https://www.uab.cat/servlet/BlobServer?blobkey=id&amp;blobnocache=true&amp;blobwhere=1345725297839&amp;blobheader=application&amp;blobcol=urlimg&amp;blobtable=Imat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28640" y="2620511"/>
            <a:ext cx="987571" cy="74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1485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Marc legal</a:t>
            </a:r>
            <a:endParaRPr lang="en-GB" dirty="0"/>
          </a:p>
        </p:txBody>
      </p:sp>
      <p:sp>
        <p:nvSpPr>
          <p:cNvPr id="6" name="Flecha derecha 5"/>
          <p:cNvSpPr/>
          <p:nvPr/>
        </p:nvSpPr>
        <p:spPr>
          <a:xfrm>
            <a:off x="1147756" y="2831032"/>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7" name="CuadroTexto 6"/>
          <p:cNvSpPr txBox="1"/>
          <p:nvPr/>
        </p:nvSpPr>
        <p:spPr>
          <a:xfrm>
            <a:off x="1481727" y="2754382"/>
            <a:ext cx="7021526" cy="1323439"/>
          </a:xfrm>
          <a:prstGeom prst="rect">
            <a:avLst/>
          </a:prstGeom>
          <a:noFill/>
        </p:spPr>
        <p:txBody>
          <a:bodyPr wrap="square" rtlCol="0">
            <a:spAutoFit/>
          </a:bodyPr>
          <a:lstStyle/>
          <a:p>
            <a:r>
              <a:rPr lang="ca-ES" dirty="0">
                <a:solidFill>
                  <a:schemeClr val="tx1">
                    <a:lumMod val="75000"/>
                    <a:lumOff val="25000"/>
                  </a:schemeClr>
                </a:solidFill>
              </a:rPr>
              <a:t>amb els mateixos drets i deures que el PDI (tenir ORCID, </a:t>
            </a:r>
            <a:r>
              <a:rPr lang="ca-ES" dirty="0" err="1">
                <a:solidFill>
                  <a:schemeClr val="tx1">
                    <a:lumMod val="75000"/>
                    <a:lumOff val="25000"/>
                  </a:schemeClr>
                </a:solidFill>
              </a:rPr>
              <a:t>datasets</a:t>
            </a:r>
            <a:r>
              <a:rPr lang="ca-ES" dirty="0">
                <a:solidFill>
                  <a:schemeClr val="tx1">
                    <a:lumMod val="75000"/>
                    <a:lumOff val="25000"/>
                  </a:schemeClr>
                </a:solidFill>
              </a:rPr>
              <a:t> màxim 25 GB...) </a:t>
            </a:r>
          </a:p>
          <a:p>
            <a:endParaRPr lang="ca-ES" dirty="0">
              <a:solidFill>
                <a:schemeClr val="tx1">
                  <a:lumMod val="75000"/>
                  <a:lumOff val="25000"/>
                </a:schemeClr>
              </a:solidFill>
            </a:endParaRPr>
          </a:p>
          <a:p>
            <a:r>
              <a:rPr lang="ca-ES" dirty="0">
                <a:solidFill>
                  <a:schemeClr val="tx1">
                    <a:lumMod val="75000"/>
                    <a:lumOff val="25000"/>
                  </a:schemeClr>
                </a:solidFill>
              </a:rPr>
              <a:t>tal i com indica el document </a:t>
            </a:r>
            <a:r>
              <a:rPr lang="ca-ES" i="1" dirty="0" err="1">
                <a:solidFill>
                  <a:schemeClr val="tx1">
                    <a:lumMod val="75000"/>
                    <a:lumOff val="25000"/>
                  </a:schemeClr>
                </a:solidFill>
              </a:rPr>
              <a:t>Repositoris</a:t>
            </a:r>
            <a:r>
              <a:rPr lang="ca-ES" i="1" dirty="0">
                <a:solidFill>
                  <a:schemeClr val="tx1">
                    <a:lumMod val="75000"/>
                    <a:lumOff val="25000"/>
                  </a:schemeClr>
                </a:solidFill>
              </a:rPr>
              <a:t> </a:t>
            </a:r>
            <a:r>
              <a:rPr lang="ca-ES" i="1" dirty="0" err="1">
                <a:solidFill>
                  <a:schemeClr val="tx1">
                    <a:lumMod val="75000"/>
                    <a:lumOff val="25000"/>
                  </a:schemeClr>
                </a:solidFill>
              </a:rPr>
              <a:t>multidisciplinars</a:t>
            </a:r>
            <a:r>
              <a:rPr lang="ca-ES" i="1" dirty="0">
                <a:solidFill>
                  <a:schemeClr val="tx1">
                    <a:lumMod val="75000"/>
                    <a:lumOff val="25000"/>
                  </a:schemeClr>
                </a:solidFill>
              </a:rPr>
              <a:t> per a dades de recerca en accés obert </a:t>
            </a:r>
            <a:r>
              <a:rPr lang="ca-ES" dirty="0">
                <a:solidFill>
                  <a:schemeClr val="tx1">
                    <a:lumMod val="75000"/>
                    <a:lumOff val="25000"/>
                  </a:schemeClr>
                </a:solidFill>
                <a:hlinkClick r:id="rId3"/>
              </a:rPr>
              <a:t>https://ddd.uab.cat/record/150829</a:t>
            </a:r>
            <a:endParaRPr lang="ca-ES" dirty="0">
              <a:solidFill>
                <a:schemeClr val="tx1">
                  <a:lumMod val="75000"/>
                  <a:lumOff val="25000"/>
                </a:schemeClr>
              </a:solidFill>
            </a:endParaRPr>
          </a:p>
        </p:txBody>
      </p:sp>
      <p:sp>
        <p:nvSpPr>
          <p:cNvPr id="8" name="Flecha derecha 7"/>
          <p:cNvSpPr/>
          <p:nvPr/>
        </p:nvSpPr>
        <p:spPr>
          <a:xfrm>
            <a:off x="1147756" y="3595122"/>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059181"/>
            <a:ext cx="7223901" cy="1710578"/>
          </a:xfrm>
        </p:spPr>
        <p:txBody>
          <a:bodyPr>
            <a:normAutofit/>
          </a:bodyPr>
          <a:lstStyle/>
          <a:p>
            <a:pPr marL="0" indent="0">
              <a:buNone/>
            </a:pPr>
            <a:r>
              <a:rPr lang="ca-ES" b="1" i="1" dirty="0">
                <a:solidFill>
                  <a:srgbClr val="067F9C"/>
                </a:solidFill>
                <a:hlinkClick r:id="rId4"/>
              </a:rPr>
              <a:t>Política institucional d’accés obert per a les dades de recerca de la Universitat Autònoma de Barcelona - 2020</a:t>
            </a:r>
            <a:endParaRPr lang="ca-ES" b="1" i="1" dirty="0">
              <a:solidFill>
                <a:srgbClr val="067F9C"/>
              </a:solidFill>
            </a:endParaRPr>
          </a:p>
          <a:p>
            <a:pPr marL="0" indent="0">
              <a:buNone/>
            </a:pPr>
            <a:r>
              <a:rPr lang="ca-ES" dirty="0"/>
              <a:t>Doctorands: podeu fer ús del DDD per a dades de recerca finals associades a la vostra tesi doctoral...</a:t>
            </a:r>
          </a:p>
        </p:txBody>
      </p:sp>
      <p:pic>
        <p:nvPicPr>
          <p:cNvPr id="11" name="Picture 2" descr="https://www.uab.cat/servlet/BlobServer?blobkey=id&amp;blobnocache=true&amp;blobwhere=1345725297839&amp;blobheader=application&amp;blobcol=urlimg&amp;blobtable=Imat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6606" y="896486"/>
            <a:ext cx="987571" cy="74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50218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Autoritzacions</a:t>
            </a:r>
            <a:endParaRPr lang="en-GB" dirty="0">
              <a:solidFill>
                <a:srgbClr val="FF0000"/>
              </a:solidFill>
            </a:endParaRP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877262" cy="3577574"/>
          </a:xfrm>
        </p:spPr>
        <p:txBody>
          <a:bodyPr/>
          <a:lstStyle/>
          <a:p>
            <a:pPr marL="0" indent="0">
              <a:buNone/>
            </a:pPr>
            <a:r>
              <a:rPr lang="es-ES_tradnl" dirty="0" err="1">
                <a:hlinkClick r:id="rId3"/>
              </a:rPr>
              <a:t>Model</a:t>
            </a:r>
            <a:r>
              <a:rPr lang="es-ES_tradnl" dirty="0">
                <a:hlinkClick r:id="rId3"/>
              </a:rPr>
              <a:t> de </a:t>
            </a:r>
            <a:r>
              <a:rPr lang="es-ES_tradnl" dirty="0" err="1">
                <a:hlinkClick r:id="rId3"/>
              </a:rPr>
              <a:t>declaració</a:t>
            </a:r>
            <a:r>
              <a:rPr lang="es-ES_tradnl" dirty="0">
                <a:hlinkClick r:id="rId3"/>
              </a:rPr>
              <a:t> </a:t>
            </a:r>
            <a:r>
              <a:rPr lang="es-ES_tradnl" dirty="0" err="1">
                <a:hlinkClick r:id="rId3"/>
              </a:rPr>
              <a:t>d'edició</a:t>
            </a:r>
            <a:r>
              <a:rPr lang="es-ES_tradnl" dirty="0">
                <a:hlinkClick r:id="rId3"/>
              </a:rPr>
              <a:t> de la </a:t>
            </a:r>
            <a:r>
              <a:rPr lang="es-ES_tradnl" dirty="0" err="1">
                <a:hlinkClick r:id="rId3"/>
              </a:rPr>
              <a:t>tesi</a:t>
            </a:r>
            <a:r>
              <a:rPr lang="es-ES_tradnl" dirty="0">
                <a:hlinkClick r:id="rId3"/>
              </a:rPr>
              <a:t> doctoral</a:t>
            </a:r>
            <a:endParaRPr lang="es-ES_tradnl" dirty="0"/>
          </a:p>
          <a:p>
            <a:pPr marL="0" indent="0">
              <a:buNone/>
            </a:pPr>
            <a:r>
              <a:rPr lang="es-ES" dirty="0" err="1"/>
              <a:t>Aspectes</a:t>
            </a:r>
            <a:r>
              <a:rPr lang="es-ES" dirty="0"/>
              <a:t> a destacar:</a:t>
            </a:r>
          </a:p>
          <a:p>
            <a:pPr>
              <a:spcBef>
                <a:spcPts val="0"/>
              </a:spcBef>
              <a:spcAft>
                <a:spcPts val="0"/>
              </a:spcAft>
            </a:pPr>
            <a:r>
              <a:rPr lang="es-ES" dirty="0" err="1"/>
              <a:t>Llicències</a:t>
            </a:r>
            <a:r>
              <a:rPr lang="es-ES" dirty="0"/>
              <a:t> </a:t>
            </a:r>
            <a:r>
              <a:rPr lang="es-ES" dirty="0" err="1"/>
              <a:t>Creative</a:t>
            </a:r>
            <a:r>
              <a:rPr lang="es-ES" dirty="0"/>
              <a:t> </a:t>
            </a:r>
            <a:r>
              <a:rPr lang="es-ES" dirty="0" err="1"/>
              <a:t>Commons</a:t>
            </a:r>
            <a:endParaRPr lang="es-ES" dirty="0"/>
          </a:p>
          <a:p>
            <a:pPr>
              <a:spcBef>
                <a:spcPts val="0"/>
              </a:spcBef>
              <a:spcAft>
                <a:spcPts val="0"/>
              </a:spcAft>
            </a:pPr>
            <a:r>
              <a:rPr lang="es-ES" dirty="0" err="1"/>
              <a:t>Embargament</a:t>
            </a:r>
            <a:endParaRPr lang="es-ES" dirty="0"/>
          </a:p>
          <a:p>
            <a:pPr>
              <a:spcBef>
                <a:spcPts val="0"/>
              </a:spcBef>
              <a:spcAft>
                <a:spcPts val="0"/>
              </a:spcAft>
            </a:pPr>
            <a:r>
              <a:rPr lang="es-ES" dirty="0" err="1"/>
              <a:t>Doctorat</a:t>
            </a:r>
            <a:r>
              <a:rPr lang="es-ES" dirty="0"/>
              <a:t> industrial</a:t>
            </a:r>
          </a:p>
          <a:p>
            <a:pPr>
              <a:spcBef>
                <a:spcPts val="0"/>
              </a:spcBef>
              <a:spcAft>
                <a:spcPts val="0"/>
              </a:spcAft>
            </a:pPr>
            <a:r>
              <a:rPr lang="es-ES" dirty="0" err="1"/>
              <a:t>Sot</a:t>
            </a:r>
            <a:r>
              <a:rPr lang="pt-BR" dirty="0"/>
              <a:t>mesa a processos de </a:t>
            </a:r>
            <a:r>
              <a:rPr lang="pt-BR" dirty="0" err="1"/>
              <a:t>protecció</a:t>
            </a:r>
            <a:r>
              <a:rPr lang="pt-BR" dirty="0"/>
              <a:t> o </a:t>
            </a:r>
            <a:r>
              <a:rPr lang="pt-BR" dirty="0" err="1"/>
              <a:t>transferència</a:t>
            </a:r>
            <a:r>
              <a:rPr lang="pt-BR" dirty="0"/>
              <a:t> de tecnologia </a:t>
            </a:r>
          </a:p>
          <a:p>
            <a:pPr>
              <a:spcBef>
                <a:spcPts val="0"/>
              </a:spcBef>
              <a:spcAft>
                <a:spcPts val="0"/>
              </a:spcAft>
            </a:pPr>
            <a:r>
              <a:rPr lang="es-ES" dirty="0" err="1"/>
              <a:t>Tesi</a:t>
            </a:r>
            <a:r>
              <a:rPr lang="es-ES" dirty="0"/>
              <a:t> per </a:t>
            </a:r>
            <a:r>
              <a:rPr lang="es-ES" dirty="0" err="1"/>
              <a:t>compendi</a:t>
            </a:r>
            <a:r>
              <a:rPr lang="es-ES" dirty="0"/>
              <a:t> </a:t>
            </a:r>
            <a:r>
              <a:rPr lang="es-ES" dirty="0" err="1"/>
              <a:t>d’articles</a:t>
            </a:r>
            <a:endParaRPr lang="es-ES" dirty="0"/>
          </a:p>
          <a:p>
            <a:pPr marL="0" indent="0">
              <a:buNone/>
            </a:pPr>
            <a:endParaRPr lang="es-ES" b="1" dirty="0">
              <a:hlinkClick r:id="rId4"/>
            </a:endParaRPr>
          </a:p>
          <a:p>
            <a:pPr marL="0" indent="0">
              <a:buNone/>
            </a:pPr>
            <a:endParaRPr lang="ca-ES" dirty="0"/>
          </a:p>
          <a:p>
            <a:pPr marL="0" indent="0">
              <a:buNone/>
            </a:pPr>
            <a:r>
              <a:rPr lang="ca-ES" dirty="0"/>
              <a:t>Més informació: </a:t>
            </a:r>
            <a:r>
              <a:rPr lang="en-GB" dirty="0">
                <a:hlinkClick r:id="rId5"/>
              </a:rPr>
              <a:t>https://www.uab.cat/web/estudiar/doctorat/diposit-online-de-la-tesi-1345787279574.html</a:t>
            </a:r>
            <a:endParaRPr lang="en-GB" dirty="0"/>
          </a:p>
        </p:txBody>
      </p:sp>
      <p:sp>
        <p:nvSpPr>
          <p:cNvPr id="7" name="Rectangle 4"/>
          <p:cNvSpPr>
            <a:spLocks noChangeArrowheads="1"/>
          </p:cNvSpPr>
          <p:nvPr/>
        </p:nvSpPr>
        <p:spPr bwMode="auto">
          <a:xfrm>
            <a:off x="5270498" y="4811538"/>
            <a:ext cx="3067051" cy="215444"/>
          </a:xfrm>
          <a:prstGeom prst="rect">
            <a:avLst/>
          </a:prstGeom>
          <a:solidFill>
            <a:schemeClr val="bg1"/>
          </a:solidFill>
          <a:ln w="9525">
            <a:noFill/>
            <a:miter lim="800000"/>
            <a:headEnd/>
            <a:tailEnd/>
          </a:ln>
        </p:spPr>
        <p:txBody>
          <a:bodyPr wrap="square" anchor="ctr">
            <a:spAutoFit/>
          </a:bodyPr>
          <a:lstStyle/>
          <a:p>
            <a:r>
              <a:rPr lang="en-US" sz="800" b="1" dirty="0">
                <a:latin typeface="Calibri" panose="020F0502020204030204" pitchFamily="34" charset="0"/>
                <a:hlinkClick r:id="rId6"/>
              </a:rPr>
              <a:t>Icon</a:t>
            </a:r>
            <a:r>
              <a:rPr lang="en-US" sz="800" b="1" dirty="0">
                <a:latin typeface="Calibri" panose="020F0502020204030204" pitchFamily="34" charset="0"/>
              </a:rPr>
              <a:t> made by </a:t>
            </a:r>
            <a:r>
              <a:rPr lang="en-US" sz="800" b="1" dirty="0">
                <a:latin typeface="Calibri" panose="020F0502020204030204" pitchFamily="34" charset="0"/>
                <a:hlinkClick r:id="rId7"/>
              </a:rPr>
              <a:t>Pixel perfect</a:t>
            </a:r>
            <a:r>
              <a:rPr lang="en-US" sz="800" b="1" dirty="0">
                <a:latin typeface="Calibri" panose="020F0502020204030204" pitchFamily="34" charset="0"/>
              </a:rPr>
              <a:t> from </a:t>
            </a:r>
            <a:r>
              <a:rPr lang="en-US" sz="800" b="1" dirty="0">
                <a:latin typeface="Calibri" panose="020F0502020204030204" pitchFamily="34" charset="0"/>
                <a:hlinkClick r:id="rId8"/>
              </a:rPr>
              <a:t>www.flaticon.com</a:t>
            </a:r>
            <a:r>
              <a:rPr lang="en-US" sz="800" b="1" dirty="0">
                <a:latin typeface="Calibri" panose="020F0502020204030204" pitchFamily="34" charset="0"/>
              </a:rPr>
              <a:t> / CC-BY</a:t>
            </a:r>
            <a:endParaRPr lang="ca-ES" sz="800" b="1" dirty="0">
              <a:latin typeface="Calibri" panose="020F0502020204030204" pitchFamily="34" charset="0"/>
            </a:endParaRPr>
          </a:p>
        </p:txBody>
      </p:sp>
      <p:pic>
        <p:nvPicPr>
          <p:cNvPr id="5" name="Imagen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7662102">
            <a:off x="610417" y="3325098"/>
            <a:ext cx="323806" cy="323806"/>
          </a:xfrm>
          <a:prstGeom prst="rect">
            <a:avLst/>
          </a:prstGeom>
        </p:spPr>
      </p:pic>
      <p:sp>
        <p:nvSpPr>
          <p:cNvPr id="2" name="1 CuadroTexto"/>
          <p:cNvSpPr txBox="1"/>
          <p:nvPr/>
        </p:nvSpPr>
        <p:spPr>
          <a:xfrm>
            <a:off x="935633" y="3369406"/>
            <a:ext cx="3721424" cy="338554"/>
          </a:xfrm>
          <a:prstGeom prst="rect">
            <a:avLst/>
          </a:prstGeom>
          <a:noFill/>
        </p:spPr>
        <p:txBody>
          <a:bodyPr wrap="square" rtlCol="0">
            <a:spAutoFit/>
          </a:bodyPr>
          <a:lstStyle/>
          <a:p>
            <a:r>
              <a:rPr lang="es-ES" b="1" dirty="0" err="1">
                <a:hlinkClick r:id="rId4"/>
              </a:rPr>
              <a:t>Sol·licitud</a:t>
            </a:r>
            <a:r>
              <a:rPr lang="es-ES" b="1" dirty="0">
                <a:hlinkClick r:id="rId4"/>
              </a:rPr>
              <a:t> de </a:t>
            </a:r>
            <a:r>
              <a:rPr lang="es-ES" b="1" dirty="0" err="1">
                <a:hlinkClick r:id="rId4"/>
              </a:rPr>
              <a:t>dipòsit</a:t>
            </a:r>
            <a:r>
              <a:rPr lang="es-ES" b="1" dirty="0">
                <a:hlinkClick r:id="rId4"/>
              </a:rPr>
              <a:t> de </a:t>
            </a:r>
            <a:r>
              <a:rPr lang="es-ES" b="1" dirty="0" err="1">
                <a:hlinkClick r:id="rId4"/>
              </a:rPr>
              <a:t>tesi</a:t>
            </a:r>
            <a:r>
              <a:rPr lang="es-ES" b="1" dirty="0">
                <a:hlinkClick r:id="rId4"/>
              </a:rPr>
              <a:t> online</a:t>
            </a:r>
            <a:endParaRPr lang="es-ES" b="1" dirty="0"/>
          </a:p>
        </p:txBody>
      </p:sp>
    </p:spTree>
    <p:extLst>
      <p:ext uri="{BB962C8B-B14F-4D97-AF65-F5344CB8AC3E}">
        <p14:creationId xmlns:p14="http://schemas.microsoft.com/office/powerpoint/2010/main" val="2473520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5EA12FD1-3830-4E97-B415-BB458459B79C}"/>
              </a:ext>
            </a:extLst>
          </p:cNvPr>
          <p:cNvPicPr>
            <a:picLocks noChangeAspect="1"/>
          </p:cNvPicPr>
          <p:nvPr/>
        </p:nvPicPr>
        <p:blipFill>
          <a:blip r:embed="rId3"/>
          <a:stretch>
            <a:fillRect/>
          </a:stretch>
        </p:blipFill>
        <p:spPr>
          <a:xfrm>
            <a:off x="419100" y="290752"/>
            <a:ext cx="8305800" cy="4268902"/>
          </a:xfrm>
          <a:prstGeom prst="rect">
            <a:avLst/>
          </a:prstGeom>
          <a:ln>
            <a:solidFill>
              <a:schemeClr val="bg1">
                <a:lumMod val="50000"/>
              </a:schemeClr>
            </a:solidFill>
          </a:ln>
        </p:spPr>
      </p:pic>
    </p:spTree>
    <p:extLst>
      <p:ext uri="{BB962C8B-B14F-4D97-AF65-F5344CB8AC3E}">
        <p14:creationId xmlns:p14="http://schemas.microsoft.com/office/powerpoint/2010/main" val="1161156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Alguns</a:t>
            </a:r>
            <a:r>
              <a:rPr lang="en-US" dirty="0"/>
              <a:t> </a:t>
            </a:r>
            <a:r>
              <a:rPr lang="en-US" dirty="0" err="1"/>
              <a:t>exemples</a:t>
            </a:r>
            <a:r>
              <a:rPr lang="en-US" dirty="0"/>
              <a:t>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877262" cy="3577574"/>
          </a:xfrm>
        </p:spPr>
        <p:txBody>
          <a:bodyPr/>
          <a:lstStyle/>
          <a:p>
            <a:pPr marL="0" indent="0">
              <a:buNone/>
            </a:pPr>
            <a:endParaRPr lang="es-ES" dirty="0"/>
          </a:p>
          <a:p>
            <a:pPr marL="0" indent="0">
              <a:buNone/>
            </a:pPr>
            <a:endParaRPr lang="es-ES" dirty="0"/>
          </a:p>
          <a:p>
            <a:pPr marL="0" indent="0">
              <a:buNone/>
            </a:pPr>
            <a:endParaRPr lang="es-ES" dirty="0"/>
          </a:p>
          <a:p>
            <a:pPr marL="0" indent="0">
              <a:buNone/>
            </a:pPr>
            <a:endParaRPr lang="es-ES" dirty="0"/>
          </a:p>
          <a:p>
            <a:pPr marL="0" indent="0">
              <a:buNone/>
            </a:pPr>
            <a:endParaRPr lang="es-ES" dirty="0"/>
          </a:p>
          <a:p>
            <a:pPr marL="0" indent="0">
              <a:buNone/>
            </a:pPr>
            <a:endParaRPr lang="en-GB" dirty="0"/>
          </a:p>
        </p:txBody>
      </p:sp>
      <p:sp>
        <p:nvSpPr>
          <p:cNvPr id="6" name="Rectángulo redondeado 5"/>
          <p:cNvSpPr/>
          <p:nvPr/>
        </p:nvSpPr>
        <p:spPr>
          <a:xfrm>
            <a:off x="1443150" y="1315467"/>
            <a:ext cx="6000438" cy="1016177"/>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hlinkClick r:id="rId2"/>
              </a:rPr>
              <a:t>Registre </a:t>
            </a:r>
            <a:r>
              <a:rPr lang="es-ES" dirty="0" err="1">
                <a:hlinkClick r:id="rId2"/>
              </a:rPr>
              <a:t>estàndard</a:t>
            </a:r>
            <a:endParaRPr lang="es-ES" dirty="0"/>
          </a:p>
          <a:p>
            <a:r>
              <a:rPr lang="es-ES" dirty="0" err="1">
                <a:hlinkClick r:id="rId3"/>
              </a:rPr>
              <a:t>Tesi</a:t>
            </a:r>
            <a:r>
              <a:rPr lang="es-ES" dirty="0">
                <a:hlinkClick r:id="rId3"/>
              </a:rPr>
              <a:t> embargada</a:t>
            </a:r>
            <a:endParaRPr lang="es-ES" dirty="0"/>
          </a:p>
          <a:p>
            <a:r>
              <a:rPr lang="es-ES" dirty="0" err="1">
                <a:hlinkClick r:id="rId4"/>
              </a:rPr>
              <a:t>Tesi</a:t>
            </a:r>
            <a:r>
              <a:rPr lang="es-ES" dirty="0">
                <a:hlinkClick r:id="rId4"/>
              </a:rPr>
              <a:t> </a:t>
            </a:r>
            <a:r>
              <a:rPr lang="es-ES" dirty="0" err="1">
                <a:hlinkClick r:id="rId4"/>
              </a:rPr>
              <a:t>amb</a:t>
            </a:r>
            <a:r>
              <a:rPr lang="es-ES" dirty="0">
                <a:hlinkClick r:id="rId4"/>
              </a:rPr>
              <a:t> </a:t>
            </a:r>
            <a:r>
              <a:rPr lang="es-ES" dirty="0" err="1">
                <a:hlinkClick r:id="rId4"/>
              </a:rPr>
              <a:t>els</a:t>
            </a:r>
            <a:r>
              <a:rPr lang="es-ES" dirty="0">
                <a:hlinkClick r:id="rId4"/>
              </a:rPr>
              <a:t> </a:t>
            </a:r>
            <a:r>
              <a:rPr lang="es-ES" dirty="0" err="1">
                <a:hlinkClick r:id="rId4"/>
              </a:rPr>
              <a:t>drets</a:t>
            </a:r>
            <a:r>
              <a:rPr lang="es-ES" dirty="0">
                <a:hlinkClick r:id="rId4"/>
              </a:rPr>
              <a:t> </a:t>
            </a:r>
            <a:r>
              <a:rPr lang="es-ES" dirty="0" err="1">
                <a:hlinkClick r:id="rId4"/>
              </a:rPr>
              <a:t>reservats</a:t>
            </a:r>
            <a:endParaRPr lang="es-ES" dirty="0"/>
          </a:p>
        </p:txBody>
      </p:sp>
      <p:pic>
        <p:nvPicPr>
          <p:cNvPr id="4" name="Imatge 6" descr="logo_tdx.png"/>
          <p:cNvPicPr>
            <a:picLocks noChangeAspect="1"/>
          </p:cNvPicPr>
          <p:nvPr/>
        </p:nvPicPr>
        <p:blipFill>
          <a:blip r:embed="rId5" cstate="print"/>
          <a:stretch>
            <a:fillRect/>
          </a:stretch>
        </p:blipFill>
        <p:spPr>
          <a:xfrm>
            <a:off x="5262529" y="1565622"/>
            <a:ext cx="1526102" cy="515866"/>
          </a:xfrm>
          <a:prstGeom prst="rect">
            <a:avLst/>
          </a:prstGeom>
        </p:spPr>
      </p:pic>
      <p:sp>
        <p:nvSpPr>
          <p:cNvPr id="7" name="Rectángulo redondeado 6"/>
          <p:cNvSpPr/>
          <p:nvPr/>
        </p:nvSpPr>
        <p:spPr>
          <a:xfrm>
            <a:off x="1443150" y="2975050"/>
            <a:ext cx="6000438" cy="1016177"/>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hlinkClick r:id="rId6"/>
              </a:rPr>
              <a:t>Registre </a:t>
            </a:r>
            <a:r>
              <a:rPr lang="es-ES" dirty="0" err="1">
                <a:hlinkClick r:id="rId6"/>
              </a:rPr>
              <a:t>estàndard</a:t>
            </a:r>
            <a:endParaRPr lang="es-ES" dirty="0"/>
          </a:p>
          <a:p>
            <a:r>
              <a:rPr lang="es-ES" dirty="0" err="1">
                <a:hlinkClick r:id="rId7"/>
              </a:rPr>
              <a:t>Tesi</a:t>
            </a:r>
            <a:r>
              <a:rPr lang="es-ES" dirty="0">
                <a:hlinkClick r:id="rId7"/>
              </a:rPr>
              <a:t> embargada</a:t>
            </a:r>
            <a:endParaRPr lang="es-ES" dirty="0"/>
          </a:p>
          <a:p>
            <a:r>
              <a:rPr lang="es-ES" dirty="0" err="1">
                <a:hlinkClick r:id="rId8"/>
              </a:rPr>
              <a:t>Tesi</a:t>
            </a:r>
            <a:r>
              <a:rPr lang="es-ES" dirty="0">
                <a:hlinkClick r:id="rId8"/>
              </a:rPr>
              <a:t> </a:t>
            </a:r>
            <a:r>
              <a:rPr lang="es-ES" dirty="0" err="1">
                <a:hlinkClick r:id="rId8"/>
              </a:rPr>
              <a:t>amb</a:t>
            </a:r>
            <a:r>
              <a:rPr lang="es-ES" dirty="0">
                <a:hlinkClick r:id="rId8"/>
              </a:rPr>
              <a:t> </a:t>
            </a:r>
            <a:r>
              <a:rPr lang="es-ES" dirty="0" err="1">
                <a:hlinkClick r:id="rId8"/>
              </a:rPr>
              <a:t>els</a:t>
            </a:r>
            <a:r>
              <a:rPr lang="es-ES" dirty="0">
                <a:hlinkClick r:id="rId8"/>
              </a:rPr>
              <a:t> </a:t>
            </a:r>
            <a:r>
              <a:rPr lang="es-ES" dirty="0" err="1">
                <a:hlinkClick r:id="rId8"/>
              </a:rPr>
              <a:t>drets</a:t>
            </a:r>
            <a:r>
              <a:rPr lang="es-ES" dirty="0">
                <a:hlinkClick r:id="rId8"/>
              </a:rPr>
              <a:t> </a:t>
            </a:r>
            <a:r>
              <a:rPr lang="es-ES" dirty="0" err="1">
                <a:hlinkClick r:id="rId8"/>
              </a:rPr>
              <a:t>reservats</a:t>
            </a:r>
            <a:endParaRPr lang="es-ES" dirty="0"/>
          </a:p>
        </p:txBody>
      </p:sp>
      <p:pic>
        <p:nvPicPr>
          <p:cNvPr id="5" name="Imatge 7" descr="ddd_logo_150x129.gif"/>
          <p:cNvPicPr>
            <a:picLocks noChangeAspect="1"/>
          </p:cNvPicPr>
          <p:nvPr/>
        </p:nvPicPr>
        <p:blipFill>
          <a:blip r:embed="rId9" cstate="print"/>
          <a:stretch>
            <a:fillRect/>
          </a:stretch>
        </p:blipFill>
        <p:spPr>
          <a:xfrm>
            <a:off x="5557344" y="3080455"/>
            <a:ext cx="936472" cy="805366"/>
          </a:xfrm>
          <a:prstGeom prst="rect">
            <a:avLst/>
          </a:prstGeom>
        </p:spPr>
      </p:pic>
    </p:spTree>
    <p:extLst>
      <p:ext uri="{BB962C8B-B14F-4D97-AF65-F5344CB8AC3E}">
        <p14:creationId xmlns:p14="http://schemas.microsoft.com/office/powerpoint/2010/main" val="37083570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Tesi</a:t>
            </a:r>
            <a:r>
              <a:rPr lang="en-US" dirty="0"/>
              <a:t> per </a:t>
            </a:r>
            <a:r>
              <a:rPr lang="en-US" dirty="0" err="1"/>
              <a:t>compendi</a:t>
            </a:r>
            <a:r>
              <a:rPr lang="en-US" dirty="0"/>
              <a:t> </a:t>
            </a:r>
            <a:r>
              <a:rPr lang="en-US" dirty="0" err="1"/>
              <a:t>d’articles</a:t>
            </a:r>
            <a:r>
              <a:rPr lang="en-US" dirty="0"/>
              <a:t>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877262" cy="3577574"/>
          </a:xfrm>
        </p:spPr>
        <p:txBody>
          <a:bodyPr/>
          <a:lstStyle/>
          <a:p>
            <a:pPr marL="0" indent="0">
              <a:buNone/>
            </a:pPr>
            <a:r>
              <a:rPr lang="ca-ES" dirty="0"/>
              <a:t>Es podran  publicar els articles sencers en dipòsits d’accés obert en aquests supòsits:</a:t>
            </a:r>
          </a:p>
          <a:p>
            <a:pPr marL="342900" indent="-342900" algn="just">
              <a:buFont typeface="Wingdings" pitchFamily="2" charset="2"/>
              <a:buChar char="§"/>
            </a:pPr>
            <a:r>
              <a:rPr lang="es-ES" dirty="0" err="1"/>
              <a:t>Articles</a:t>
            </a:r>
            <a:r>
              <a:rPr lang="es-ES" dirty="0"/>
              <a:t> </a:t>
            </a:r>
            <a:r>
              <a:rPr lang="es-ES" dirty="0" err="1"/>
              <a:t>d’un</a:t>
            </a:r>
            <a:r>
              <a:rPr lang="es-ES" dirty="0"/>
              <a:t> </a:t>
            </a:r>
            <a:r>
              <a:rPr lang="es-ES" dirty="0" err="1"/>
              <a:t>únic</a:t>
            </a:r>
            <a:r>
              <a:rPr lang="es-ES" dirty="0"/>
              <a:t> autor/a si es </a:t>
            </a:r>
            <a:r>
              <a:rPr lang="es-ES" dirty="0" err="1"/>
              <a:t>compta</a:t>
            </a:r>
            <a:r>
              <a:rPr lang="es-ES" dirty="0"/>
              <a:t>, en el cas </a:t>
            </a:r>
            <a:r>
              <a:rPr lang="es-ES" dirty="0" err="1"/>
              <a:t>d’haver</a:t>
            </a:r>
            <a:r>
              <a:rPr lang="es-ES" dirty="0"/>
              <a:t> </a:t>
            </a:r>
            <a:r>
              <a:rPr lang="es-ES" dirty="0" err="1"/>
              <a:t>transferit</a:t>
            </a:r>
            <a:r>
              <a:rPr lang="es-ES" dirty="0"/>
              <a:t> </a:t>
            </a:r>
            <a:r>
              <a:rPr lang="es-ES" dirty="0" err="1"/>
              <a:t>els</a:t>
            </a:r>
            <a:r>
              <a:rPr lang="es-ES" dirty="0"/>
              <a:t> </a:t>
            </a:r>
            <a:r>
              <a:rPr lang="es-ES" dirty="0" err="1"/>
              <a:t>drets</a:t>
            </a:r>
            <a:r>
              <a:rPr lang="es-ES" dirty="0"/>
              <a:t> </a:t>
            </a:r>
            <a:r>
              <a:rPr lang="es-ES" dirty="0" err="1"/>
              <a:t>d’explotació</a:t>
            </a:r>
            <a:r>
              <a:rPr lang="es-ES" dirty="0"/>
              <a:t>, </a:t>
            </a:r>
            <a:r>
              <a:rPr lang="es-ES" dirty="0" err="1"/>
              <a:t>amb</a:t>
            </a:r>
            <a:r>
              <a:rPr lang="es-ES" dirty="0"/>
              <a:t> el </a:t>
            </a:r>
            <a:r>
              <a:rPr lang="es-ES" dirty="0" err="1"/>
              <a:t>permís</a:t>
            </a:r>
            <a:r>
              <a:rPr lang="es-ES" dirty="0"/>
              <a:t> de </a:t>
            </a:r>
            <a:r>
              <a:rPr lang="es-ES" dirty="0" err="1"/>
              <a:t>l’editorial</a:t>
            </a:r>
            <a:r>
              <a:rPr lang="es-ES" dirty="0"/>
              <a:t> de la revista o </a:t>
            </a:r>
            <a:r>
              <a:rPr lang="es-ES" dirty="0" err="1"/>
              <a:t>llibre</a:t>
            </a:r>
            <a:r>
              <a:rPr lang="es-ES" dirty="0"/>
              <a:t>, per </a:t>
            </a:r>
            <a:r>
              <a:rPr lang="es-ES" dirty="0" err="1"/>
              <a:t>aquesta</a:t>
            </a:r>
            <a:r>
              <a:rPr lang="es-ES" dirty="0"/>
              <a:t> </a:t>
            </a:r>
            <a:r>
              <a:rPr lang="es-ES" dirty="0" err="1"/>
              <a:t>finalitat</a:t>
            </a:r>
            <a:r>
              <a:rPr lang="es-ES" dirty="0"/>
              <a:t> en </a:t>
            </a:r>
            <a:r>
              <a:rPr lang="es-ES" dirty="0" err="1"/>
              <a:t>concret</a:t>
            </a:r>
            <a:r>
              <a:rPr lang="es-ES" dirty="0"/>
              <a:t>.</a:t>
            </a:r>
          </a:p>
          <a:p>
            <a:pPr marL="0" indent="0" algn="just">
              <a:buNone/>
            </a:pPr>
            <a:endParaRPr lang="es-ES" dirty="0"/>
          </a:p>
          <a:p>
            <a:pPr marL="342900" indent="-342900" algn="just">
              <a:buFont typeface="Wingdings" pitchFamily="2" charset="2"/>
              <a:buChar char="§"/>
            </a:pPr>
            <a:endParaRPr lang="es-ES" dirty="0"/>
          </a:p>
          <a:p>
            <a:pPr marL="342900" indent="-342900" algn="just">
              <a:buFont typeface="Wingdings" pitchFamily="2" charset="2"/>
              <a:buChar char="§"/>
            </a:pPr>
            <a:r>
              <a:rPr lang="es-ES" dirty="0" err="1"/>
              <a:t>Articles</a:t>
            </a:r>
            <a:r>
              <a:rPr lang="es-ES" dirty="0"/>
              <a:t> </a:t>
            </a:r>
            <a:r>
              <a:rPr lang="es-ES" dirty="0" err="1"/>
              <a:t>publicats</a:t>
            </a:r>
            <a:r>
              <a:rPr lang="es-ES" dirty="0"/>
              <a:t> en revistes </a:t>
            </a:r>
            <a:r>
              <a:rPr lang="es-ES" dirty="0" err="1"/>
              <a:t>d’accés</a:t>
            </a:r>
            <a:r>
              <a:rPr lang="es-ES" dirty="0"/>
              <a:t> </a:t>
            </a:r>
            <a:r>
              <a:rPr lang="es-ES" dirty="0" err="1"/>
              <a:t>obert</a:t>
            </a:r>
            <a:r>
              <a:rPr lang="es-ES" dirty="0"/>
              <a:t> o </a:t>
            </a:r>
            <a:r>
              <a:rPr lang="es-ES" dirty="0" err="1"/>
              <a:t>amb</a:t>
            </a:r>
            <a:r>
              <a:rPr lang="es-ES" dirty="0"/>
              <a:t> una </a:t>
            </a:r>
            <a:r>
              <a:rPr lang="es-ES" dirty="0" err="1"/>
              <a:t>llicència</a:t>
            </a:r>
            <a:r>
              <a:rPr lang="es-ES" dirty="0"/>
              <a:t> Creative </a:t>
            </a:r>
            <a:r>
              <a:rPr lang="es-ES" dirty="0" err="1"/>
              <a:t>Commons</a:t>
            </a:r>
            <a:r>
              <a:rPr lang="es-ES" dirty="0"/>
              <a:t>.</a:t>
            </a:r>
          </a:p>
          <a:p>
            <a:pPr marL="0" indent="0">
              <a:buNone/>
            </a:pPr>
            <a:endParaRPr lang="en-GB" dirty="0"/>
          </a:p>
        </p:txBody>
      </p:sp>
      <p:sp>
        <p:nvSpPr>
          <p:cNvPr id="4" name="Rectángulo redondeado 3"/>
          <p:cNvSpPr/>
          <p:nvPr/>
        </p:nvSpPr>
        <p:spPr>
          <a:xfrm>
            <a:off x="3720661" y="2607208"/>
            <a:ext cx="4521549" cy="409904"/>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err="1">
                <a:solidFill>
                  <a:schemeClr val="tx1">
                    <a:lumMod val="75000"/>
                    <a:lumOff val="25000"/>
                  </a:schemeClr>
                </a:solidFill>
              </a:rPr>
              <a:t>Exemples</a:t>
            </a:r>
            <a:r>
              <a:rPr lang="es-ES" dirty="0">
                <a:solidFill>
                  <a:prstClr val="black"/>
                </a:solidFill>
              </a:rPr>
              <a:t>: </a:t>
            </a:r>
            <a:r>
              <a:rPr lang="es-ES" dirty="0" err="1">
                <a:solidFill>
                  <a:prstClr val="black"/>
                </a:solidFill>
                <a:hlinkClick r:id="rId2"/>
              </a:rPr>
              <a:t>Elsevier</a:t>
            </a:r>
            <a:r>
              <a:rPr lang="es-ES" dirty="0">
                <a:solidFill>
                  <a:prstClr val="black"/>
                </a:solidFill>
              </a:rPr>
              <a:t> </a:t>
            </a:r>
            <a:r>
              <a:rPr lang="es-ES" dirty="0">
                <a:solidFill>
                  <a:schemeClr val="tx1">
                    <a:lumMod val="75000"/>
                    <a:lumOff val="25000"/>
                  </a:schemeClr>
                </a:solidFill>
              </a:rPr>
              <a:t>i</a:t>
            </a:r>
            <a:r>
              <a:rPr lang="es-ES" dirty="0">
                <a:solidFill>
                  <a:prstClr val="black"/>
                </a:solidFill>
              </a:rPr>
              <a:t> </a:t>
            </a:r>
            <a:r>
              <a:rPr lang="es-ES" dirty="0">
                <a:solidFill>
                  <a:prstClr val="black"/>
                </a:solidFill>
                <a:hlinkClick r:id="rId3"/>
              </a:rPr>
              <a:t>Oxford </a:t>
            </a:r>
            <a:r>
              <a:rPr lang="es-ES" dirty="0" err="1">
                <a:solidFill>
                  <a:prstClr val="black"/>
                </a:solidFill>
                <a:hlinkClick r:id="rId3"/>
              </a:rPr>
              <a:t>University</a:t>
            </a:r>
            <a:r>
              <a:rPr lang="es-ES" dirty="0">
                <a:solidFill>
                  <a:prstClr val="black"/>
                </a:solidFill>
                <a:hlinkClick r:id="rId3"/>
              </a:rPr>
              <a:t> </a:t>
            </a:r>
            <a:r>
              <a:rPr lang="es-ES" dirty="0" err="1">
                <a:solidFill>
                  <a:prstClr val="black"/>
                </a:solidFill>
                <a:hlinkClick r:id="rId3"/>
              </a:rPr>
              <a:t>Press</a:t>
            </a:r>
            <a:endParaRPr lang="es-ES" dirty="0">
              <a:solidFill>
                <a:prstClr val="black"/>
              </a:solidFill>
            </a:endParaRPr>
          </a:p>
        </p:txBody>
      </p:sp>
    </p:spTree>
    <p:extLst>
      <p:ext uri="{BB962C8B-B14F-4D97-AF65-F5344CB8AC3E}">
        <p14:creationId xmlns:p14="http://schemas.microsoft.com/office/powerpoint/2010/main" val="260657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err="1"/>
              <a:t>Continguts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6903377" cy="3577574"/>
          </a:xfrm>
        </p:spPr>
        <p:txBody>
          <a:bodyPr/>
          <a:lstStyle/>
          <a:p>
            <a:pPr marL="0" indent="0">
              <a:buNone/>
            </a:pPr>
            <a:r>
              <a:rPr lang="en-US" sz="2000" b="1" dirty="0"/>
              <a:t>Part 2: La </a:t>
            </a:r>
            <a:r>
              <a:rPr lang="en-US" sz="2000" b="1" dirty="0" err="1"/>
              <a:t>Tesi</a:t>
            </a:r>
            <a:r>
              <a:rPr lang="en-US" sz="2000" b="1" dirty="0"/>
              <a:t> a TDX i DDD</a:t>
            </a:r>
          </a:p>
          <a:p>
            <a:r>
              <a:rPr lang="en-US" dirty="0" err="1"/>
              <a:t>Què</a:t>
            </a:r>
            <a:r>
              <a:rPr lang="en-US" dirty="0"/>
              <a:t> </a:t>
            </a:r>
            <a:r>
              <a:rPr lang="en-US" dirty="0" err="1"/>
              <a:t>són</a:t>
            </a:r>
            <a:r>
              <a:rPr lang="en-US" dirty="0"/>
              <a:t> TDX i DDD</a:t>
            </a:r>
          </a:p>
          <a:p>
            <a:r>
              <a:rPr lang="en-US" dirty="0"/>
              <a:t>Marc legal</a:t>
            </a:r>
          </a:p>
          <a:p>
            <a:r>
              <a:rPr lang="en-US" dirty="0" err="1"/>
              <a:t>Autoritzacions</a:t>
            </a:r>
            <a:r>
              <a:rPr lang="en-US" dirty="0"/>
              <a:t> per a la </a:t>
            </a:r>
            <a:r>
              <a:rPr lang="en-US" dirty="0" err="1"/>
              <a:t>publicació</a:t>
            </a:r>
            <a:r>
              <a:rPr lang="en-US" dirty="0"/>
              <a:t> de la </a:t>
            </a:r>
            <a:r>
              <a:rPr lang="en-US" dirty="0" err="1"/>
              <a:t>tesi</a:t>
            </a:r>
            <a:endParaRPr lang="en-US" dirty="0"/>
          </a:p>
          <a:p>
            <a:r>
              <a:rPr lang="en-US" dirty="0" err="1"/>
              <a:t>Tesi</a:t>
            </a:r>
            <a:r>
              <a:rPr lang="en-US" dirty="0"/>
              <a:t> per </a:t>
            </a:r>
            <a:r>
              <a:rPr lang="en-US" dirty="0" err="1"/>
              <a:t>compendi</a:t>
            </a:r>
            <a:r>
              <a:rPr lang="en-US" dirty="0"/>
              <a:t> </a:t>
            </a:r>
            <a:r>
              <a:rPr lang="en-US" dirty="0" err="1"/>
              <a:t>d’articles</a:t>
            </a:r>
            <a:endParaRPr lang="en-US" dirty="0"/>
          </a:p>
          <a:p>
            <a:r>
              <a:rPr lang="en-US" dirty="0"/>
              <a:t>Editorials </a:t>
            </a:r>
            <a:r>
              <a:rPr lang="en-US" dirty="0" err="1"/>
              <a:t>depredadores</a:t>
            </a:r>
            <a:endParaRPr lang="en-US" dirty="0"/>
          </a:p>
          <a:p>
            <a:endParaRPr lang="en-US" dirty="0"/>
          </a:p>
          <a:p>
            <a:endParaRPr lang="en-GB" dirty="0"/>
          </a:p>
        </p:txBody>
      </p:sp>
    </p:spTree>
    <p:extLst>
      <p:ext uri="{BB962C8B-B14F-4D97-AF65-F5344CB8AC3E}">
        <p14:creationId xmlns:p14="http://schemas.microsoft.com/office/powerpoint/2010/main" val="106457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112357"/>
            <a:ext cx="8409320" cy="968816"/>
          </a:xfrm>
        </p:spPr>
        <p:txBody>
          <a:bodyPr/>
          <a:lstStyle/>
          <a:p>
            <a:r>
              <a:rPr lang="en-US" dirty="0" err="1"/>
              <a:t>Tesi</a:t>
            </a:r>
            <a:r>
              <a:rPr lang="en-US" dirty="0"/>
              <a:t> per </a:t>
            </a:r>
            <a:r>
              <a:rPr lang="en-US" dirty="0" err="1"/>
              <a:t>compendi</a:t>
            </a:r>
            <a:r>
              <a:rPr lang="en-US" dirty="0"/>
              <a:t> </a:t>
            </a:r>
            <a:r>
              <a:rPr lang="en-US" dirty="0" err="1"/>
              <a:t>d’articles</a:t>
            </a:r>
            <a:r>
              <a:rPr lang="en-US" dirty="0"/>
              <a:t>: </a:t>
            </a:r>
            <a:r>
              <a:rPr lang="en-US" dirty="0" err="1"/>
              <a:t>autoritzacions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10149" y="1081173"/>
            <a:ext cx="7877262" cy="3577574"/>
          </a:xfrm>
        </p:spPr>
        <p:txBody>
          <a:bodyPr/>
          <a:lstStyle/>
          <a:p>
            <a:pPr marL="0" indent="0">
              <a:buNone/>
            </a:pPr>
            <a:r>
              <a:rPr lang="es-ES" dirty="0"/>
              <a:t>Si </a:t>
            </a:r>
            <a:r>
              <a:rPr lang="es-ES" dirty="0" err="1"/>
              <a:t>els</a:t>
            </a:r>
            <a:r>
              <a:rPr lang="es-ES" dirty="0"/>
              <a:t> </a:t>
            </a:r>
            <a:r>
              <a:rPr lang="es-ES" dirty="0" err="1"/>
              <a:t>articles</a:t>
            </a:r>
            <a:r>
              <a:rPr lang="es-ES" dirty="0"/>
              <a:t>: </a:t>
            </a:r>
          </a:p>
          <a:p>
            <a:pPr algn="just">
              <a:buFont typeface="Wingdings" panose="05000000000000000000" pitchFamily="2" charset="2"/>
              <a:buChar char="§"/>
            </a:pPr>
            <a:r>
              <a:rPr lang="es-ES" dirty="0"/>
              <a:t>No formen </a:t>
            </a:r>
            <a:r>
              <a:rPr lang="es-ES" dirty="0" err="1"/>
              <a:t>part</a:t>
            </a:r>
            <a:r>
              <a:rPr lang="es-ES" dirty="0"/>
              <a:t> </a:t>
            </a:r>
            <a:r>
              <a:rPr lang="es-ES" dirty="0" err="1"/>
              <a:t>dels</a:t>
            </a:r>
            <a:r>
              <a:rPr lang="es-ES" dirty="0"/>
              <a:t> 2 </a:t>
            </a:r>
            <a:r>
              <a:rPr lang="es-ES" dirty="0" err="1"/>
              <a:t>supòsits</a:t>
            </a:r>
            <a:r>
              <a:rPr lang="es-ES" dirty="0"/>
              <a:t> </a:t>
            </a:r>
            <a:r>
              <a:rPr lang="es-ES" dirty="0" err="1"/>
              <a:t>anteriors</a:t>
            </a:r>
            <a:r>
              <a:rPr lang="es-ES" dirty="0"/>
              <a:t> cal </a:t>
            </a:r>
            <a:r>
              <a:rPr lang="es-ES" dirty="0" err="1"/>
              <a:t>incloure</a:t>
            </a:r>
            <a:r>
              <a:rPr lang="es-ES" dirty="0"/>
              <a:t>  les </a:t>
            </a:r>
            <a:r>
              <a:rPr lang="es-ES" dirty="0" err="1"/>
              <a:t>referències</a:t>
            </a:r>
            <a:r>
              <a:rPr lang="es-ES" dirty="0"/>
              <a:t> </a:t>
            </a:r>
            <a:r>
              <a:rPr lang="es-ES" dirty="0" err="1"/>
              <a:t>bibliogràfiques</a:t>
            </a:r>
            <a:r>
              <a:rPr lang="es-ES" dirty="0"/>
              <a:t> en </a:t>
            </a:r>
            <a:r>
              <a:rPr lang="es-ES" dirty="0" err="1"/>
              <a:t>substitució</a:t>
            </a:r>
            <a:r>
              <a:rPr lang="es-ES" dirty="0"/>
              <a:t> </a:t>
            </a:r>
            <a:r>
              <a:rPr lang="es-ES" dirty="0" err="1"/>
              <a:t>dels</a:t>
            </a:r>
            <a:r>
              <a:rPr lang="es-ES" dirty="0"/>
              <a:t> </a:t>
            </a:r>
            <a:r>
              <a:rPr lang="es-ES" dirty="0" err="1"/>
              <a:t>articles</a:t>
            </a:r>
            <a:r>
              <a:rPr lang="es-ES" dirty="0"/>
              <a:t> o </a:t>
            </a:r>
            <a:r>
              <a:rPr lang="es-ES" dirty="0" err="1"/>
              <a:t>capítols</a:t>
            </a:r>
            <a:r>
              <a:rPr lang="es-ES" dirty="0"/>
              <a:t> de </a:t>
            </a:r>
            <a:r>
              <a:rPr lang="es-ES" dirty="0" err="1"/>
              <a:t>llibre</a:t>
            </a:r>
            <a:r>
              <a:rPr lang="es-ES" dirty="0"/>
              <a:t>. El director/a de la </a:t>
            </a:r>
            <a:r>
              <a:rPr lang="es-ES" dirty="0" err="1"/>
              <a:t>tesi</a:t>
            </a:r>
            <a:r>
              <a:rPr lang="es-ES" dirty="0"/>
              <a:t> ha de justificar </a:t>
            </a:r>
            <a:r>
              <a:rPr lang="es-ES" dirty="0" err="1"/>
              <a:t>l’absència</a:t>
            </a:r>
            <a:r>
              <a:rPr lang="es-ES" dirty="0"/>
              <a:t> </a:t>
            </a:r>
            <a:r>
              <a:rPr lang="es-ES" dirty="0" err="1"/>
              <a:t>dels</a:t>
            </a:r>
            <a:r>
              <a:rPr lang="es-ES" dirty="0"/>
              <a:t> </a:t>
            </a:r>
            <a:r>
              <a:rPr lang="es-ES" dirty="0" err="1"/>
              <a:t>documents</a:t>
            </a:r>
            <a:r>
              <a:rPr lang="es-ES" dirty="0"/>
              <a:t>.</a:t>
            </a:r>
          </a:p>
          <a:p>
            <a:pPr marL="0" indent="0" algn="just">
              <a:buNone/>
            </a:pPr>
            <a:endParaRPr lang="es-ES" dirty="0"/>
          </a:p>
          <a:p>
            <a:pPr algn="just">
              <a:buFont typeface="Wingdings" panose="05000000000000000000" pitchFamily="2" charset="2"/>
              <a:buChar char="§"/>
            </a:pPr>
            <a:r>
              <a:rPr lang="es-ES" dirty="0" err="1"/>
              <a:t>S’han</a:t>
            </a:r>
            <a:r>
              <a:rPr lang="es-ES" dirty="0"/>
              <a:t> </a:t>
            </a:r>
            <a:r>
              <a:rPr lang="es-ES" dirty="0" err="1"/>
              <a:t>realitzat</a:t>
            </a:r>
            <a:r>
              <a:rPr lang="es-ES" dirty="0"/>
              <a:t> en </a:t>
            </a:r>
            <a:r>
              <a:rPr lang="es-ES" dirty="0" err="1"/>
              <a:t>coautoria</a:t>
            </a:r>
            <a:r>
              <a:rPr lang="es-ES" dirty="0"/>
              <a:t>, </a:t>
            </a:r>
            <a:r>
              <a:rPr lang="es-ES" dirty="0" err="1"/>
              <a:t>els</a:t>
            </a:r>
            <a:r>
              <a:rPr lang="es-ES" dirty="0"/>
              <a:t> </a:t>
            </a:r>
            <a:r>
              <a:rPr lang="es-ES" dirty="0" err="1"/>
              <a:t>coautors</a:t>
            </a:r>
            <a:r>
              <a:rPr lang="es-ES" dirty="0"/>
              <a:t>/es han de </a:t>
            </a:r>
            <a:r>
              <a:rPr lang="es-ES" dirty="0" err="1"/>
              <a:t>demanar</a:t>
            </a:r>
            <a:r>
              <a:rPr lang="es-ES" dirty="0"/>
              <a:t> al Programa de </a:t>
            </a:r>
            <a:r>
              <a:rPr lang="es-ES" dirty="0" err="1"/>
              <a:t>Doctorat</a:t>
            </a:r>
            <a:r>
              <a:rPr lang="es-ES" dirty="0"/>
              <a:t> si han de renunciar a presentar </a:t>
            </a:r>
            <a:r>
              <a:rPr lang="es-ES" dirty="0" err="1"/>
              <a:t>aquests</a:t>
            </a:r>
            <a:r>
              <a:rPr lang="es-ES" dirty="0"/>
              <a:t> </a:t>
            </a:r>
            <a:r>
              <a:rPr lang="es-ES" dirty="0" err="1"/>
              <a:t>articles</a:t>
            </a:r>
            <a:r>
              <a:rPr lang="es-ES" dirty="0"/>
              <a:t> </a:t>
            </a:r>
            <a:r>
              <a:rPr lang="es-ES" dirty="0" err="1"/>
              <a:t>com</a:t>
            </a:r>
            <a:r>
              <a:rPr lang="es-ES" dirty="0"/>
              <a:t> a </a:t>
            </a:r>
            <a:r>
              <a:rPr lang="es-ES" dirty="0" err="1"/>
              <a:t>part</a:t>
            </a:r>
            <a:r>
              <a:rPr lang="es-ES" dirty="0"/>
              <a:t> </a:t>
            </a:r>
            <a:r>
              <a:rPr lang="es-ES" dirty="0" err="1"/>
              <a:t>d’altres</a:t>
            </a:r>
            <a:r>
              <a:rPr lang="es-ES" dirty="0"/>
              <a:t> tesis i </a:t>
            </a:r>
            <a:r>
              <a:rPr lang="es-ES" dirty="0" err="1"/>
              <a:t>quin</a:t>
            </a:r>
            <a:r>
              <a:rPr lang="es-ES" dirty="0"/>
              <a:t> </a:t>
            </a:r>
            <a:r>
              <a:rPr lang="es-ES" dirty="0" err="1"/>
              <a:t>model</a:t>
            </a:r>
            <a:r>
              <a:rPr lang="es-ES" dirty="0"/>
              <a:t> de </a:t>
            </a:r>
            <a:r>
              <a:rPr lang="es-ES" dirty="0" err="1"/>
              <a:t>renúncia</a:t>
            </a:r>
            <a:r>
              <a:rPr lang="es-ES" dirty="0"/>
              <a:t> fan servir. En cas de no </a:t>
            </a:r>
            <a:r>
              <a:rPr lang="es-ES" dirty="0" err="1"/>
              <a:t>disposar</a:t>
            </a:r>
            <a:r>
              <a:rPr lang="es-ES" dirty="0"/>
              <a:t> </a:t>
            </a:r>
            <a:r>
              <a:rPr lang="es-ES" dirty="0" err="1"/>
              <a:t>d’un</a:t>
            </a:r>
            <a:r>
              <a:rPr lang="es-ES" dirty="0"/>
              <a:t> </a:t>
            </a:r>
            <a:r>
              <a:rPr lang="es-ES" dirty="0" err="1"/>
              <a:t>model</a:t>
            </a:r>
            <a:r>
              <a:rPr lang="es-ES" dirty="0"/>
              <a:t> </a:t>
            </a:r>
            <a:r>
              <a:rPr lang="es-ES" dirty="0" err="1"/>
              <a:t>específic</a:t>
            </a:r>
            <a:r>
              <a:rPr lang="es-ES" dirty="0"/>
              <a:t> aquí </a:t>
            </a:r>
            <a:r>
              <a:rPr lang="es-ES" dirty="0" err="1"/>
              <a:t>teniu</a:t>
            </a:r>
            <a:r>
              <a:rPr lang="es-ES" dirty="0"/>
              <a:t> un </a:t>
            </a:r>
            <a:r>
              <a:rPr lang="es-ES" dirty="0" err="1"/>
              <a:t>exemple</a:t>
            </a:r>
            <a:r>
              <a:rPr lang="es-ES" dirty="0"/>
              <a:t>:</a:t>
            </a:r>
          </a:p>
        </p:txBody>
      </p:sp>
      <p:sp>
        <p:nvSpPr>
          <p:cNvPr id="3" name="Rectángulo redondeado 2"/>
          <p:cNvSpPr/>
          <p:nvPr/>
        </p:nvSpPr>
        <p:spPr>
          <a:xfrm>
            <a:off x="6893399" y="2177433"/>
            <a:ext cx="1242323" cy="409904"/>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err="1">
                <a:solidFill>
                  <a:prstClr val="black"/>
                </a:solidFill>
                <a:hlinkClick r:id="rId3"/>
              </a:rPr>
              <a:t>Exemple</a:t>
            </a:r>
            <a:endParaRPr lang="es-ES" dirty="0">
              <a:solidFill>
                <a:prstClr val="black"/>
              </a:solidFill>
            </a:endParaRPr>
          </a:p>
        </p:txBody>
      </p:sp>
      <p:sp>
        <p:nvSpPr>
          <p:cNvPr id="5" name="Rectángulo redondeado 2"/>
          <p:cNvSpPr/>
          <p:nvPr/>
        </p:nvSpPr>
        <p:spPr>
          <a:xfrm>
            <a:off x="5559610" y="3857375"/>
            <a:ext cx="2667577" cy="409904"/>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err="1">
                <a:solidFill>
                  <a:prstClr val="black"/>
                </a:solidFill>
                <a:hlinkClick r:id="rId4"/>
              </a:rPr>
              <a:t>Model</a:t>
            </a:r>
            <a:r>
              <a:rPr lang="es-ES" dirty="0">
                <a:solidFill>
                  <a:prstClr val="black"/>
                </a:solidFill>
                <a:hlinkClick r:id="rId4"/>
              </a:rPr>
              <a:t> de </a:t>
            </a:r>
            <a:r>
              <a:rPr lang="es-ES" dirty="0" err="1">
                <a:solidFill>
                  <a:prstClr val="black"/>
                </a:solidFill>
                <a:hlinkClick r:id="rId4"/>
              </a:rPr>
              <a:t>renúncia</a:t>
            </a:r>
            <a:endParaRPr lang="es-ES" dirty="0">
              <a:solidFill>
                <a:prstClr val="black"/>
              </a:solidFill>
            </a:endParaRPr>
          </a:p>
        </p:txBody>
      </p:sp>
    </p:spTree>
    <p:extLst>
      <p:ext uri="{BB962C8B-B14F-4D97-AF65-F5344CB8AC3E}">
        <p14:creationId xmlns:p14="http://schemas.microsoft.com/office/powerpoint/2010/main" val="19563369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Editorials </a:t>
            </a:r>
            <a:r>
              <a:rPr lang="en-US" dirty="0" err="1"/>
              <a:t>depredadores</a:t>
            </a:r>
            <a:r>
              <a:rPr lang="en-US" dirty="0"/>
              <a:t> </a:t>
            </a:r>
            <a:endParaRPr lang="en-GB" dirty="0"/>
          </a:p>
        </p:txBody>
      </p:sp>
      <p:pic>
        <p:nvPicPr>
          <p:cNvPr id="5" name="Imatge 7"/>
          <p:cNvPicPr>
            <a:picLocks noChangeAspect="1"/>
          </p:cNvPicPr>
          <p:nvPr/>
        </p:nvPicPr>
        <p:blipFill>
          <a:blip r:embed="rId2" cstate="print"/>
          <a:stretch>
            <a:fillRect/>
          </a:stretch>
        </p:blipFill>
        <p:spPr>
          <a:xfrm>
            <a:off x="2362414" y="1234440"/>
            <a:ext cx="4371481" cy="3540284"/>
          </a:xfrm>
          <a:prstGeom prst="rect">
            <a:avLst/>
          </a:prstGeom>
          <a:ln w="28575">
            <a:solidFill>
              <a:schemeClr val="accent3">
                <a:lumMod val="50000"/>
              </a:schemeClr>
            </a:solidFill>
          </a:ln>
        </p:spPr>
      </p:pic>
    </p:spTree>
    <p:extLst>
      <p:ext uri="{BB962C8B-B14F-4D97-AF65-F5344CB8AC3E}">
        <p14:creationId xmlns:p14="http://schemas.microsoft.com/office/powerpoint/2010/main" val="28486169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7"/>
            <a:ext cx="8334442" cy="525617"/>
          </a:xfrm>
        </p:spPr>
        <p:txBody>
          <a:bodyPr/>
          <a:lstStyle/>
          <a:p>
            <a:r>
              <a:rPr lang="en-US" dirty="0"/>
              <a:t>Editorials </a:t>
            </a:r>
            <a:r>
              <a:rPr lang="en-US" dirty="0" err="1"/>
              <a:t>depredadores</a:t>
            </a:r>
            <a:r>
              <a:rPr lang="en-US" dirty="0"/>
              <a:t>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102996"/>
            <a:ext cx="7877262" cy="3543299"/>
          </a:xfrm>
        </p:spPr>
        <p:txBody>
          <a:bodyPr>
            <a:normAutofit fontScale="92500" lnSpcReduction="20000"/>
          </a:bodyPr>
          <a:lstStyle/>
          <a:p>
            <a:pPr>
              <a:buFont typeface="Wingdings" panose="05000000000000000000" pitchFamily="2" charset="2"/>
              <a:buChar char="ü"/>
            </a:pPr>
            <a:r>
              <a:rPr lang="ca-ES" b="1" dirty="0"/>
              <a:t>Correu brossa - </a:t>
            </a:r>
            <a:r>
              <a:rPr lang="ca-ES" sz="1500" dirty="0"/>
              <a:t>Les empreses depredadores bombardegen als científics amb correus en anglès on els conviden a publicar</a:t>
            </a:r>
          </a:p>
          <a:p>
            <a:pPr>
              <a:buFont typeface="Wingdings" panose="05000000000000000000" pitchFamily="2" charset="2"/>
              <a:buChar char="ü"/>
            </a:pPr>
            <a:r>
              <a:rPr lang="ca-ES" b="1" dirty="0"/>
              <a:t>Títols incongruents -</a:t>
            </a:r>
            <a:r>
              <a:rPr lang="ca-ES" dirty="0"/>
              <a:t> </a:t>
            </a:r>
            <a:r>
              <a:rPr lang="ca-ES" sz="1500" dirty="0"/>
              <a:t>La majoria de revistes són d'Índia, Xina o Rússia, però en els seus títols inclouen la paraula </a:t>
            </a:r>
            <a:r>
              <a:rPr lang="ca-ES" sz="1500" i="1" dirty="0"/>
              <a:t>americana, britànica, europea </a:t>
            </a:r>
            <a:r>
              <a:rPr lang="ca-ES" sz="1500" dirty="0"/>
              <a:t>o </a:t>
            </a:r>
            <a:r>
              <a:rPr lang="ca-ES" sz="1500" i="1" dirty="0"/>
              <a:t>sueca</a:t>
            </a:r>
            <a:r>
              <a:rPr lang="ca-ES" sz="1500" dirty="0"/>
              <a:t> per simular un altre origen. Títols massa amplis que comencen amb paraules com </a:t>
            </a:r>
            <a:r>
              <a:rPr lang="ca-ES" sz="1500" i="1" dirty="0" err="1"/>
              <a:t>World</a:t>
            </a:r>
            <a:r>
              <a:rPr lang="ca-ES" sz="1500" dirty="0"/>
              <a:t> o </a:t>
            </a:r>
            <a:r>
              <a:rPr lang="ca-ES" sz="1500" i="1" dirty="0"/>
              <a:t>International</a:t>
            </a:r>
            <a:r>
              <a:rPr lang="ca-ES" sz="1500" dirty="0"/>
              <a:t> </a:t>
            </a:r>
            <a:r>
              <a:rPr lang="ca-ES" sz="1500" dirty="0">
                <a:highlight>
                  <a:srgbClr val="FFFF00"/>
                </a:highlight>
              </a:rPr>
              <a:t> </a:t>
            </a:r>
          </a:p>
          <a:p>
            <a:pPr>
              <a:lnSpc>
                <a:spcPct val="110000"/>
              </a:lnSpc>
              <a:buFont typeface="Wingdings" panose="05000000000000000000" pitchFamily="2" charset="2"/>
              <a:buChar char="ü"/>
            </a:pPr>
            <a:r>
              <a:rPr lang="ca-ES" b="1" dirty="0"/>
              <a:t>Tarifes obscures -</a:t>
            </a:r>
            <a:r>
              <a:rPr lang="ca-ES" dirty="0"/>
              <a:t> </a:t>
            </a:r>
            <a:r>
              <a:rPr lang="ca-ES" sz="1500" dirty="0"/>
              <a:t>No és fàcil saber quant i com cal pagar. Els preus van dels 50 als 1500$. Altres vegades no es menciona o és difícil de localitzar</a:t>
            </a:r>
            <a:endParaRPr lang="ca-ES" sz="1500" dirty="0">
              <a:highlight>
                <a:srgbClr val="FFFF00"/>
              </a:highlight>
            </a:endParaRPr>
          </a:p>
          <a:p>
            <a:pPr>
              <a:buFont typeface="Wingdings" panose="05000000000000000000" pitchFamily="2" charset="2"/>
              <a:buChar char="ü"/>
            </a:pPr>
            <a:r>
              <a:rPr lang="ca-ES" b="1" dirty="0"/>
              <a:t>Consells editorials sospitosos -</a:t>
            </a:r>
            <a:r>
              <a:rPr lang="ca-ES" dirty="0"/>
              <a:t> </a:t>
            </a:r>
            <a:r>
              <a:rPr lang="ca-ES" sz="1500" dirty="0"/>
              <a:t>No ofereixen informació sobre els membres dels seus consells editorials</a:t>
            </a:r>
          </a:p>
          <a:p>
            <a:pPr>
              <a:buFont typeface="Wingdings" panose="05000000000000000000" pitchFamily="2" charset="2"/>
              <a:buChar char="ü"/>
            </a:pPr>
            <a:r>
              <a:rPr lang="ca-ES" b="1" dirty="0"/>
              <a:t>Falsa indexació i fals factor d’impacte -</a:t>
            </a:r>
            <a:r>
              <a:rPr lang="ca-ES" sz="1700" dirty="0"/>
              <a:t> </a:t>
            </a:r>
            <a:r>
              <a:rPr lang="ca-ES" sz="1500" dirty="0"/>
              <a:t>L'editor afirma a la web que les seves revistes estan indexades en prestigioses bases de dades, però no és així. Logotips falsos a la web. Indiquen presència a </a:t>
            </a:r>
            <a:r>
              <a:rPr lang="ca-ES" sz="1500" dirty="0" err="1"/>
              <a:t>Google</a:t>
            </a:r>
            <a:r>
              <a:rPr lang="ca-ES" sz="1500" dirty="0"/>
              <a:t> </a:t>
            </a:r>
            <a:r>
              <a:rPr lang="ca-ES" sz="1500" dirty="0" err="1"/>
              <a:t>Scholar</a:t>
            </a:r>
            <a:r>
              <a:rPr lang="ca-ES" sz="1500" dirty="0"/>
              <a:t> (és un motor de cerca, no una base de dades d’indexació)</a:t>
            </a:r>
            <a:endParaRPr lang="en-US" sz="1500" dirty="0"/>
          </a:p>
          <a:p>
            <a:pPr marL="0" indent="0">
              <a:buNone/>
            </a:pPr>
            <a:endParaRPr lang="en-GB" dirty="0"/>
          </a:p>
        </p:txBody>
      </p:sp>
    </p:spTree>
    <p:extLst>
      <p:ext uri="{BB962C8B-B14F-4D97-AF65-F5344CB8AC3E}">
        <p14:creationId xmlns:p14="http://schemas.microsoft.com/office/powerpoint/2010/main" val="19710757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7"/>
            <a:ext cx="8334442" cy="525617"/>
          </a:xfrm>
        </p:spPr>
        <p:txBody>
          <a:bodyPr/>
          <a:lstStyle/>
          <a:p>
            <a:r>
              <a:rPr lang="en-US" dirty="0"/>
              <a:t>Editorials </a:t>
            </a:r>
            <a:r>
              <a:rPr lang="en-US" dirty="0" err="1"/>
              <a:t>depredadores</a:t>
            </a:r>
            <a:r>
              <a:rPr lang="en-US" dirty="0"/>
              <a:t>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102996"/>
            <a:ext cx="7877262" cy="3543299"/>
          </a:xfrm>
        </p:spPr>
        <p:txBody>
          <a:bodyPr>
            <a:normAutofit lnSpcReduction="10000"/>
          </a:bodyPr>
          <a:lstStyle/>
          <a:p>
            <a:pPr algn="just">
              <a:buFont typeface="Wingdings" panose="05000000000000000000" pitchFamily="2" charset="2"/>
              <a:buChar char="ü"/>
            </a:pPr>
            <a:r>
              <a:rPr lang="ca-ES" b="1" dirty="0"/>
              <a:t>Revisió d’experts -</a:t>
            </a:r>
            <a:r>
              <a:rPr lang="ca-ES" dirty="0"/>
              <a:t> </a:t>
            </a:r>
            <a:r>
              <a:rPr lang="es-ES_tradnl" sz="1500" dirty="0" err="1"/>
              <a:t>Suposada</a:t>
            </a:r>
            <a:r>
              <a:rPr lang="es-ES_tradnl" sz="1500" dirty="0"/>
              <a:t> </a:t>
            </a:r>
            <a:r>
              <a:rPr lang="es-ES_tradnl" sz="1500" dirty="0" err="1"/>
              <a:t>avaluació</a:t>
            </a:r>
            <a:r>
              <a:rPr lang="es-ES_tradnl" sz="1500" dirty="0"/>
              <a:t> </a:t>
            </a:r>
            <a:r>
              <a:rPr lang="es-ES_tradnl" sz="1500" dirty="0" err="1"/>
              <a:t>d’experts</a:t>
            </a:r>
            <a:r>
              <a:rPr lang="es-ES_tradnl" sz="1500" dirty="0"/>
              <a:t> i </a:t>
            </a:r>
            <a:r>
              <a:rPr lang="es-ES_tradnl" sz="1500" dirty="0" err="1"/>
              <a:t>ràpida</a:t>
            </a:r>
            <a:r>
              <a:rPr lang="es-ES_tradnl" sz="1500" dirty="0"/>
              <a:t> </a:t>
            </a:r>
            <a:r>
              <a:rPr lang="es-ES_tradnl" sz="1500" dirty="0" err="1"/>
              <a:t>acceptació</a:t>
            </a:r>
            <a:r>
              <a:rPr lang="es-ES_tradnl" sz="1500" dirty="0"/>
              <a:t> de la </a:t>
            </a:r>
            <a:r>
              <a:rPr lang="es-ES_tradnl" sz="1500" dirty="0" err="1"/>
              <a:t>publicació</a:t>
            </a:r>
            <a:r>
              <a:rPr lang="ca-ES" sz="1500" dirty="0"/>
              <a:t> </a:t>
            </a:r>
          </a:p>
          <a:p>
            <a:pPr algn="just">
              <a:buFont typeface="Wingdings" panose="05000000000000000000" pitchFamily="2" charset="2"/>
              <a:buChar char="ü"/>
            </a:pPr>
            <a:r>
              <a:rPr lang="ca-ES" b="1" dirty="0"/>
              <a:t>Web de la revista - </a:t>
            </a:r>
            <a:r>
              <a:rPr lang="ca-ES" sz="1500" dirty="0"/>
              <a:t>Poc professional. Podria ser la rèplica d’una revista de prestigi. Possibles errades ortogràfiques i gramaticals</a:t>
            </a:r>
          </a:p>
          <a:p>
            <a:pPr algn="just">
              <a:buFont typeface="Wingdings" panose="05000000000000000000" pitchFamily="2" charset="2"/>
              <a:buChar char="ü"/>
            </a:pPr>
            <a:r>
              <a:rPr lang="ca-ES" b="1" dirty="0"/>
              <a:t>Accés obert -</a:t>
            </a:r>
            <a:r>
              <a:rPr lang="ca-ES" dirty="0"/>
              <a:t> </a:t>
            </a:r>
            <a:r>
              <a:rPr lang="es-ES_tradnl" sz="1500" dirty="0"/>
              <a:t>La revista afirma ser </a:t>
            </a:r>
            <a:r>
              <a:rPr lang="es-ES_tradnl" sz="1500" dirty="0" err="1"/>
              <a:t>d’accés</a:t>
            </a:r>
            <a:r>
              <a:rPr lang="es-ES_tradnl" sz="1500" dirty="0"/>
              <a:t> </a:t>
            </a:r>
            <a:r>
              <a:rPr lang="es-ES_tradnl" sz="1500" dirty="0" err="1"/>
              <a:t>obert</a:t>
            </a:r>
            <a:r>
              <a:rPr lang="es-ES_tradnl" sz="1500" dirty="0"/>
              <a:t> </a:t>
            </a:r>
            <a:r>
              <a:rPr lang="es-ES_tradnl" sz="1500" dirty="0" err="1"/>
              <a:t>però</a:t>
            </a:r>
            <a:r>
              <a:rPr lang="es-ES_tradnl" sz="1500" dirty="0"/>
              <a:t> </a:t>
            </a:r>
            <a:r>
              <a:rPr lang="es-ES_tradnl" sz="1500" dirty="0" err="1"/>
              <a:t>demana</a:t>
            </a:r>
            <a:r>
              <a:rPr lang="es-ES_tradnl" sz="1500" dirty="0"/>
              <a:t> la </a:t>
            </a:r>
            <a:r>
              <a:rPr lang="es-ES_tradnl" sz="1500" dirty="0" err="1"/>
              <a:t>transferència</a:t>
            </a:r>
            <a:r>
              <a:rPr lang="es-ES_tradnl" sz="1500" dirty="0"/>
              <a:t> </a:t>
            </a:r>
            <a:r>
              <a:rPr lang="es-ES_tradnl" sz="1500" dirty="0" err="1"/>
              <a:t>dels</a:t>
            </a:r>
            <a:r>
              <a:rPr lang="es-ES_tradnl" sz="1500" dirty="0"/>
              <a:t> </a:t>
            </a:r>
            <a:r>
              <a:rPr lang="es-ES_tradnl" sz="1500" dirty="0" err="1"/>
              <a:t>drets</a:t>
            </a:r>
            <a:r>
              <a:rPr lang="es-ES_tradnl" sz="1500" dirty="0"/>
              <a:t> </a:t>
            </a:r>
            <a:r>
              <a:rPr lang="es-ES_tradnl" sz="1500" dirty="0" err="1"/>
              <a:t>d’explotació</a:t>
            </a:r>
            <a:endParaRPr lang="ca-ES" sz="1500" dirty="0">
              <a:highlight>
                <a:srgbClr val="FFFF00"/>
              </a:highlight>
            </a:endParaRPr>
          </a:p>
          <a:p>
            <a:pPr algn="just">
              <a:buFont typeface="Wingdings" panose="05000000000000000000" pitchFamily="2" charset="2"/>
              <a:buChar char="ü"/>
            </a:pPr>
            <a:r>
              <a:rPr lang="ca-ES" b="1" dirty="0"/>
              <a:t>Articles -</a:t>
            </a:r>
            <a:r>
              <a:rPr lang="ca-ES" dirty="0"/>
              <a:t> </a:t>
            </a:r>
            <a:r>
              <a:rPr lang="ca-ES" sz="1500" dirty="0"/>
              <a:t>Freqüència no regulada. Manca de numeració. Errades bàsiques al títol i resum dels articles. No coincidència entre el títol i l’abast amb els resultats. Existència de continguts plagiats</a:t>
            </a:r>
          </a:p>
          <a:p>
            <a:pPr algn="just">
              <a:buFont typeface="Wingdings" panose="05000000000000000000" pitchFamily="2" charset="2"/>
              <a:buChar char="ü"/>
            </a:pPr>
            <a:r>
              <a:rPr lang="ca-ES" b="1" dirty="0"/>
              <a:t>Manca de transparència -</a:t>
            </a:r>
            <a:r>
              <a:rPr lang="ca-ES" dirty="0"/>
              <a:t> </a:t>
            </a:r>
            <a:r>
              <a:rPr lang="ca-ES" sz="1500" dirty="0"/>
              <a:t>No segueix les pràctiques defensades pels organismes internacionals</a:t>
            </a:r>
          </a:p>
          <a:p>
            <a:pPr algn="just">
              <a:buFont typeface="Wingdings" panose="05000000000000000000" pitchFamily="2" charset="2"/>
              <a:buChar char="ü"/>
            </a:pPr>
            <a:endParaRPr lang="en-US" dirty="0"/>
          </a:p>
          <a:p>
            <a:pPr marL="0" indent="0" algn="just">
              <a:buNone/>
            </a:pPr>
            <a:endParaRPr lang="en-GB" dirty="0"/>
          </a:p>
        </p:txBody>
      </p:sp>
    </p:spTree>
    <p:extLst>
      <p:ext uri="{BB962C8B-B14F-4D97-AF65-F5344CB8AC3E}">
        <p14:creationId xmlns:p14="http://schemas.microsoft.com/office/powerpoint/2010/main" val="25704768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Per </a:t>
            </a:r>
            <a:r>
              <a:rPr lang="en-US" dirty="0" err="1"/>
              <a:t>acabar</a:t>
            </a:r>
            <a:r>
              <a:rPr lang="en-US" dirty="0"/>
              <a:t>… </a:t>
            </a:r>
            <a:r>
              <a:rPr lang="en-US" dirty="0" err="1"/>
              <a:t>Recursos</a:t>
            </a:r>
            <a:r>
              <a:rPr lang="en-US" dirty="0"/>
              <a:t> </a:t>
            </a:r>
            <a:r>
              <a:rPr lang="en-US" dirty="0" err="1"/>
              <a:t>d’interès</a:t>
            </a:r>
            <a:r>
              <a:rPr lang="en-US" dirty="0"/>
              <a:t> </a:t>
            </a:r>
            <a:endParaRPr lang="en-GB"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3238" y="1066896"/>
            <a:ext cx="4695824" cy="3335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6 CuadroTexto"/>
          <p:cNvSpPr txBox="1"/>
          <p:nvPr/>
        </p:nvSpPr>
        <p:spPr>
          <a:xfrm>
            <a:off x="1847851" y="4583172"/>
            <a:ext cx="5647549" cy="369332"/>
          </a:xfrm>
          <a:prstGeom prst="rect">
            <a:avLst/>
          </a:prstGeom>
          <a:noFill/>
        </p:spPr>
        <p:txBody>
          <a:bodyPr wrap="square" rtlCol="0">
            <a:spAutoFit/>
          </a:bodyPr>
          <a:lstStyle/>
          <a:p>
            <a:pPr algn="ctr"/>
            <a:r>
              <a:rPr lang="ca-ES" sz="1800" dirty="0">
                <a:hlinkClick r:id="rId3"/>
              </a:rPr>
              <a:t>www.uab.cat/propietat-intellectual</a:t>
            </a:r>
            <a:endParaRPr lang="ca-ES" sz="1800" dirty="0"/>
          </a:p>
        </p:txBody>
      </p:sp>
    </p:spTree>
    <p:extLst>
      <p:ext uri="{BB962C8B-B14F-4D97-AF65-F5344CB8AC3E}">
        <p14:creationId xmlns:p14="http://schemas.microsoft.com/office/powerpoint/2010/main" val="10398939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2231618" y="187950"/>
            <a:ext cx="4915404" cy="369332"/>
          </a:xfrm>
          <a:prstGeom prst="rect">
            <a:avLst/>
          </a:prstGeom>
          <a:noFill/>
        </p:spPr>
        <p:txBody>
          <a:bodyPr wrap="square" lIns="91440" tIns="45720" rIns="91440" bIns="45720" rtlCol="0" anchor="t">
            <a:spAutoFit/>
          </a:bodyPr>
          <a:lstStyle/>
          <a:p>
            <a:pPr algn="ctr"/>
            <a:r>
              <a:rPr lang="ca-ES" sz="1800" dirty="0"/>
              <a:t>Infografies sobre drets d'autor</a:t>
            </a:r>
          </a:p>
        </p:txBody>
      </p:sp>
      <p:sp>
        <p:nvSpPr>
          <p:cNvPr id="19" name="18 CuadroTexto"/>
          <p:cNvSpPr txBox="1"/>
          <p:nvPr/>
        </p:nvSpPr>
        <p:spPr>
          <a:xfrm>
            <a:off x="4942828" y="4102601"/>
            <a:ext cx="3145809" cy="276999"/>
          </a:xfrm>
          <a:prstGeom prst="rect">
            <a:avLst/>
          </a:prstGeom>
          <a:noFill/>
        </p:spPr>
        <p:txBody>
          <a:bodyPr wrap="square" rtlCol="0">
            <a:spAutoFit/>
          </a:bodyPr>
          <a:lstStyle/>
          <a:p>
            <a:pPr algn="ctr"/>
            <a:r>
              <a:rPr lang="ca-ES" sz="1200" dirty="0">
                <a:hlinkClick r:id="rId2"/>
              </a:rPr>
              <a:t>ddd.uab.cat/record/250994</a:t>
            </a:r>
            <a:r>
              <a:rPr lang="ca-ES" sz="1200" dirty="0"/>
              <a:t> </a:t>
            </a:r>
          </a:p>
        </p:txBody>
      </p:sp>
      <p:pic>
        <p:nvPicPr>
          <p:cNvPr id="3" name="Imagen 2" descr="Gráfico&#10;&#10;Descripción generada automáticamente con confianza media">
            <a:extLst>
              <a:ext uri="{FF2B5EF4-FFF2-40B4-BE49-F238E27FC236}">
                <a16:creationId xmlns:a16="http://schemas.microsoft.com/office/drawing/2014/main" id="{8F9ACC3F-98F5-488D-A180-04E938D4B2A1}"/>
              </a:ext>
            </a:extLst>
          </p:cNvPr>
          <p:cNvPicPr>
            <a:picLocks noChangeAspect="1"/>
          </p:cNvPicPr>
          <p:nvPr/>
        </p:nvPicPr>
        <p:blipFill>
          <a:blip r:embed="rId3"/>
          <a:stretch>
            <a:fillRect/>
          </a:stretch>
        </p:blipFill>
        <p:spPr>
          <a:xfrm>
            <a:off x="4801233" y="1453821"/>
            <a:ext cx="3429000" cy="2571750"/>
          </a:xfrm>
          <a:prstGeom prst="rect">
            <a:avLst/>
          </a:prstGeom>
          <a:ln w="9525">
            <a:solidFill>
              <a:srgbClr val="79AE02"/>
            </a:solidFill>
          </a:ln>
        </p:spPr>
      </p:pic>
      <p:pic>
        <p:nvPicPr>
          <p:cNvPr id="5" name="Imagen 4" descr="Diagrama, Escala de tiempo&#10;&#10;Descripción generada automáticamente">
            <a:extLst>
              <a:ext uri="{FF2B5EF4-FFF2-40B4-BE49-F238E27FC236}">
                <a16:creationId xmlns:a16="http://schemas.microsoft.com/office/drawing/2014/main" id="{362A3DDB-A788-4125-99A5-EDD76A3E0D0E}"/>
              </a:ext>
            </a:extLst>
          </p:cNvPr>
          <p:cNvPicPr>
            <a:picLocks noChangeAspect="1"/>
          </p:cNvPicPr>
          <p:nvPr/>
        </p:nvPicPr>
        <p:blipFill>
          <a:blip r:embed="rId4"/>
          <a:stretch>
            <a:fillRect/>
          </a:stretch>
        </p:blipFill>
        <p:spPr>
          <a:xfrm>
            <a:off x="852093" y="659274"/>
            <a:ext cx="3200400" cy="3988499"/>
          </a:xfrm>
          <a:prstGeom prst="rect">
            <a:avLst/>
          </a:prstGeom>
          <a:ln>
            <a:solidFill>
              <a:schemeClr val="accent2">
                <a:lumMod val="20000"/>
                <a:lumOff val="80000"/>
              </a:schemeClr>
            </a:solidFill>
          </a:ln>
        </p:spPr>
      </p:pic>
      <p:sp>
        <p:nvSpPr>
          <p:cNvPr id="9" name="18 CuadroTexto">
            <a:extLst>
              <a:ext uri="{FF2B5EF4-FFF2-40B4-BE49-F238E27FC236}">
                <a16:creationId xmlns:a16="http://schemas.microsoft.com/office/drawing/2014/main" id="{A80DCD20-2320-4B85-B8FE-27B0FF1BF29D}"/>
              </a:ext>
            </a:extLst>
          </p:cNvPr>
          <p:cNvSpPr txBox="1"/>
          <p:nvPr/>
        </p:nvSpPr>
        <p:spPr>
          <a:xfrm>
            <a:off x="934072" y="4749765"/>
            <a:ext cx="3036442" cy="276999"/>
          </a:xfrm>
          <a:prstGeom prst="rect">
            <a:avLst/>
          </a:prstGeom>
          <a:noFill/>
        </p:spPr>
        <p:txBody>
          <a:bodyPr wrap="square" rtlCol="0">
            <a:spAutoFit/>
          </a:bodyPr>
          <a:lstStyle/>
          <a:p>
            <a:pPr algn="ctr"/>
            <a:r>
              <a:rPr lang="ca-ES" sz="1200" dirty="0">
                <a:hlinkClick r:id="rId5"/>
              </a:rPr>
              <a:t>ddd.uab.cat/record/250914</a:t>
            </a:r>
            <a:r>
              <a:rPr lang="ca-ES" sz="1200" dirty="0"/>
              <a:t>  </a:t>
            </a:r>
          </a:p>
        </p:txBody>
      </p:sp>
    </p:spTree>
    <p:extLst>
      <p:ext uri="{BB962C8B-B14F-4D97-AF65-F5344CB8AC3E}">
        <p14:creationId xmlns:p14="http://schemas.microsoft.com/office/powerpoint/2010/main" val="9861152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Texto, Chat o mensaje de texto&#10;&#10;Descripción generada automáticamente">
            <a:extLst>
              <a:ext uri="{FF2B5EF4-FFF2-40B4-BE49-F238E27FC236}">
                <a16:creationId xmlns:a16="http://schemas.microsoft.com/office/drawing/2014/main" id="{774798CB-9FB3-4037-838D-7FAD56A3C6FC}"/>
              </a:ext>
            </a:extLst>
          </p:cNvPr>
          <p:cNvPicPr>
            <a:picLocks noChangeAspect="1"/>
          </p:cNvPicPr>
          <p:nvPr/>
        </p:nvPicPr>
        <p:blipFill>
          <a:blip r:embed="rId2"/>
          <a:stretch>
            <a:fillRect/>
          </a:stretch>
        </p:blipFill>
        <p:spPr>
          <a:xfrm>
            <a:off x="898127" y="351941"/>
            <a:ext cx="2757077" cy="4276916"/>
          </a:xfrm>
          <a:prstGeom prst="rect">
            <a:avLst/>
          </a:prstGeom>
          <a:ln>
            <a:solidFill>
              <a:schemeClr val="accent3">
                <a:lumMod val="10000"/>
                <a:lumOff val="90000"/>
              </a:schemeClr>
            </a:solidFill>
          </a:ln>
        </p:spPr>
      </p:pic>
      <p:pic>
        <p:nvPicPr>
          <p:cNvPr id="7" name="Imagen 6" descr="Imagen que contiene Mapa&#10;&#10;Descripción generada automáticamente">
            <a:extLst>
              <a:ext uri="{FF2B5EF4-FFF2-40B4-BE49-F238E27FC236}">
                <a16:creationId xmlns:a16="http://schemas.microsoft.com/office/drawing/2014/main" id="{B561B526-B491-4C32-92CB-D6D677A5570D}"/>
              </a:ext>
            </a:extLst>
          </p:cNvPr>
          <p:cNvPicPr>
            <a:picLocks noChangeAspect="1"/>
          </p:cNvPicPr>
          <p:nvPr/>
        </p:nvPicPr>
        <p:blipFill>
          <a:blip r:embed="rId3"/>
          <a:stretch>
            <a:fillRect/>
          </a:stretch>
        </p:blipFill>
        <p:spPr>
          <a:xfrm>
            <a:off x="4009728" y="205076"/>
            <a:ext cx="2298250" cy="4570645"/>
          </a:xfrm>
          <a:prstGeom prst="rect">
            <a:avLst/>
          </a:prstGeom>
          <a:ln>
            <a:solidFill>
              <a:srgbClr val="FFC000"/>
            </a:solidFill>
          </a:ln>
        </p:spPr>
      </p:pic>
      <p:sp>
        <p:nvSpPr>
          <p:cNvPr id="8" name="18 CuadroTexto">
            <a:extLst>
              <a:ext uri="{FF2B5EF4-FFF2-40B4-BE49-F238E27FC236}">
                <a16:creationId xmlns:a16="http://schemas.microsoft.com/office/drawing/2014/main" id="{C1AAA160-94F7-42DE-A565-53D41CC3B89D}"/>
              </a:ext>
            </a:extLst>
          </p:cNvPr>
          <p:cNvSpPr txBox="1"/>
          <p:nvPr/>
        </p:nvSpPr>
        <p:spPr>
          <a:xfrm>
            <a:off x="6190575" y="1698580"/>
            <a:ext cx="2744021" cy="276999"/>
          </a:xfrm>
          <a:prstGeom prst="rect">
            <a:avLst/>
          </a:prstGeom>
          <a:noFill/>
        </p:spPr>
        <p:txBody>
          <a:bodyPr wrap="square" rtlCol="0">
            <a:spAutoFit/>
          </a:bodyPr>
          <a:lstStyle/>
          <a:p>
            <a:pPr algn="ctr"/>
            <a:r>
              <a:rPr lang="ca-ES" sz="1200" dirty="0">
                <a:hlinkClick r:id="rId4"/>
              </a:rPr>
              <a:t>ddd.uab.cat/record/250915</a:t>
            </a:r>
            <a:r>
              <a:rPr lang="ca-ES" sz="1200" dirty="0"/>
              <a:t>  </a:t>
            </a:r>
          </a:p>
        </p:txBody>
      </p:sp>
    </p:spTree>
    <p:extLst>
      <p:ext uri="{BB962C8B-B14F-4D97-AF65-F5344CB8AC3E}">
        <p14:creationId xmlns:p14="http://schemas.microsoft.com/office/powerpoint/2010/main" val="31690809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4305" y="364912"/>
            <a:ext cx="4785167" cy="396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CuadroTexto"/>
          <p:cNvSpPr txBox="1"/>
          <p:nvPr/>
        </p:nvSpPr>
        <p:spPr>
          <a:xfrm>
            <a:off x="2238442" y="10948"/>
            <a:ext cx="4915404" cy="369332"/>
          </a:xfrm>
          <a:prstGeom prst="rect">
            <a:avLst/>
          </a:prstGeom>
          <a:noFill/>
        </p:spPr>
        <p:txBody>
          <a:bodyPr wrap="square" rtlCol="0">
            <a:spAutoFit/>
          </a:bodyPr>
          <a:lstStyle/>
          <a:p>
            <a:pPr algn="ctr"/>
            <a:r>
              <a:rPr lang="ca-ES" sz="1800" dirty="0"/>
              <a:t>Comunicació de la Recerca</a:t>
            </a:r>
          </a:p>
        </p:txBody>
      </p:sp>
      <p:grpSp>
        <p:nvGrpSpPr>
          <p:cNvPr id="6" name="5 Grupo"/>
          <p:cNvGrpSpPr/>
          <p:nvPr/>
        </p:nvGrpSpPr>
        <p:grpSpPr>
          <a:xfrm>
            <a:off x="2982725" y="1578400"/>
            <a:ext cx="3613821" cy="2894590"/>
            <a:chOff x="2959750" y="2094015"/>
            <a:chExt cx="3613821" cy="2631423"/>
          </a:xfrm>
        </p:grpSpPr>
        <p:grpSp>
          <p:nvGrpSpPr>
            <p:cNvPr id="4" name="3 Grupo"/>
            <p:cNvGrpSpPr/>
            <p:nvPr/>
          </p:nvGrpSpPr>
          <p:grpSpPr>
            <a:xfrm>
              <a:off x="2959750" y="2094015"/>
              <a:ext cx="3613270" cy="673872"/>
              <a:chOff x="2959750" y="2094015"/>
              <a:chExt cx="3613270" cy="673872"/>
            </a:xfrm>
          </p:grpSpPr>
          <p:sp>
            <p:nvSpPr>
              <p:cNvPr id="3" name="2 CuadroTexto"/>
              <p:cNvSpPr txBox="1"/>
              <p:nvPr/>
            </p:nvSpPr>
            <p:spPr>
              <a:xfrm>
                <a:off x="2959750" y="2097405"/>
                <a:ext cx="600075" cy="251815"/>
              </a:xfrm>
              <a:prstGeom prst="rect">
                <a:avLst/>
              </a:prstGeom>
              <a:noFill/>
            </p:spPr>
            <p:txBody>
              <a:bodyPr wrap="square" rtlCol="0">
                <a:spAutoFit/>
              </a:bodyPr>
              <a:lstStyle/>
              <a:p>
                <a:r>
                  <a:rPr lang="es-ES_tradnl" sz="1200" dirty="0" err="1">
                    <a:solidFill>
                      <a:schemeClr val="tx1">
                        <a:lumMod val="75000"/>
                        <a:lumOff val="25000"/>
                      </a:schemeClr>
                    </a:solidFill>
                    <a:latin typeface="Gill Sans MT Condensed" panose="020B0506020104020203" pitchFamily="34" charset="0"/>
                  </a:rPr>
                  <a:t>Escriure</a:t>
                </a:r>
                <a:endParaRPr lang="ca-ES" sz="1200" dirty="0">
                  <a:solidFill>
                    <a:schemeClr val="tx1">
                      <a:lumMod val="75000"/>
                      <a:lumOff val="25000"/>
                    </a:schemeClr>
                  </a:solidFill>
                  <a:latin typeface="Gill Sans MT Condensed" panose="020B0506020104020203" pitchFamily="34" charset="0"/>
                </a:endParaRPr>
              </a:p>
            </p:txBody>
          </p:sp>
          <p:sp>
            <p:nvSpPr>
              <p:cNvPr id="9" name="8 CuadroTexto"/>
              <p:cNvSpPr txBox="1"/>
              <p:nvPr/>
            </p:nvSpPr>
            <p:spPr>
              <a:xfrm>
                <a:off x="3808925" y="2516072"/>
                <a:ext cx="443233"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Citar</a:t>
                </a:r>
                <a:endParaRPr lang="ca-ES" sz="1200" dirty="0">
                  <a:solidFill>
                    <a:schemeClr val="tx1">
                      <a:lumMod val="75000"/>
                      <a:lumOff val="25000"/>
                    </a:schemeClr>
                  </a:solidFill>
                  <a:latin typeface="Gill Sans MT Condensed" panose="020B0506020104020203" pitchFamily="34" charset="0"/>
                </a:endParaRPr>
              </a:p>
            </p:txBody>
          </p:sp>
          <p:sp>
            <p:nvSpPr>
              <p:cNvPr id="11" name="10 CuadroTexto"/>
              <p:cNvSpPr txBox="1"/>
              <p:nvPr/>
            </p:nvSpPr>
            <p:spPr>
              <a:xfrm>
                <a:off x="4463913" y="2094865"/>
                <a:ext cx="541430"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Publicar</a:t>
                </a:r>
                <a:endParaRPr lang="ca-ES" sz="1200" dirty="0">
                  <a:solidFill>
                    <a:schemeClr val="tx1">
                      <a:lumMod val="75000"/>
                      <a:lumOff val="25000"/>
                    </a:schemeClr>
                  </a:solidFill>
                  <a:latin typeface="Gill Sans MT Condensed" panose="020B0506020104020203" pitchFamily="34" charset="0"/>
                </a:endParaRPr>
              </a:p>
            </p:txBody>
          </p:sp>
          <p:sp>
            <p:nvSpPr>
              <p:cNvPr id="12" name="11 CuadroTexto"/>
              <p:cNvSpPr txBox="1"/>
              <p:nvPr/>
            </p:nvSpPr>
            <p:spPr>
              <a:xfrm>
                <a:off x="6019972" y="2094015"/>
                <a:ext cx="553048" cy="251815"/>
              </a:xfrm>
              <a:prstGeom prst="rect">
                <a:avLst/>
              </a:prstGeom>
              <a:noFill/>
            </p:spPr>
            <p:txBody>
              <a:bodyPr wrap="square" rtlCol="0">
                <a:spAutoFit/>
              </a:bodyPr>
              <a:lstStyle/>
              <a:p>
                <a:r>
                  <a:rPr lang="es-ES_tradnl" sz="1200" dirty="0" err="1">
                    <a:solidFill>
                      <a:schemeClr val="tx1">
                        <a:lumMod val="75000"/>
                        <a:lumOff val="25000"/>
                      </a:schemeClr>
                    </a:solidFill>
                    <a:latin typeface="Gill Sans MT Condensed" panose="020B0506020104020203" pitchFamily="34" charset="0"/>
                  </a:rPr>
                  <a:t>Difondre</a:t>
                </a:r>
                <a:endParaRPr lang="ca-ES" sz="1200" dirty="0">
                  <a:solidFill>
                    <a:schemeClr val="tx1">
                      <a:lumMod val="75000"/>
                      <a:lumOff val="25000"/>
                    </a:schemeClr>
                  </a:solidFill>
                  <a:latin typeface="Gill Sans MT Condensed" panose="020B0506020104020203" pitchFamily="34" charset="0"/>
                </a:endParaRPr>
              </a:p>
            </p:txBody>
          </p:sp>
          <p:sp>
            <p:nvSpPr>
              <p:cNvPr id="13" name="12 CuadroTexto"/>
              <p:cNvSpPr txBox="1"/>
              <p:nvPr/>
            </p:nvSpPr>
            <p:spPr>
              <a:xfrm>
                <a:off x="5024734" y="2512611"/>
                <a:ext cx="1134140"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Publicar en </a:t>
                </a:r>
                <a:r>
                  <a:rPr lang="es-ES_tradnl" sz="1200" dirty="0" err="1">
                    <a:solidFill>
                      <a:schemeClr val="tx1">
                        <a:lumMod val="75000"/>
                        <a:lumOff val="25000"/>
                      </a:schemeClr>
                    </a:solidFill>
                    <a:latin typeface="Gill Sans MT Condensed" panose="020B0506020104020203" pitchFamily="34" charset="0"/>
                  </a:rPr>
                  <a:t>obert</a:t>
                </a:r>
                <a:endParaRPr lang="ca-ES" sz="1200" dirty="0">
                  <a:solidFill>
                    <a:schemeClr val="tx1">
                      <a:lumMod val="75000"/>
                      <a:lumOff val="25000"/>
                    </a:schemeClr>
                  </a:solidFill>
                  <a:latin typeface="Gill Sans MT Condensed" panose="020B0506020104020203" pitchFamily="34" charset="0"/>
                </a:endParaRPr>
              </a:p>
            </p:txBody>
          </p:sp>
        </p:grpSp>
        <p:grpSp>
          <p:nvGrpSpPr>
            <p:cNvPr id="5" name="4 Grupo"/>
            <p:cNvGrpSpPr/>
            <p:nvPr/>
          </p:nvGrpSpPr>
          <p:grpSpPr>
            <a:xfrm>
              <a:off x="3293499" y="4064903"/>
              <a:ext cx="3280072" cy="660535"/>
              <a:chOff x="3293499" y="4064903"/>
              <a:chExt cx="3280072" cy="660535"/>
            </a:xfrm>
          </p:grpSpPr>
          <p:sp>
            <p:nvSpPr>
              <p:cNvPr id="14" name="13 CuadroTexto"/>
              <p:cNvSpPr txBox="1"/>
              <p:nvPr/>
            </p:nvSpPr>
            <p:spPr>
              <a:xfrm>
                <a:off x="3293499" y="4064903"/>
                <a:ext cx="664927" cy="419692"/>
              </a:xfrm>
              <a:prstGeom prst="rect">
                <a:avLst/>
              </a:prstGeom>
              <a:noFill/>
            </p:spPr>
            <p:txBody>
              <a:bodyPr wrap="square" rtlCol="0">
                <a:spAutoFit/>
              </a:bodyPr>
              <a:lstStyle/>
              <a:p>
                <a:pPr algn="ctr"/>
                <a:r>
                  <a:rPr lang="es-ES_tradnl" sz="1200" dirty="0">
                    <a:solidFill>
                      <a:schemeClr val="tx1">
                        <a:lumMod val="75000"/>
                        <a:lumOff val="25000"/>
                      </a:schemeClr>
                    </a:solidFill>
                    <a:latin typeface="Gill Sans MT Condensed" panose="020B0506020104020203" pitchFamily="34" charset="0"/>
                  </a:rPr>
                  <a:t>Gestionar Currículum</a:t>
                </a:r>
                <a:endParaRPr lang="ca-ES" sz="1200" dirty="0">
                  <a:solidFill>
                    <a:schemeClr val="tx1">
                      <a:lumMod val="75000"/>
                      <a:lumOff val="25000"/>
                    </a:schemeClr>
                  </a:solidFill>
                  <a:latin typeface="Gill Sans MT Condensed" panose="020B0506020104020203" pitchFamily="34" charset="0"/>
                </a:endParaRPr>
              </a:p>
            </p:txBody>
          </p:sp>
          <p:sp>
            <p:nvSpPr>
              <p:cNvPr id="15" name="14 CuadroTexto"/>
              <p:cNvSpPr txBox="1"/>
              <p:nvPr/>
            </p:nvSpPr>
            <p:spPr>
              <a:xfrm>
                <a:off x="4007350" y="4473623"/>
                <a:ext cx="885276"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Valorar </a:t>
                </a:r>
                <a:r>
                  <a:rPr lang="es-ES_tradnl" sz="1200" dirty="0" err="1">
                    <a:solidFill>
                      <a:schemeClr val="tx1">
                        <a:lumMod val="75000"/>
                        <a:lumOff val="25000"/>
                      </a:schemeClr>
                    </a:solidFill>
                    <a:latin typeface="Gill Sans MT Condensed" panose="020B0506020104020203" pitchFamily="34" charset="0"/>
                  </a:rPr>
                  <a:t>Autors</a:t>
                </a:r>
                <a:endParaRPr lang="ca-ES" sz="1200" dirty="0">
                  <a:solidFill>
                    <a:schemeClr val="tx1">
                      <a:lumMod val="75000"/>
                      <a:lumOff val="25000"/>
                    </a:schemeClr>
                  </a:solidFill>
                  <a:latin typeface="Gill Sans MT Condensed" panose="020B0506020104020203" pitchFamily="34" charset="0"/>
                </a:endParaRPr>
              </a:p>
            </p:txBody>
          </p:sp>
          <p:sp>
            <p:nvSpPr>
              <p:cNvPr id="16" name="15 CuadroTexto"/>
              <p:cNvSpPr txBox="1"/>
              <p:nvPr/>
            </p:nvSpPr>
            <p:spPr>
              <a:xfrm>
                <a:off x="4696144" y="4064932"/>
                <a:ext cx="969848" cy="419692"/>
              </a:xfrm>
              <a:prstGeom prst="rect">
                <a:avLst/>
              </a:prstGeom>
              <a:noFill/>
            </p:spPr>
            <p:txBody>
              <a:bodyPr wrap="square" rtlCol="0">
                <a:spAutoFit/>
              </a:bodyPr>
              <a:lstStyle/>
              <a:p>
                <a:pPr algn="ctr"/>
                <a:r>
                  <a:rPr lang="es-ES_tradnl" sz="1200" dirty="0">
                    <a:solidFill>
                      <a:schemeClr val="tx1">
                        <a:lumMod val="75000"/>
                        <a:lumOff val="25000"/>
                      </a:schemeClr>
                    </a:solidFill>
                    <a:latin typeface="Gill Sans MT Condensed" panose="020B0506020104020203" pitchFamily="34" charset="0"/>
                  </a:rPr>
                  <a:t>Valorar </a:t>
                </a:r>
                <a:r>
                  <a:rPr lang="es-ES_tradnl" sz="1200" dirty="0" err="1">
                    <a:solidFill>
                      <a:schemeClr val="tx1">
                        <a:lumMod val="75000"/>
                        <a:lumOff val="25000"/>
                      </a:schemeClr>
                    </a:solidFill>
                    <a:latin typeface="Gill Sans MT Condensed" panose="020B0506020104020203" pitchFamily="34" charset="0"/>
                  </a:rPr>
                  <a:t>Publicacions</a:t>
                </a:r>
                <a:endParaRPr lang="ca-ES" sz="1200" dirty="0">
                  <a:solidFill>
                    <a:schemeClr val="tx1">
                      <a:lumMod val="75000"/>
                      <a:lumOff val="25000"/>
                    </a:schemeClr>
                  </a:solidFill>
                  <a:latin typeface="Gill Sans MT Condensed" panose="020B0506020104020203" pitchFamily="34" charset="0"/>
                </a:endParaRPr>
              </a:p>
            </p:txBody>
          </p:sp>
          <p:sp>
            <p:nvSpPr>
              <p:cNvPr id="17" name="16 CuadroTexto"/>
              <p:cNvSpPr txBox="1"/>
              <p:nvPr/>
            </p:nvSpPr>
            <p:spPr>
              <a:xfrm>
                <a:off x="5427193" y="4472531"/>
                <a:ext cx="1146378" cy="251815"/>
              </a:xfrm>
              <a:prstGeom prst="rect">
                <a:avLst/>
              </a:prstGeom>
              <a:noFill/>
            </p:spPr>
            <p:txBody>
              <a:bodyPr wrap="square" rtlCol="0">
                <a:spAutoFit/>
              </a:bodyPr>
              <a:lstStyle/>
              <a:p>
                <a:r>
                  <a:rPr lang="es-ES_tradnl" sz="1200" dirty="0" err="1">
                    <a:solidFill>
                      <a:schemeClr val="tx1">
                        <a:lumMod val="75000"/>
                        <a:lumOff val="25000"/>
                      </a:schemeClr>
                    </a:solidFill>
                    <a:latin typeface="Gill Sans MT Condensed" panose="020B0506020104020203" pitchFamily="34" charset="0"/>
                  </a:rPr>
                  <a:t>Producció</a:t>
                </a:r>
                <a:r>
                  <a:rPr lang="es-ES_tradnl" sz="1200" dirty="0">
                    <a:solidFill>
                      <a:schemeClr val="tx1">
                        <a:lumMod val="75000"/>
                        <a:lumOff val="25000"/>
                      </a:schemeClr>
                    </a:solidFill>
                    <a:latin typeface="Gill Sans MT Condensed" panose="020B0506020104020203" pitchFamily="34" charset="0"/>
                  </a:rPr>
                  <a:t> científica</a:t>
                </a:r>
                <a:endParaRPr lang="ca-ES" sz="1200" dirty="0">
                  <a:solidFill>
                    <a:schemeClr val="tx1">
                      <a:lumMod val="75000"/>
                      <a:lumOff val="25000"/>
                    </a:schemeClr>
                  </a:solidFill>
                  <a:latin typeface="Gill Sans MT Condensed" panose="020B0506020104020203" pitchFamily="34" charset="0"/>
                </a:endParaRPr>
              </a:p>
            </p:txBody>
          </p:sp>
        </p:grpSp>
      </p:grpSp>
      <p:sp>
        <p:nvSpPr>
          <p:cNvPr id="19" name="18 CuadroTexto"/>
          <p:cNvSpPr txBox="1"/>
          <p:nvPr/>
        </p:nvSpPr>
        <p:spPr>
          <a:xfrm>
            <a:off x="994284" y="4539249"/>
            <a:ext cx="7066265" cy="369332"/>
          </a:xfrm>
          <a:prstGeom prst="rect">
            <a:avLst/>
          </a:prstGeom>
          <a:noFill/>
        </p:spPr>
        <p:txBody>
          <a:bodyPr wrap="square" rtlCol="0">
            <a:spAutoFit/>
          </a:bodyPr>
          <a:lstStyle/>
          <a:p>
            <a:pPr algn="ctr"/>
            <a:r>
              <a:rPr lang="ca-ES" sz="1800" dirty="0">
                <a:hlinkClick r:id="rId3"/>
              </a:rPr>
              <a:t>www.uab.cat/biblioteques/comunicacio-recerca</a:t>
            </a:r>
            <a:endParaRPr lang="ca-ES" sz="1800" dirty="0"/>
          </a:p>
        </p:txBody>
      </p:sp>
    </p:spTree>
    <p:extLst>
      <p:ext uri="{BB962C8B-B14F-4D97-AF65-F5344CB8AC3E}">
        <p14:creationId xmlns:p14="http://schemas.microsoft.com/office/powerpoint/2010/main" val="31956973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9978" y="106017"/>
            <a:ext cx="6881774" cy="4863278"/>
          </a:xfrm>
          <a:prstGeom prst="rect">
            <a:avLst/>
          </a:prstGeom>
        </p:spPr>
      </p:pic>
    </p:spTree>
    <p:extLst>
      <p:ext uri="{BB962C8B-B14F-4D97-AF65-F5344CB8AC3E}">
        <p14:creationId xmlns:p14="http://schemas.microsoft.com/office/powerpoint/2010/main" val="7263774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4"/>
            <a:ext cx="8191591" cy="525617"/>
          </a:xfrm>
        </p:spPr>
        <p:txBody>
          <a:bodyPr/>
          <a:lstStyle/>
          <a:p>
            <a:r>
              <a:rPr lang="ca-ES" dirty="0"/>
              <a:t>Per acabar</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68" y="1097280"/>
            <a:ext cx="8012308" cy="3577574"/>
          </a:xfrm>
        </p:spPr>
        <p:txBody>
          <a:bodyPr vert="horz" lIns="81628" tIns="40814" rIns="81628" bIns="40814" rtlCol="0" anchor="t">
            <a:noAutofit/>
          </a:bodyPr>
          <a:lstStyle/>
          <a:p>
            <a:pPr marL="0" indent="0">
              <a:buNone/>
            </a:pPr>
            <a:r>
              <a:rPr lang="ca-ES" sz="1800" dirty="0"/>
              <a:t>Rebreu per correu-e:</a:t>
            </a:r>
          </a:p>
          <a:p>
            <a:pPr marL="612140" lvl="1" indent="-203835"/>
            <a:r>
              <a:rPr lang="ca-ES" sz="1600" dirty="0"/>
              <a:t>El </a:t>
            </a:r>
            <a:r>
              <a:rPr lang="ca-ES" sz="1600" b="1" dirty="0">
                <a:solidFill>
                  <a:srgbClr val="145C72"/>
                </a:solidFill>
              </a:rPr>
              <a:t>certificat</a:t>
            </a:r>
            <a:r>
              <a:rPr lang="ca-ES" sz="1600"/>
              <a:t> d’assistència</a:t>
            </a:r>
            <a:endParaRPr lang="ca-ES"/>
          </a:p>
          <a:p>
            <a:pPr marL="612140" lvl="1" indent="-203835"/>
            <a:r>
              <a:rPr lang="ca-ES" sz="1600" dirty="0"/>
              <a:t>Preguntes i respostes fetes al xat que no s’hagin pogut respondre durant  la sessió</a:t>
            </a:r>
          </a:p>
          <a:p>
            <a:pPr marL="612140" lvl="1" indent="-203835"/>
            <a:endParaRPr lang="ca-ES" sz="16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7667" y="188179"/>
            <a:ext cx="609334" cy="611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268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Comencem</a:t>
            </a:r>
            <a:r>
              <a:rPr lang="en-US" dirty="0"/>
              <a:t>… </a:t>
            </a:r>
            <a:endParaRPr lang="en-GB" dirty="0"/>
          </a:p>
        </p:txBody>
      </p:sp>
      <p:sp>
        <p:nvSpPr>
          <p:cNvPr id="4" name="6 CuadroTexto"/>
          <p:cNvSpPr txBox="1"/>
          <p:nvPr/>
        </p:nvSpPr>
        <p:spPr>
          <a:xfrm>
            <a:off x="435128" y="1426136"/>
            <a:ext cx="7327812" cy="2000548"/>
          </a:xfrm>
          <a:prstGeom prst="rect">
            <a:avLst/>
          </a:prstGeom>
          <a:noFill/>
        </p:spPr>
        <p:txBody>
          <a:bodyPr wrap="square" rtlCol="0">
            <a:spAutoFit/>
          </a:bodyPr>
          <a:lstStyle/>
          <a:p>
            <a:endParaRPr lang="ca-ES" sz="2800" dirty="0"/>
          </a:p>
          <a:p>
            <a:pPr algn="ctr"/>
            <a:r>
              <a:rPr lang="ca-ES" sz="2400" dirty="0"/>
              <a:t>Trobareu aquesta presentació a</a:t>
            </a:r>
          </a:p>
          <a:p>
            <a:pPr algn="ctr"/>
            <a:endParaRPr lang="ca-ES" sz="2400" dirty="0"/>
          </a:p>
          <a:p>
            <a:pPr algn="ctr"/>
            <a:r>
              <a:rPr lang="ca-ES" sz="2400" dirty="0">
                <a:hlinkClick r:id="rId2"/>
              </a:rPr>
              <a:t>ddd.uab.cat/record/170557</a:t>
            </a:r>
            <a:endParaRPr lang="ca-ES" sz="2400" dirty="0"/>
          </a:p>
          <a:p>
            <a:endParaRPr lang="ca-ES" sz="2400" dirty="0"/>
          </a:p>
        </p:txBody>
      </p:sp>
      <p:pic>
        <p:nvPicPr>
          <p:cNvPr id="5" name="Imatge 7" descr="ddd_logo_150x129.gif"/>
          <p:cNvPicPr>
            <a:picLocks noChangeAspect="1"/>
          </p:cNvPicPr>
          <p:nvPr/>
        </p:nvPicPr>
        <p:blipFill>
          <a:blip r:embed="rId3" cstate="print"/>
          <a:stretch>
            <a:fillRect/>
          </a:stretch>
        </p:blipFill>
        <p:spPr>
          <a:xfrm>
            <a:off x="6768568" y="1527107"/>
            <a:ext cx="994372" cy="855160"/>
          </a:xfrm>
          <a:prstGeom prst="rect">
            <a:avLst/>
          </a:prstGeom>
        </p:spPr>
      </p:pic>
    </p:spTree>
    <p:extLst>
      <p:ext uri="{BB962C8B-B14F-4D97-AF65-F5344CB8AC3E}">
        <p14:creationId xmlns:p14="http://schemas.microsoft.com/office/powerpoint/2010/main" val="18341174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306"/>
        <p:cNvGrpSpPr/>
        <p:nvPr/>
      </p:nvGrpSpPr>
      <p:grpSpPr>
        <a:xfrm>
          <a:off x="0" y="0"/>
          <a:ext cx="0" cy="0"/>
          <a:chOff x="0" y="0"/>
          <a:chExt cx="0" cy="0"/>
        </a:xfrm>
      </p:grpSpPr>
      <p:sp>
        <p:nvSpPr>
          <p:cNvPr id="307" name="Google Shape;307;p37"/>
          <p:cNvSpPr txBox="1"/>
          <p:nvPr/>
        </p:nvSpPr>
        <p:spPr>
          <a:xfrm>
            <a:off x="1119962" y="3292363"/>
            <a:ext cx="4416300" cy="754800"/>
          </a:xfrm>
          <a:prstGeom prst="rect">
            <a:avLst/>
          </a:prstGeom>
          <a:noFill/>
          <a:ln>
            <a:noFill/>
          </a:ln>
        </p:spPr>
        <p:txBody>
          <a:bodyPr spcFirstLastPara="1" wrap="square" lIns="83800" tIns="41875" rIns="83800" bIns="41875" anchor="ctr" anchorCtr="0">
            <a:noAutofit/>
          </a:bodyPr>
          <a:lstStyle/>
          <a:p>
            <a:pPr marL="0" marR="0" lvl="0" indent="0" algn="ctr" rtl="0">
              <a:lnSpc>
                <a:spcPct val="90000"/>
              </a:lnSpc>
              <a:spcBef>
                <a:spcPts val="0"/>
              </a:spcBef>
              <a:spcAft>
                <a:spcPts val="0"/>
              </a:spcAft>
              <a:buClr>
                <a:srgbClr val="595959"/>
              </a:buClr>
              <a:buSzPts val="6000"/>
              <a:buFont typeface="Century Gothic"/>
              <a:buNone/>
            </a:pPr>
            <a:r>
              <a:rPr lang="ca-ES" sz="4800" dirty="0">
                <a:solidFill>
                  <a:schemeClr val="accent2"/>
                </a:solidFill>
                <a:latin typeface="Century Gothic"/>
                <a:ea typeface="Century Gothic"/>
                <a:cs typeface="Century Gothic"/>
                <a:sym typeface="Century Gothic"/>
              </a:rPr>
              <a:t>Gràcies!</a:t>
            </a:r>
            <a:endParaRPr sz="4800" dirty="0">
              <a:solidFill>
                <a:schemeClr val="accent2"/>
              </a:solidFill>
              <a:latin typeface="Century Gothic"/>
              <a:ea typeface="Century Gothic"/>
              <a:cs typeface="Century Gothic"/>
              <a:sym typeface="Century Gothic"/>
            </a:endParaRPr>
          </a:p>
        </p:txBody>
      </p:sp>
      <p:pic>
        <p:nvPicPr>
          <p:cNvPr id="311" name="Google Shape;311;p37"/>
          <p:cNvPicPr preferRelativeResize="0"/>
          <p:nvPr/>
        </p:nvPicPr>
        <p:blipFill>
          <a:blip r:embed="rId3">
            <a:alphaModFix/>
          </a:blip>
          <a:stretch>
            <a:fillRect/>
          </a:stretch>
        </p:blipFill>
        <p:spPr>
          <a:xfrm>
            <a:off x="2247163" y="918900"/>
            <a:ext cx="2161875" cy="2161875"/>
          </a:xfrm>
          <a:prstGeom prst="rect">
            <a:avLst/>
          </a:prstGeom>
          <a:noFill/>
          <a:ln>
            <a:noFill/>
          </a:ln>
        </p:spPr>
      </p:pic>
      <p:grpSp>
        <p:nvGrpSpPr>
          <p:cNvPr id="13" name="12 Grupo"/>
          <p:cNvGrpSpPr/>
          <p:nvPr/>
        </p:nvGrpSpPr>
        <p:grpSpPr>
          <a:xfrm>
            <a:off x="6515502" y="1707838"/>
            <a:ext cx="2376250" cy="2339343"/>
            <a:chOff x="6515502" y="1707838"/>
            <a:chExt cx="2376250" cy="2339343"/>
          </a:xfrm>
        </p:grpSpPr>
        <p:grpSp>
          <p:nvGrpSpPr>
            <p:cNvPr id="11" name="10 Grupo"/>
            <p:cNvGrpSpPr/>
            <p:nvPr/>
          </p:nvGrpSpPr>
          <p:grpSpPr>
            <a:xfrm>
              <a:off x="6568806" y="3313636"/>
              <a:ext cx="2106897" cy="318600"/>
              <a:chOff x="6568806" y="3313636"/>
              <a:chExt cx="2106897" cy="318600"/>
            </a:xfrm>
          </p:grpSpPr>
          <p:pic>
            <p:nvPicPr>
              <p:cNvPr id="308" name="Google Shape;308;p37"/>
              <p:cNvPicPr preferRelativeResize="0"/>
              <p:nvPr/>
            </p:nvPicPr>
            <p:blipFill rotWithShape="1">
              <a:blip r:embed="rId4">
                <a:alphaModFix/>
              </a:blip>
              <a:srcRect/>
              <a:stretch/>
            </p:blipFill>
            <p:spPr>
              <a:xfrm flipH="1">
                <a:off x="6568806" y="3332927"/>
                <a:ext cx="299700" cy="280012"/>
              </a:xfrm>
              <a:prstGeom prst="rect">
                <a:avLst/>
              </a:prstGeom>
              <a:noFill/>
              <a:ln>
                <a:noFill/>
              </a:ln>
            </p:spPr>
          </p:pic>
          <p:sp>
            <p:nvSpPr>
              <p:cNvPr id="309" name="Google Shape;309;p37"/>
              <p:cNvSpPr txBox="1"/>
              <p:nvPr/>
            </p:nvSpPr>
            <p:spPr>
              <a:xfrm>
                <a:off x="6944703" y="3313636"/>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5"/>
                  </a:rPr>
                  <a:t>@</a:t>
                </a:r>
                <a:r>
                  <a:rPr lang="ca-ES" sz="1200" dirty="0" err="1">
                    <a:solidFill>
                      <a:schemeClr val="accent2"/>
                    </a:solidFill>
                    <a:latin typeface="Century Gothic"/>
                    <a:ea typeface="Century Gothic"/>
                    <a:cs typeface="Century Gothic"/>
                    <a:sym typeface="Century Gothic"/>
                    <a:hlinkClick r:id="rId5"/>
                  </a:rPr>
                  <a:t>biblioteques_UAB</a:t>
                </a:r>
                <a:endParaRPr sz="1200" dirty="0">
                  <a:solidFill>
                    <a:schemeClr val="accent2"/>
                  </a:solidFill>
                  <a:latin typeface="Century Gothic"/>
                  <a:ea typeface="Century Gothic"/>
                  <a:cs typeface="Century Gothic"/>
                  <a:sym typeface="Century Gothic"/>
                </a:endParaRPr>
              </a:p>
            </p:txBody>
          </p:sp>
        </p:grpSp>
        <p:grpSp>
          <p:nvGrpSpPr>
            <p:cNvPr id="9" name="8 Grupo"/>
            <p:cNvGrpSpPr/>
            <p:nvPr/>
          </p:nvGrpSpPr>
          <p:grpSpPr>
            <a:xfrm>
              <a:off x="6515502" y="2898700"/>
              <a:ext cx="2160201" cy="318600"/>
              <a:chOff x="6515502" y="2898700"/>
              <a:chExt cx="2160201" cy="318600"/>
            </a:xfrm>
          </p:grpSpPr>
          <p:sp>
            <p:nvSpPr>
              <p:cNvPr id="312" name="Google Shape;312;p37"/>
              <p:cNvSpPr txBox="1"/>
              <p:nvPr/>
            </p:nvSpPr>
            <p:spPr>
              <a:xfrm>
                <a:off x="6944703" y="2898700"/>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6"/>
                  </a:rPr>
                  <a:t>@</a:t>
                </a:r>
                <a:r>
                  <a:rPr lang="ca-ES" sz="1200" dirty="0" err="1">
                    <a:solidFill>
                      <a:schemeClr val="accent2"/>
                    </a:solidFill>
                    <a:latin typeface="Century Gothic"/>
                    <a:ea typeface="Century Gothic"/>
                    <a:cs typeface="Century Gothic"/>
                    <a:sym typeface="Century Gothic"/>
                    <a:hlinkClick r:id="rId6"/>
                  </a:rPr>
                  <a:t>bibliotequesUAB</a:t>
                </a:r>
                <a:endParaRPr sz="1200" dirty="0">
                  <a:solidFill>
                    <a:schemeClr val="accent2"/>
                  </a:solidFill>
                  <a:latin typeface="Century Gothic"/>
                  <a:ea typeface="Century Gothic"/>
                  <a:cs typeface="Century Gothic"/>
                  <a:sym typeface="Century Gothic"/>
                </a:endParaRPr>
              </a:p>
            </p:txBody>
          </p:sp>
          <p:pic>
            <p:nvPicPr>
              <p:cNvPr id="313" name="Google Shape;313;p37"/>
              <p:cNvPicPr preferRelativeResize="0"/>
              <p:nvPr/>
            </p:nvPicPr>
            <p:blipFill>
              <a:blip r:embed="rId7">
                <a:alphaModFix/>
              </a:blip>
              <a:stretch>
                <a:fillRect/>
              </a:stretch>
            </p:blipFill>
            <p:spPr>
              <a:xfrm>
                <a:off x="6515502" y="2943691"/>
                <a:ext cx="406309" cy="228549"/>
              </a:xfrm>
              <a:prstGeom prst="rect">
                <a:avLst/>
              </a:prstGeom>
              <a:noFill/>
              <a:ln>
                <a:noFill/>
              </a:ln>
            </p:spPr>
          </p:pic>
        </p:grpSp>
        <p:grpSp>
          <p:nvGrpSpPr>
            <p:cNvPr id="12" name="11 Grupo"/>
            <p:cNvGrpSpPr/>
            <p:nvPr/>
          </p:nvGrpSpPr>
          <p:grpSpPr>
            <a:xfrm>
              <a:off x="6568806" y="3728581"/>
              <a:ext cx="2106897" cy="318600"/>
              <a:chOff x="6568806" y="3728581"/>
              <a:chExt cx="2106897" cy="318600"/>
            </a:xfrm>
          </p:grpSpPr>
          <p:sp>
            <p:nvSpPr>
              <p:cNvPr id="314" name="Google Shape;314;p37"/>
              <p:cNvSpPr txBox="1"/>
              <p:nvPr/>
            </p:nvSpPr>
            <p:spPr>
              <a:xfrm>
                <a:off x="6944703" y="3728581"/>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8"/>
                  </a:rPr>
                  <a:t>Biblioteques UAB</a:t>
                </a:r>
                <a:endParaRPr sz="1200" dirty="0">
                  <a:solidFill>
                    <a:schemeClr val="accent2"/>
                  </a:solidFill>
                  <a:latin typeface="Century Gothic"/>
                  <a:ea typeface="Century Gothic"/>
                  <a:cs typeface="Century Gothic"/>
                  <a:sym typeface="Century Gothic"/>
                </a:endParaRPr>
              </a:p>
            </p:txBody>
          </p:sp>
          <p:pic>
            <p:nvPicPr>
              <p:cNvPr id="315" name="Google Shape;315;p37"/>
              <p:cNvPicPr preferRelativeResize="0"/>
              <p:nvPr/>
            </p:nvPicPr>
            <p:blipFill>
              <a:blip r:embed="rId9">
                <a:alphaModFix/>
              </a:blip>
              <a:stretch>
                <a:fillRect/>
              </a:stretch>
            </p:blipFill>
            <p:spPr>
              <a:xfrm>
                <a:off x="6568806" y="3738036"/>
                <a:ext cx="299700" cy="299700"/>
              </a:xfrm>
              <a:prstGeom prst="rect">
                <a:avLst/>
              </a:prstGeom>
              <a:noFill/>
              <a:ln>
                <a:noFill/>
              </a:ln>
            </p:spPr>
          </p:pic>
        </p:grpSp>
        <p:grpSp>
          <p:nvGrpSpPr>
            <p:cNvPr id="4" name="3 Grupo"/>
            <p:cNvGrpSpPr/>
            <p:nvPr/>
          </p:nvGrpSpPr>
          <p:grpSpPr>
            <a:xfrm>
              <a:off x="6559303" y="1707838"/>
              <a:ext cx="2332449" cy="340105"/>
              <a:chOff x="6559303" y="1707838"/>
              <a:chExt cx="2332449" cy="340105"/>
            </a:xfrm>
          </p:grpSpPr>
          <p:pic>
            <p:nvPicPr>
              <p:cNvPr id="3" name="Imagen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59303" y="1752068"/>
                <a:ext cx="279822" cy="279822"/>
              </a:xfrm>
              <a:prstGeom prst="rect">
                <a:avLst/>
              </a:prstGeom>
            </p:spPr>
          </p:pic>
          <p:pic>
            <p:nvPicPr>
              <p:cNvPr id="6" name="Imagen 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92066" y="1743716"/>
                <a:ext cx="281413" cy="281413"/>
              </a:xfrm>
              <a:prstGeom prst="rect">
                <a:avLst/>
              </a:prstGeom>
            </p:spPr>
          </p:pic>
          <p:pic>
            <p:nvPicPr>
              <p:cNvPr id="7" name="Imagen 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122095" y="1707838"/>
                <a:ext cx="319229" cy="319229"/>
              </a:xfrm>
              <a:prstGeom prst="rect">
                <a:avLst/>
              </a:prstGeom>
            </p:spPr>
          </p:pic>
          <p:sp>
            <p:nvSpPr>
              <p:cNvPr id="19" name="Google Shape;312;p37"/>
              <p:cNvSpPr txBox="1"/>
              <p:nvPr/>
            </p:nvSpPr>
            <p:spPr>
              <a:xfrm>
                <a:off x="7349121" y="1729343"/>
                <a:ext cx="1542631"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13"/>
                  </a:rPr>
                  <a:t>Biblioteques UAB</a:t>
                </a:r>
                <a:endParaRPr sz="1200" dirty="0">
                  <a:solidFill>
                    <a:schemeClr val="accent2"/>
                  </a:solidFill>
                  <a:latin typeface="Century Gothic"/>
                  <a:ea typeface="Century Gothic"/>
                  <a:cs typeface="Century Gothic"/>
                  <a:sym typeface="Century Gothic"/>
                </a:endParaRPr>
              </a:p>
            </p:txBody>
          </p:sp>
        </p:grpSp>
        <p:grpSp>
          <p:nvGrpSpPr>
            <p:cNvPr id="8" name="7 Grupo"/>
            <p:cNvGrpSpPr/>
            <p:nvPr/>
          </p:nvGrpSpPr>
          <p:grpSpPr>
            <a:xfrm>
              <a:off x="6541784" y="2538349"/>
              <a:ext cx="2133919" cy="318600"/>
              <a:chOff x="6541784" y="2538349"/>
              <a:chExt cx="2133919" cy="318600"/>
            </a:xfrm>
          </p:grpSpPr>
          <p:sp>
            <p:nvSpPr>
              <p:cNvPr id="18" name="Google Shape;312;p37"/>
              <p:cNvSpPr txBox="1"/>
              <p:nvPr/>
            </p:nvSpPr>
            <p:spPr>
              <a:xfrm>
                <a:off x="6944703" y="2538349"/>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err="1">
                    <a:solidFill>
                      <a:schemeClr val="accent2"/>
                    </a:solidFill>
                    <a:latin typeface="Century Gothic"/>
                    <a:ea typeface="Century Gothic"/>
                    <a:cs typeface="Century Gothic"/>
                    <a:sym typeface="Century Gothic"/>
                    <a:hlinkClick r:id="rId14"/>
                  </a:rPr>
                  <a:t>Pregunt</a:t>
                </a:r>
                <a:r>
                  <a:rPr lang="ca-ES" sz="1200" dirty="0">
                    <a:solidFill>
                      <a:schemeClr val="accent2"/>
                    </a:solidFill>
                    <a:latin typeface="Century Gothic"/>
                    <a:ea typeface="Century Gothic"/>
                    <a:cs typeface="Century Gothic"/>
                    <a:sym typeface="Century Gothic"/>
                    <a:hlinkClick r:id="rId14"/>
                  </a:rPr>
                  <a:t>@</a:t>
                </a:r>
                <a:endParaRPr sz="1200" dirty="0">
                  <a:solidFill>
                    <a:schemeClr val="accent2"/>
                  </a:solidFill>
                  <a:latin typeface="Century Gothic"/>
                  <a:ea typeface="Century Gothic"/>
                  <a:cs typeface="Century Gothic"/>
                  <a:sym typeface="Century Gothic"/>
                </a:endParaRPr>
              </a:p>
            </p:txBody>
          </p:sp>
          <p:pic>
            <p:nvPicPr>
              <p:cNvPr id="10" name="Imagen 9"/>
              <p:cNvPicPr>
                <a:picLocks noChangeAspect="1"/>
              </p:cNvPicPr>
              <p:nvPr/>
            </p:nvPicPr>
            <p:blipFill>
              <a:blip r:embed="rId15"/>
              <a:stretch>
                <a:fillRect/>
              </a:stretch>
            </p:blipFill>
            <p:spPr>
              <a:xfrm>
                <a:off x="6541784" y="2543460"/>
                <a:ext cx="353744" cy="275134"/>
              </a:xfrm>
              <a:prstGeom prst="rect">
                <a:avLst/>
              </a:prstGeom>
            </p:spPr>
          </p:pic>
        </p:grpSp>
        <p:grpSp>
          <p:nvGrpSpPr>
            <p:cNvPr id="5" name="4 Grupo"/>
            <p:cNvGrpSpPr/>
            <p:nvPr/>
          </p:nvGrpSpPr>
          <p:grpSpPr>
            <a:xfrm>
              <a:off x="6538823" y="2109727"/>
              <a:ext cx="2136880" cy="345971"/>
              <a:chOff x="6538823" y="2109727"/>
              <a:chExt cx="2136880" cy="345971"/>
            </a:xfrm>
          </p:grpSpPr>
          <p:pic>
            <p:nvPicPr>
              <p:cNvPr id="2" name="Imagen 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538823" y="2109727"/>
                <a:ext cx="377952" cy="345971"/>
              </a:xfrm>
              <a:prstGeom prst="rect">
                <a:avLst/>
              </a:prstGeom>
            </p:spPr>
          </p:pic>
          <p:sp>
            <p:nvSpPr>
              <p:cNvPr id="23" name="Google Shape;312;p37"/>
              <p:cNvSpPr txBox="1"/>
              <p:nvPr/>
            </p:nvSpPr>
            <p:spPr>
              <a:xfrm>
                <a:off x="6944703" y="2123413"/>
                <a:ext cx="1731000" cy="318600"/>
              </a:xfrm>
              <a:prstGeom prst="rect">
                <a:avLst/>
              </a:prstGeom>
              <a:noFill/>
              <a:ln>
                <a:noFill/>
              </a:ln>
            </p:spPr>
            <p:txBody>
              <a:bodyPr spcFirstLastPara="1" wrap="square" lIns="83800" tIns="41875" rIns="83800" bIns="41875" anchor="ctr" anchorCtr="0">
                <a:noAutofit/>
              </a:bodyPr>
              <a:lstStyle/>
              <a:p>
                <a:pPr lvl="0">
                  <a:lnSpc>
                    <a:spcPct val="90000"/>
                  </a:lnSpc>
                </a:pPr>
                <a:r>
                  <a:rPr lang="ca-ES" sz="1200" dirty="0">
                    <a:solidFill>
                      <a:schemeClr val="accent2"/>
                    </a:solidFill>
                    <a:ea typeface="Century Gothic"/>
                    <a:cs typeface="Century Gothic"/>
                    <a:sym typeface="Century Gothic"/>
                    <a:hlinkClick r:id="rId17"/>
                  </a:rPr>
                  <a:t>619681146</a:t>
                </a:r>
                <a:endParaRPr sz="1200" dirty="0">
                  <a:solidFill>
                    <a:schemeClr val="accent2"/>
                  </a:solidFill>
                  <a:latin typeface="Century Gothic"/>
                  <a:ea typeface="Century Gothic"/>
                  <a:cs typeface="Century Gothic"/>
                  <a:sym typeface="Century Gothic"/>
                </a:endParaRPr>
              </a:p>
            </p:txBody>
          </p:sp>
        </p:grpSp>
      </p:grpSp>
    </p:spTree>
    <p:extLst>
      <p:ext uri="{BB962C8B-B14F-4D97-AF65-F5344CB8AC3E}">
        <p14:creationId xmlns:p14="http://schemas.microsoft.com/office/powerpoint/2010/main" val="2786322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112357"/>
            <a:ext cx="8262076" cy="968816"/>
          </a:xfrm>
        </p:spPr>
        <p:txBody>
          <a:bodyPr/>
          <a:lstStyle/>
          <a:p>
            <a:r>
              <a:rPr lang="en-US" dirty="0"/>
              <a:t>Part 1: </a:t>
            </a:r>
            <a:r>
              <a:rPr lang="en-US" dirty="0" err="1"/>
              <a:t>Drets</a:t>
            </a:r>
            <a:r>
              <a:rPr lang="en-US" dirty="0"/>
              <a:t> </a:t>
            </a:r>
            <a:r>
              <a:rPr lang="en-US" dirty="0" err="1"/>
              <a:t>d’autor</a:t>
            </a:r>
            <a:r>
              <a:rPr lang="en-US" dirty="0"/>
              <a:t> i </a:t>
            </a:r>
            <a:r>
              <a:rPr lang="en-US" dirty="0" err="1"/>
              <a:t>altres</a:t>
            </a:r>
            <a:r>
              <a:rPr lang="en-US" dirty="0"/>
              <a:t> </a:t>
            </a:r>
            <a:r>
              <a:rPr lang="en-US" dirty="0" err="1"/>
              <a:t>aspectes</a:t>
            </a:r>
            <a:r>
              <a:rPr lang="en-US" dirty="0"/>
              <a:t> </a:t>
            </a:r>
            <a:r>
              <a:rPr lang="en-US" dirty="0" err="1"/>
              <a:t>legals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976704"/>
            <a:ext cx="6903377" cy="3926891"/>
          </a:xfrm>
        </p:spPr>
        <p:txBody>
          <a:bodyPr vert="horz" lIns="81621" tIns="40811" rIns="81621" bIns="40811" rtlCol="0" anchor="t">
            <a:noAutofit/>
          </a:bodyPr>
          <a:lstStyle/>
          <a:p>
            <a:pPr marL="203835" indent="-203835">
              <a:spcBef>
                <a:spcPts val="200"/>
              </a:spcBef>
              <a:spcAft>
                <a:spcPts val="200"/>
              </a:spcAft>
            </a:pPr>
            <a:r>
              <a:rPr lang="en-US" dirty="0" err="1"/>
              <a:t>Autoria</a:t>
            </a:r>
            <a:endParaRPr lang="es-ES" dirty="0" err="1"/>
          </a:p>
          <a:p>
            <a:pPr marL="203835" indent="-203835">
              <a:spcBef>
                <a:spcPts val="200"/>
              </a:spcBef>
              <a:spcAft>
                <a:spcPts val="200"/>
              </a:spcAft>
            </a:pPr>
            <a:r>
              <a:rPr lang="en-US" dirty="0" err="1"/>
              <a:t>Atribució</a:t>
            </a:r>
            <a:r>
              <a:rPr lang="en-US" dirty="0"/>
              <a:t> de </a:t>
            </a:r>
            <a:r>
              <a:rPr lang="en-US" dirty="0" err="1"/>
              <a:t>drets</a:t>
            </a:r>
            <a:r>
              <a:rPr lang="en-US" dirty="0"/>
              <a:t>: morals i </a:t>
            </a:r>
            <a:r>
              <a:rPr lang="en-US" dirty="0" err="1"/>
              <a:t>patrimonials</a:t>
            </a:r>
            <a:endParaRPr lang="en-US" dirty="0"/>
          </a:p>
          <a:p>
            <a:pPr marL="203835" indent="-203835">
              <a:spcBef>
                <a:spcPts val="200"/>
              </a:spcBef>
              <a:spcAft>
                <a:spcPts val="200"/>
              </a:spcAft>
            </a:pPr>
            <a:r>
              <a:rPr lang="en-US" dirty="0" err="1"/>
              <a:t>Cessió</a:t>
            </a:r>
            <a:r>
              <a:rPr lang="en-US" dirty="0"/>
              <a:t> de </a:t>
            </a:r>
            <a:r>
              <a:rPr lang="en-US" dirty="0" err="1"/>
              <a:t>drets</a:t>
            </a:r>
            <a:r>
              <a:rPr lang="en-US" dirty="0"/>
              <a:t>: </a:t>
            </a:r>
            <a:r>
              <a:rPr lang="en-US" dirty="0" err="1"/>
              <a:t>llicències</a:t>
            </a:r>
            <a:r>
              <a:rPr lang="en-US" dirty="0"/>
              <a:t> Creative Commons</a:t>
            </a:r>
          </a:p>
          <a:p>
            <a:pPr marL="203835" indent="-203835">
              <a:spcBef>
                <a:spcPts val="200"/>
              </a:spcBef>
              <a:spcAft>
                <a:spcPts val="200"/>
              </a:spcAft>
            </a:pPr>
            <a:r>
              <a:rPr lang="en-US" dirty="0" err="1"/>
              <a:t>Respectar</a:t>
            </a:r>
            <a:r>
              <a:rPr lang="en-US" dirty="0"/>
              <a:t> </a:t>
            </a:r>
            <a:r>
              <a:rPr lang="en-US" dirty="0" err="1"/>
              <a:t>els</a:t>
            </a:r>
            <a:r>
              <a:rPr lang="en-US" dirty="0"/>
              <a:t> </a:t>
            </a:r>
            <a:r>
              <a:rPr lang="en-US" dirty="0" err="1"/>
              <a:t>drets</a:t>
            </a:r>
            <a:r>
              <a:rPr lang="en-US" dirty="0"/>
              <a:t> </a:t>
            </a:r>
            <a:r>
              <a:rPr lang="en-US" dirty="0" err="1"/>
              <a:t>dels</a:t>
            </a:r>
            <a:r>
              <a:rPr lang="en-US" dirty="0"/>
              <a:t> </a:t>
            </a:r>
            <a:r>
              <a:rPr lang="en-US" dirty="0" err="1"/>
              <a:t>altres</a:t>
            </a:r>
            <a:r>
              <a:rPr lang="en-US" dirty="0"/>
              <a:t> </a:t>
            </a:r>
            <a:r>
              <a:rPr lang="en-US" dirty="0" err="1"/>
              <a:t>en</a:t>
            </a:r>
            <a:r>
              <a:rPr lang="en-US" dirty="0"/>
              <a:t> </a:t>
            </a:r>
            <a:r>
              <a:rPr lang="en-US" dirty="0" err="1"/>
              <a:t>l’elaboració</a:t>
            </a:r>
            <a:r>
              <a:rPr lang="en-US" dirty="0"/>
              <a:t> de la </a:t>
            </a:r>
            <a:r>
              <a:rPr lang="en-US" dirty="0" err="1"/>
              <a:t>tesi</a:t>
            </a:r>
            <a:endParaRPr lang="en-US" dirty="0"/>
          </a:p>
          <a:p>
            <a:pPr marL="203835" indent="-203835">
              <a:spcBef>
                <a:spcPts val="200"/>
              </a:spcBef>
              <a:spcAft>
                <a:spcPts val="200"/>
              </a:spcAft>
            </a:pPr>
            <a:endParaRPr lang="en-US" dirty="0"/>
          </a:p>
          <a:p>
            <a:pPr marL="612140" lvl="1" indent="-203835">
              <a:spcBef>
                <a:spcPts val="200"/>
              </a:spcBef>
              <a:spcAft>
                <a:spcPts val="200"/>
              </a:spcAft>
            </a:pPr>
            <a:r>
              <a:rPr lang="en-US" dirty="0"/>
              <a:t>Com </a:t>
            </a:r>
            <a:r>
              <a:rPr lang="en-US" dirty="0" err="1"/>
              <a:t>incorporar</a:t>
            </a:r>
            <a:r>
              <a:rPr lang="en-US" dirty="0"/>
              <a:t> </a:t>
            </a:r>
            <a:r>
              <a:rPr lang="en-US" dirty="0" err="1"/>
              <a:t>imatges</a:t>
            </a:r>
            <a:r>
              <a:rPr lang="en-US" dirty="0"/>
              <a:t> o fragments de text </a:t>
            </a:r>
            <a:r>
              <a:rPr lang="en-US" dirty="0" err="1"/>
              <a:t>d’obres</a:t>
            </a:r>
            <a:r>
              <a:rPr lang="en-US" dirty="0"/>
              <a:t> </a:t>
            </a:r>
            <a:r>
              <a:rPr lang="en-US" dirty="0" err="1"/>
              <a:t>alienes</a:t>
            </a:r>
            <a:endParaRPr lang="en-US" dirty="0"/>
          </a:p>
          <a:p>
            <a:pPr marL="612140" lvl="1" indent="-203835">
              <a:spcBef>
                <a:spcPts val="200"/>
              </a:spcBef>
              <a:spcAft>
                <a:spcPts val="200"/>
              </a:spcAft>
            </a:pPr>
            <a:r>
              <a:rPr lang="en-US" dirty="0" err="1"/>
              <a:t>Dret</a:t>
            </a:r>
            <a:r>
              <a:rPr lang="en-US" dirty="0"/>
              <a:t> de </a:t>
            </a:r>
            <a:r>
              <a:rPr lang="en-US" dirty="0" err="1"/>
              <a:t>cita</a:t>
            </a:r>
            <a:endParaRPr lang="en-US" dirty="0"/>
          </a:p>
          <a:p>
            <a:pPr marL="612140" lvl="1" indent="-203835">
              <a:spcBef>
                <a:spcPts val="200"/>
              </a:spcBef>
              <a:spcAft>
                <a:spcPts val="200"/>
              </a:spcAft>
            </a:pPr>
            <a:r>
              <a:rPr lang="en-US" dirty="0" err="1"/>
              <a:t>Exemples</a:t>
            </a:r>
            <a:r>
              <a:rPr lang="en-US" dirty="0"/>
              <a:t> de </a:t>
            </a:r>
            <a:r>
              <a:rPr lang="en-US" dirty="0" err="1"/>
              <a:t>cita</a:t>
            </a:r>
            <a:endParaRPr lang="en-US" dirty="0"/>
          </a:p>
          <a:p>
            <a:pPr marL="612140" lvl="1" indent="-203835">
              <a:spcBef>
                <a:spcPts val="200"/>
              </a:spcBef>
              <a:spcAft>
                <a:spcPts val="200"/>
              </a:spcAft>
            </a:pPr>
            <a:r>
              <a:rPr lang="en-US" dirty="0" err="1"/>
              <a:t>Plagi</a:t>
            </a:r>
            <a:endParaRPr lang="en-US" dirty="0"/>
          </a:p>
          <a:p>
            <a:pPr marL="612140" lvl="1" indent="-203835">
              <a:spcBef>
                <a:spcPts val="200"/>
              </a:spcBef>
              <a:spcAft>
                <a:spcPts val="200"/>
              </a:spcAft>
            </a:pPr>
            <a:r>
              <a:rPr lang="en-US" dirty="0" err="1"/>
              <a:t>Drets</a:t>
            </a:r>
            <a:r>
              <a:rPr lang="en-US" dirty="0"/>
              <a:t> </a:t>
            </a:r>
            <a:r>
              <a:rPr lang="en-US" dirty="0" err="1"/>
              <a:t>d’autor</a:t>
            </a:r>
            <a:r>
              <a:rPr lang="en-US" dirty="0"/>
              <a:t> i </a:t>
            </a:r>
            <a:r>
              <a:rPr lang="en-US" dirty="0" err="1"/>
              <a:t>xarxes</a:t>
            </a:r>
            <a:r>
              <a:rPr lang="en-US" dirty="0"/>
              <a:t> socials</a:t>
            </a:r>
          </a:p>
          <a:p>
            <a:pPr marL="612140" lvl="1" indent="-203835">
              <a:spcBef>
                <a:spcPts val="200"/>
              </a:spcBef>
              <a:spcAft>
                <a:spcPts val="200"/>
              </a:spcAft>
            </a:pPr>
            <a:r>
              <a:rPr lang="en-US" dirty="0"/>
              <a:t>Dades personals i categories </a:t>
            </a:r>
            <a:r>
              <a:rPr lang="en-US" dirty="0" err="1"/>
              <a:t>especials</a:t>
            </a:r>
            <a:r>
              <a:rPr lang="en-US" dirty="0"/>
              <a:t> de </a:t>
            </a:r>
            <a:r>
              <a:rPr lang="en-US" dirty="0" err="1"/>
              <a:t>dades</a:t>
            </a:r>
            <a:endParaRPr lang="en-US" dirty="0"/>
          </a:p>
          <a:p>
            <a:pPr marL="612140" lvl="1" indent="-203835">
              <a:spcBef>
                <a:spcPts val="200"/>
              </a:spcBef>
              <a:spcAft>
                <a:spcPts val="200"/>
              </a:spcAft>
            </a:pPr>
            <a:r>
              <a:rPr lang="en-US" dirty="0" err="1"/>
              <a:t>Cessió</a:t>
            </a:r>
            <a:r>
              <a:rPr lang="en-US" dirty="0"/>
              <a:t> de </a:t>
            </a:r>
            <a:r>
              <a:rPr lang="en-US" dirty="0" err="1"/>
              <a:t>drets</a:t>
            </a:r>
            <a:r>
              <a:rPr lang="en-US" dirty="0"/>
              <a:t> </a:t>
            </a:r>
            <a:r>
              <a:rPr lang="en-US" dirty="0" err="1"/>
              <a:t>d’imatge</a:t>
            </a:r>
            <a:endParaRPr lang="en-US" dirty="0"/>
          </a:p>
          <a:p>
            <a:pPr marL="612140" lvl="1" indent="-203835">
              <a:spcBef>
                <a:spcPts val="200"/>
              </a:spcBef>
              <a:spcAft>
                <a:spcPts val="200"/>
              </a:spcAft>
            </a:pPr>
            <a:r>
              <a:rPr lang="en-US" dirty="0" err="1"/>
              <a:t>Cessió</a:t>
            </a:r>
            <a:r>
              <a:rPr lang="en-US" dirty="0"/>
              <a:t> de </a:t>
            </a:r>
            <a:r>
              <a:rPr lang="en-US" dirty="0" err="1"/>
              <a:t>drets</a:t>
            </a:r>
            <a:r>
              <a:rPr lang="en-US" dirty="0"/>
              <a:t> </a:t>
            </a:r>
            <a:r>
              <a:rPr lang="en-US" dirty="0" err="1"/>
              <a:t>d’explotació</a:t>
            </a:r>
            <a:r>
              <a:rPr lang="en-US" dirty="0"/>
              <a:t> per a </a:t>
            </a:r>
            <a:r>
              <a:rPr lang="en-US" dirty="0" err="1"/>
              <a:t>reproduir</a:t>
            </a:r>
            <a:r>
              <a:rPr lang="en-US" dirty="0"/>
              <a:t> </a:t>
            </a:r>
            <a:r>
              <a:rPr lang="en-US" dirty="0" err="1"/>
              <a:t>entrevistes</a:t>
            </a:r>
            <a:endParaRPr lang="en-US" dirty="0"/>
          </a:p>
          <a:p>
            <a:pPr marL="203835" indent="-203835"/>
            <a:endParaRPr lang="en-GB" dirty="0"/>
          </a:p>
        </p:txBody>
      </p:sp>
    </p:spTree>
    <p:extLst>
      <p:ext uri="{BB962C8B-B14F-4D97-AF65-F5344CB8AC3E}">
        <p14:creationId xmlns:p14="http://schemas.microsoft.com/office/powerpoint/2010/main" val="2841363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a:t>Autoria </a:t>
            </a:r>
            <a:endParaRPr lang="en-GB"/>
          </a:p>
        </p:txBody>
      </p:sp>
      <p:graphicFrame>
        <p:nvGraphicFramePr>
          <p:cNvPr id="2" name="Diagrama 1"/>
          <p:cNvGraphicFramePr/>
          <p:nvPr>
            <p:extLst>
              <p:ext uri="{D42A27DB-BD31-4B8C-83A1-F6EECF244321}">
                <p14:modId xmlns:p14="http://schemas.microsoft.com/office/powerpoint/2010/main" val="1013078561"/>
              </p:ext>
            </p:extLst>
          </p:nvPr>
        </p:nvGraphicFramePr>
        <p:xfrm>
          <a:off x="1524000" y="53975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heurón 7"/>
          <p:cNvSpPr/>
          <p:nvPr/>
        </p:nvSpPr>
        <p:spPr>
          <a:xfrm>
            <a:off x="6490776" y="3948109"/>
            <a:ext cx="185225" cy="30948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1" name="Cheurón 10"/>
          <p:cNvSpPr/>
          <p:nvPr/>
        </p:nvSpPr>
        <p:spPr>
          <a:xfrm>
            <a:off x="6650862" y="3948109"/>
            <a:ext cx="185225" cy="30948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CuadroTexto 8"/>
          <p:cNvSpPr txBox="1"/>
          <p:nvPr/>
        </p:nvSpPr>
        <p:spPr>
          <a:xfrm>
            <a:off x="6787659" y="3810467"/>
            <a:ext cx="2152072" cy="584775"/>
          </a:xfrm>
          <a:prstGeom prst="rect">
            <a:avLst/>
          </a:prstGeom>
          <a:noFill/>
        </p:spPr>
        <p:txBody>
          <a:bodyPr wrap="square" rtlCol="0">
            <a:spAutoFit/>
          </a:bodyPr>
          <a:lstStyle/>
          <a:p>
            <a:r>
              <a:rPr lang="ca-ES" dirty="0">
                <a:solidFill>
                  <a:schemeClr val="accent4"/>
                </a:solidFill>
              </a:rPr>
              <a:t>Automàticament  adquireix uns DRETS</a:t>
            </a:r>
          </a:p>
        </p:txBody>
      </p:sp>
    </p:spTree>
    <p:extLst>
      <p:ext uri="{BB962C8B-B14F-4D97-AF65-F5344CB8AC3E}">
        <p14:creationId xmlns:p14="http://schemas.microsoft.com/office/powerpoint/2010/main" val="438717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242514"/>
            <a:ext cx="8334442" cy="525617"/>
          </a:xfrm>
        </p:spPr>
        <p:txBody>
          <a:bodyPr/>
          <a:lstStyle/>
          <a:p>
            <a:r>
              <a:rPr lang="en-US" dirty="0" err="1"/>
              <a:t>Atribució</a:t>
            </a:r>
            <a:r>
              <a:rPr lang="en-US" dirty="0"/>
              <a:t> de </a:t>
            </a:r>
            <a:r>
              <a:rPr lang="en-US" dirty="0" err="1"/>
              <a:t>drets</a:t>
            </a:r>
            <a:r>
              <a:rPr lang="en-US" dirty="0"/>
              <a:t> </a:t>
            </a:r>
            <a:endParaRPr lang="en-GB" dirty="0"/>
          </a:p>
        </p:txBody>
      </p:sp>
      <p:graphicFrame>
        <p:nvGraphicFramePr>
          <p:cNvPr id="8" name="18 Diagrama"/>
          <p:cNvGraphicFramePr/>
          <p:nvPr>
            <p:extLst>
              <p:ext uri="{D42A27DB-BD31-4B8C-83A1-F6EECF244321}">
                <p14:modId xmlns:p14="http://schemas.microsoft.com/office/powerpoint/2010/main" val="3904377761"/>
              </p:ext>
            </p:extLst>
          </p:nvPr>
        </p:nvGraphicFramePr>
        <p:xfrm>
          <a:off x="1223629" y="727457"/>
          <a:ext cx="6696744" cy="35643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Estrella de 5 puntas 10"/>
          <p:cNvSpPr/>
          <p:nvPr/>
        </p:nvSpPr>
        <p:spPr>
          <a:xfrm>
            <a:off x="3889590" y="1577974"/>
            <a:ext cx="190314" cy="162018"/>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p>
        </p:txBody>
      </p:sp>
      <p:sp>
        <p:nvSpPr>
          <p:cNvPr id="12" name="Estrella de 5 puntas 11"/>
          <p:cNvSpPr/>
          <p:nvPr/>
        </p:nvSpPr>
        <p:spPr>
          <a:xfrm>
            <a:off x="3889590" y="2033144"/>
            <a:ext cx="190314" cy="162018"/>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p>
        </p:txBody>
      </p:sp>
      <p:sp>
        <p:nvSpPr>
          <p:cNvPr id="14" name="Triángulo isósceles 13"/>
          <p:cNvSpPr/>
          <p:nvPr/>
        </p:nvSpPr>
        <p:spPr>
          <a:xfrm>
            <a:off x="3443001" y="3041337"/>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15" name="Triángulo isósceles 14"/>
          <p:cNvSpPr/>
          <p:nvPr/>
        </p:nvSpPr>
        <p:spPr>
          <a:xfrm>
            <a:off x="3789173" y="3976916"/>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16" name="Triángulo isósceles 15"/>
          <p:cNvSpPr/>
          <p:nvPr/>
        </p:nvSpPr>
        <p:spPr>
          <a:xfrm>
            <a:off x="3795086" y="3554954"/>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17" name="Hexágono 16"/>
          <p:cNvSpPr/>
          <p:nvPr/>
        </p:nvSpPr>
        <p:spPr>
          <a:xfrm>
            <a:off x="3907375" y="2598625"/>
            <a:ext cx="154744" cy="127282"/>
          </a:xfrm>
          <a:prstGeom prst="hexagon">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7" name="Rectángulo redondeado 6"/>
          <p:cNvSpPr/>
          <p:nvPr/>
        </p:nvSpPr>
        <p:spPr>
          <a:xfrm>
            <a:off x="761959" y="4471013"/>
            <a:ext cx="4126563" cy="594616"/>
          </a:xfrm>
          <a:prstGeom prst="round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b="1" dirty="0">
                <a:solidFill>
                  <a:schemeClr val="tx1"/>
                </a:solidFill>
              </a:rPr>
              <a:t>Intransferibles</a:t>
            </a:r>
          </a:p>
          <a:p>
            <a:pPr algn="ctr"/>
            <a:endParaRPr lang="ca-ES" b="1" dirty="0">
              <a:solidFill>
                <a:schemeClr val="tx1"/>
              </a:solidFill>
            </a:endParaRPr>
          </a:p>
        </p:txBody>
      </p:sp>
      <p:sp>
        <p:nvSpPr>
          <p:cNvPr id="18" name="Rectángulo redondeado 17"/>
          <p:cNvSpPr/>
          <p:nvPr/>
        </p:nvSpPr>
        <p:spPr>
          <a:xfrm>
            <a:off x="5650480" y="4502872"/>
            <a:ext cx="1880382" cy="302455"/>
          </a:xfrm>
          <a:prstGeom prst="round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b="1" dirty="0">
                <a:solidFill>
                  <a:schemeClr val="tx1"/>
                </a:solidFill>
              </a:rPr>
              <a:t>Transferibles</a:t>
            </a:r>
          </a:p>
        </p:txBody>
      </p:sp>
      <p:sp>
        <p:nvSpPr>
          <p:cNvPr id="20" name="Estrella de 5 puntas 19"/>
          <p:cNvSpPr/>
          <p:nvPr/>
        </p:nvSpPr>
        <p:spPr>
          <a:xfrm>
            <a:off x="818468" y="4805327"/>
            <a:ext cx="190314" cy="162018"/>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p>
        </p:txBody>
      </p:sp>
      <p:sp>
        <p:nvSpPr>
          <p:cNvPr id="21" name="Triángulo isósceles 20"/>
          <p:cNvSpPr/>
          <p:nvPr/>
        </p:nvSpPr>
        <p:spPr>
          <a:xfrm>
            <a:off x="1833837" y="4819314"/>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22" name="Hexágono 21"/>
          <p:cNvSpPr/>
          <p:nvPr/>
        </p:nvSpPr>
        <p:spPr>
          <a:xfrm>
            <a:off x="2878833" y="4849931"/>
            <a:ext cx="154744" cy="127282"/>
          </a:xfrm>
          <a:prstGeom prst="hexagon">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23" name="CuadroTexto 22"/>
          <p:cNvSpPr txBox="1"/>
          <p:nvPr/>
        </p:nvSpPr>
        <p:spPr>
          <a:xfrm>
            <a:off x="975471" y="4786821"/>
            <a:ext cx="984511" cy="230832"/>
          </a:xfrm>
          <a:prstGeom prst="rect">
            <a:avLst/>
          </a:prstGeom>
          <a:noFill/>
        </p:spPr>
        <p:txBody>
          <a:bodyPr wrap="square" rtlCol="0">
            <a:spAutoFit/>
          </a:bodyPr>
          <a:lstStyle/>
          <a:p>
            <a:r>
              <a:rPr lang="ca-ES" sz="900" dirty="0"/>
              <a:t>Sense  límit</a:t>
            </a:r>
          </a:p>
        </p:txBody>
      </p:sp>
      <p:sp>
        <p:nvSpPr>
          <p:cNvPr id="24" name="CuadroTexto 23"/>
          <p:cNvSpPr txBox="1"/>
          <p:nvPr/>
        </p:nvSpPr>
        <p:spPr>
          <a:xfrm>
            <a:off x="1926888" y="4776796"/>
            <a:ext cx="1038474" cy="230832"/>
          </a:xfrm>
          <a:prstGeom prst="rect">
            <a:avLst/>
          </a:prstGeom>
          <a:noFill/>
        </p:spPr>
        <p:txBody>
          <a:bodyPr wrap="square" rtlCol="0">
            <a:spAutoFit/>
          </a:bodyPr>
          <a:lstStyle/>
          <a:p>
            <a:r>
              <a:rPr lang="ca-ES" sz="900" dirty="0"/>
              <a:t>Vida autor/a</a:t>
            </a:r>
          </a:p>
        </p:txBody>
      </p:sp>
      <p:sp>
        <p:nvSpPr>
          <p:cNvPr id="25" name="CuadroTexto 24"/>
          <p:cNvSpPr txBox="1"/>
          <p:nvPr/>
        </p:nvSpPr>
        <p:spPr>
          <a:xfrm>
            <a:off x="2993791" y="4732486"/>
            <a:ext cx="2041337" cy="369332"/>
          </a:xfrm>
          <a:prstGeom prst="rect">
            <a:avLst/>
          </a:prstGeom>
          <a:noFill/>
        </p:spPr>
        <p:txBody>
          <a:bodyPr wrap="square" rtlCol="0">
            <a:spAutoFit/>
          </a:bodyPr>
          <a:lstStyle/>
          <a:p>
            <a:r>
              <a:rPr lang="ca-ES" sz="900" dirty="0"/>
              <a:t>70 anys després mort autor/a (si no s’ha divulgat)</a:t>
            </a:r>
          </a:p>
        </p:txBody>
      </p:sp>
      <p:sp>
        <p:nvSpPr>
          <p:cNvPr id="26" name="Rectángulo redondeado 25"/>
          <p:cNvSpPr/>
          <p:nvPr/>
        </p:nvSpPr>
        <p:spPr>
          <a:xfrm>
            <a:off x="7244017" y="3749342"/>
            <a:ext cx="1352712" cy="496162"/>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sz="1200" dirty="0">
                <a:solidFill>
                  <a:schemeClr val="bg1"/>
                </a:solidFill>
              </a:rPr>
              <a:t>Tesi doctoral a </a:t>
            </a:r>
            <a:br>
              <a:rPr lang="ca-ES" sz="1200" dirty="0">
                <a:solidFill>
                  <a:schemeClr val="bg1"/>
                </a:solidFill>
              </a:rPr>
            </a:br>
            <a:r>
              <a:rPr lang="ca-ES" sz="1200" dirty="0">
                <a:solidFill>
                  <a:schemeClr val="bg1"/>
                </a:solidFill>
              </a:rPr>
              <a:t>TDX i DDD</a:t>
            </a:r>
          </a:p>
        </p:txBody>
      </p:sp>
      <p:sp>
        <p:nvSpPr>
          <p:cNvPr id="27" name="Flecha doblada hacia arriba 26"/>
          <p:cNvSpPr/>
          <p:nvPr/>
        </p:nvSpPr>
        <p:spPr>
          <a:xfrm rot="5400000">
            <a:off x="6992881" y="3746826"/>
            <a:ext cx="199984" cy="205017"/>
          </a:xfrm>
          <a:prstGeom prst="bentUpArrow">
            <a:avLst>
              <a:gd name="adj1" fmla="val 13285"/>
              <a:gd name="adj2" fmla="val 25000"/>
              <a:gd name="adj3" fmla="val 25000"/>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1324909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Cessió</a:t>
            </a:r>
            <a:r>
              <a:rPr lang="en-US" dirty="0"/>
              <a:t> </a:t>
            </a:r>
            <a:r>
              <a:rPr lang="en-US" dirty="0" err="1"/>
              <a:t>dels</a:t>
            </a:r>
            <a:r>
              <a:rPr lang="en-US" dirty="0"/>
              <a:t> </a:t>
            </a:r>
            <a:r>
              <a:rPr lang="en-US" dirty="0" err="1"/>
              <a:t>drets</a:t>
            </a:r>
            <a:r>
              <a:rPr lang="en-US" dirty="0"/>
              <a:t> </a:t>
            </a:r>
            <a:r>
              <a:rPr lang="en-US" dirty="0" err="1"/>
              <a:t>d’explotació</a:t>
            </a:r>
            <a:endParaRPr lang="en-GB"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1559" y="1130893"/>
            <a:ext cx="5373192" cy="2366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4"/>
          <p:cNvSpPr>
            <a:spLocks noChangeArrowheads="1"/>
          </p:cNvSpPr>
          <p:nvPr/>
        </p:nvSpPr>
        <p:spPr bwMode="auto">
          <a:xfrm>
            <a:off x="3286474" y="3494074"/>
            <a:ext cx="2651688" cy="215444"/>
          </a:xfrm>
          <a:prstGeom prst="rect">
            <a:avLst/>
          </a:prstGeom>
          <a:solidFill>
            <a:schemeClr val="bg1"/>
          </a:solidFill>
          <a:ln w="9525">
            <a:noFill/>
            <a:miter lim="800000"/>
            <a:headEnd/>
            <a:tailEnd/>
          </a:ln>
        </p:spPr>
        <p:txBody>
          <a:bodyPr wrap="none" anchor="ctr">
            <a:spAutoFit/>
          </a:bodyPr>
          <a:lstStyle/>
          <a:p>
            <a:r>
              <a:rPr lang="ca-ES" sz="800" b="1" dirty="0">
                <a:latin typeface="Calibri" panose="020F0502020204030204" pitchFamily="34" charset="0"/>
              </a:rPr>
              <a:t>Imatge:</a:t>
            </a:r>
            <a:r>
              <a:rPr lang="ca-ES" sz="800" b="1" dirty="0">
                <a:solidFill>
                  <a:schemeClr val="bg1"/>
                </a:solidFill>
                <a:latin typeface="Calibri" panose="020F0502020204030204" pitchFamily="34" charset="0"/>
              </a:rPr>
              <a:t>:</a:t>
            </a:r>
            <a:r>
              <a:rPr lang="es-ES" sz="800" dirty="0">
                <a:latin typeface="Calibri" panose="020F0502020204030204" pitchFamily="34" charset="0"/>
              </a:rPr>
              <a:t> </a:t>
            </a:r>
            <a:r>
              <a:rPr lang="es-ES" sz="800" b="1" dirty="0" err="1">
                <a:latin typeface="Calibri" panose="020F0502020204030204" pitchFamily="34" charset="0"/>
                <a:hlinkClick r:id="rId3"/>
              </a:rPr>
              <a:t>Boyoungc</a:t>
            </a:r>
            <a:r>
              <a:rPr lang="ca-ES" sz="800" b="1" dirty="0">
                <a:latin typeface="Calibri" panose="020F0502020204030204" pitchFamily="34" charset="0"/>
              </a:rPr>
              <a:t> /  </a:t>
            </a:r>
            <a:r>
              <a:rPr lang="ca-ES" sz="800" b="1" dirty="0" err="1">
                <a:latin typeface="Calibri" panose="020F0502020204030204" pitchFamily="34" charset="0"/>
                <a:hlinkClick r:id="rId4"/>
              </a:rPr>
              <a:t>Wikimedia</a:t>
            </a:r>
            <a:r>
              <a:rPr lang="ca-ES" sz="800" b="1" dirty="0">
                <a:latin typeface="Calibri" panose="020F0502020204030204" pitchFamily="34" charset="0"/>
                <a:hlinkClick r:id="rId4"/>
              </a:rPr>
              <a:t> </a:t>
            </a:r>
            <a:r>
              <a:rPr lang="ca-ES" sz="800" b="1" dirty="0" err="1">
                <a:latin typeface="Calibri" panose="020F0502020204030204" pitchFamily="34" charset="0"/>
                <a:hlinkClick r:id="rId4"/>
              </a:rPr>
              <a:t>Commons</a:t>
            </a:r>
            <a:r>
              <a:rPr lang="ca-ES" sz="800" b="1" dirty="0">
                <a:latin typeface="Calibri" panose="020F0502020204030204" pitchFamily="34" charset="0"/>
              </a:rPr>
              <a:t> / </a:t>
            </a:r>
            <a:r>
              <a:rPr lang="ca-ES" sz="800" b="1" dirty="0">
                <a:latin typeface="Calibri" panose="020F0502020204030204" pitchFamily="34" charset="0"/>
                <a:hlinkClick r:id="rId5"/>
              </a:rPr>
              <a:t>CC BY-SA 4.0</a:t>
            </a:r>
            <a:endParaRPr lang="ca-ES" sz="800" dirty="0">
              <a:latin typeface="Calibri" panose="020F0502020204030204" pitchFamily="34" charset="0"/>
            </a:endParaRPr>
          </a:p>
        </p:txBody>
      </p:sp>
      <p:pic>
        <p:nvPicPr>
          <p:cNvPr id="8" name="Picture 2" descr="File:Copyright.svg"/>
          <p:cNvPicPr>
            <a:picLocks noChangeAspect="1" noChangeArrowheads="1"/>
          </p:cNvPicPr>
          <p:nvPr/>
        </p:nvPicPr>
        <p:blipFill>
          <a:blip r:embed="rId6" cstate="print"/>
          <a:srcRect/>
          <a:stretch>
            <a:fillRect/>
          </a:stretch>
        </p:blipFill>
        <p:spPr bwMode="auto">
          <a:xfrm>
            <a:off x="3108806" y="3908749"/>
            <a:ext cx="602829" cy="602829"/>
          </a:xfrm>
          <a:prstGeom prst="rect">
            <a:avLst/>
          </a:prstGeom>
          <a:noFill/>
        </p:spPr>
      </p:pic>
      <p:pic>
        <p:nvPicPr>
          <p:cNvPr id="9" name="Imatg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29676" y="3834302"/>
            <a:ext cx="2753762" cy="662624"/>
          </a:xfrm>
          <a:prstGeom prst="rect">
            <a:avLst/>
          </a:prstGeom>
        </p:spPr>
      </p:pic>
      <p:sp>
        <p:nvSpPr>
          <p:cNvPr id="11" name="Rectangle 4"/>
          <p:cNvSpPr>
            <a:spLocks noChangeArrowheads="1"/>
          </p:cNvSpPr>
          <p:nvPr/>
        </p:nvSpPr>
        <p:spPr bwMode="auto">
          <a:xfrm>
            <a:off x="2312804" y="4783365"/>
            <a:ext cx="2194832" cy="215444"/>
          </a:xfrm>
          <a:prstGeom prst="rect">
            <a:avLst/>
          </a:prstGeom>
          <a:solidFill>
            <a:schemeClr val="bg1"/>
          </a:solidFill>
          <a:ln w="9525">
            <a:noFill/>
            <a:miter lim="800000"/>
            <a:headEnd/>
            <a:tailEnd/>
          </a:ln>
        </p:spPr>
        <p:txBody>
          <a:bodyPr wrap="none" anchor="ctr">
            <a:spAutoFit/>
          </a:bodyPr>
          <a:lstStyle/>
          <a:p>
            <a:r>
              <a:rPr lang="ca-ES" sz="800" b="1" dirty="0">
                <a:latin typeface="Calibri" panose="020F0502020204030204" pitchFamily="34" charset="0"/>
              </a:rPr>
              <a:t>Imatge:</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8"/>
              </a:rPr>
              <a:t>Wikimedia</a:t>
            </a:r>
            <a:r>
              <a:rPr lang="ca-ES" sz="800" b="1" dirty="0">
                <a:latin typeface="Calibri" panose="020F0502020204030204" pitchFamily="34" charset="0"/>
                <a:hlinkClick r:id="rId8"/>
              </a:rPr>
              <a:t> </a:t>
            </a:r>
            <a:r>
              <a:rPr lang="ca-ES" sz="800" b="1" dirty="0" err="1">
                <a:latin typeface="Calibri" panose="020F0502020204030204" pitchFamily="34" charset="0"/>
                <a:hlinkClick r:id="rId8"/>
              </a:rPr>
              <a:t>Commons</a:t>
            </a:r>
            <a:r>
              <a:rPr lang="ca-ES" sz="800" b="1" dirty="0">
                <a:latin typeface="Calibri" panose="020F0502020204030204" pitchFamily="34" charset="0"/>
              </a:rPr>
              <a:t> /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dirty="0">
              <a:latin typeface="Calibri" panose="020F0502020204030204" pitchFamily="34" charset="0"/>
            </a:endParaRPr>
          </a:p>
        </p:txBody>
      </p:sp>
      <p:sp>
        <p:nvSpPr>
          <p:cNvPr id="12" name="Rectangle 4"/>
          <p:cNvSpPr>
            <a:spLocks noChangeArrowheads="1"/>
          </p:cNvSpPr>
          <p:nvPr/>
        </p:nvSpPr>
        <p:spPr bwMode="auto">
          <a:xfrm>
            <a:off x="4709141" y="4780319"/>
            <a:ext cx="2194832" cy="215444"/>
          </a:xfrm>
          <a:prstGeom prst="rect">
            <a:avLst/>
          </a:prstGeom>
          <a:solidFill>
            <a:schemeClr val="bg1"/>
          </a:solidFill>
          <a:ln w="9525">
            <a:noFill/>
            <a:miter lim="800000"/>
            <a:headEnd/>
            <a:tailEnd/>
          </a:ln>
        </p:spPr>
        <p:txBody>
          <a:bodyPr wrap="none" anchor="ctr">
            <a:spAutoFit/>
          </a:bodyPr>
          <a:lstStyle/>
          <a:p>
            <a:r>
              <a:rPr lang="ca-ES" sz="800" b="1" dirty="0">
                <a:latin typeface="Calibri" panose="020F0502020204030204" pitchFamily="34" charset="0"/>
              </a:rPr>
              <a:t>Imatge:</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9"/>
              </a:rPr>
              <a:t>Wikimedia</a:t>
            </a:r>
            <a:r>
              <a:rPr lang="ca-ES" sz="800" b="1" dirty="0">
                <a:latin typeface="Calibri" panose="020F0502020204030204" pitchFamily="34" charset="0"/>
                <a:hlinkClick r:id="rId9"/>
              </a:rPr>
              <a:t> </a:t>
            </a:r>
            <a:r>
              <a:rPr lang="ca-ES" sz="800" b="1" dirty="0" err="1">
                <a:latin typeface="Calibri" panose="020F0502020204030204" pitchFamily="34" charset="0"/>
                <a:hlinkClick r:id="rId9"/>
              </a:rPr>
              <a:t>Commons</a:t>
            </a:r>
            <a:r>
              <a:rPr lang="ca-ES" sz="800" b="1" dirty="0">
                <a:latin typeface="Calibri" panose="020F0502020204030204" pitchFamily="34" charset="0"/>
              </a:rPr>
              <a:t> /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dirty="0">
              <a:latin typeface="Calibri" panose="020F0502020204030204" pitchFamily="34" charset="0"/>
            </a:endParaRPr>
          </a:p>
        </p:txBody>
      </p:sp>
      <p:sp>
        <p:nvSpPr>
          <p:cNvPr id="3" name="Flecha derecha 2"/>
          <p:cNvSpPr/>
          <p:nvPr/>
        </p:nvSpPr>
        <p:spPr>
          <a:xfrm>
            <a:off x="3909847" y="4023360"/>
            <a:ext cx="321617" cy="35314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1679863499"/>
      </p:ext>
    </p:extLst>
  </p:cSld>
  <p:clrMapOvr>
    <a:masterClrMapping/>
  </p:clrMapOvr>
</p:sld>
</file>

<file path=ppt/theme/theme1.xml><?xml version="1.0" encoding="utf-8"?>
<a:theme xmlns:a="http://schemas.openxmlformats.org/drawingml/2006/main" name="TF89715846-1">
  <a:themeElements>
    <a:clrScheme name="MSFT_01">
      <a:dk1>
        <a:sysClr val="windowText" lastClr="000000"/>
      </a:dk1>
      <a:lt1>
        <a:sysClr val="window" lastClr="FFFFFF"/>
      </a:lt1>
      <a:dk2>
        <a:srgbClr val="3F3F3F"/>
      </a:dk2>
      <a:lt2>
        <a:srgbClr val="FFFFFF"/>
      </a:lt2>
      <a:accent1>
        <a:srgbClr val="01C6FD"/>
      </a:accent1>
      <a:accent2>
        <a:srgbClr val="067F9C"/>
      </a:accent2>
      <a:accent3>
        <a:srgbClr val="014E52"/>
      </a:accent3>
      <a:accent4>
        <a:srgbClr val="ED7D31"/>
      </a:accent4>
      <a:accent5>
        <a:srgbClr val="79AE02"/>
      </a:accent5>
      <a:accent6>
        <a:srgbClr val="0070C0"/>
      </a:accent6>
      <a:hlink>
        <a:srgbClr val="01C6FD"/>
      </a:hlink>
      <a:folHlink>
        <a:srgbClr val="954F72"/>
      </a:folHlink>
    </a:clrScheme>
    <a:fontScheme name="MSFT_01">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inimalist_Template_03_CA - v7" id="{215D63C3-B139-4AD7-9F60-51396BC82D2C}" vid="{FAE53EBD-DCD0-4C4A-8B10-EB06EA2364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EEA25CC0A0AC24199CDC46C25B8B0BC" ma:contentTypeVersion="10" ma:contentTypeDescription="Create a new document." ma:contentTypeScope="" ma:versionID="e3b47856d4cf355c0dacb39e1084d14f">
  <xsd:schema xmlns:xsd="http://www.w3.org/2001/XMLSchema" xmlns:xs="http://www.w3.org/2001/XMLSchema" xmlns:p="http://schemas.microsoft.com/office/2006/metadata/properties" xmlns:ns1="http://schemas.microsoft.com/sharepoint/v3" xmlns:ns2="6dc4bcd6-49db-4c07-9060-8acfc67cef9f" xmlns:ns3="fb0879af-3eba-417a-a55a-ffe6dcd6ca77" targetNamespace="http://schemas.microsoft.com/office/2006/metadata/properties" ma:root="true" ma:fieldsID="a845a615265fdb1f7b12cc65ac20ecbd" ns1:_="" ns2:_="" ns3:_="">
    <xsd:import namespace="http://schemas.microsoft.com/sharepoint/v3"/>
    <xsd:import namespace="6dc4bcd6-49db-4c07-9060-8acfc67cef9f"/>
    <xsd:import namespace="fb0879af-3eba-417a-a55a-ffe6dcd6ca77"/>
    <xsd:element name="properties">
      <xsd:complexType>
        <xsd:sequence>
          <xsd:element name="documentManagement">
            <xsd:complexType>
              <xsd:all>
                <xsd:element ref="ns2:MediaServiceMetadata" minOccurs="0"/>
                <xsd:element ref="ns2:MediaServiceFastMetadata" minOccurs="0"/>
                <xsd:element ref="ns2:MediaServiceOCR" minOccurs="0"/>
                <xsd:element ref="ns3:SharedWithUsers" minOccurs="0"/>
                <xsd:element ref="ns3:SharedWithDetails" minOccurs="0"/>
                <xsd:element ref="ns3:LastSharedByUser" minOccurs="0"/>
                <xsd:element ref="ns3:LastSharedByTime" minOccurs="0"/>
                <xsd:element ref="ns1:_ip_UnifiedCompliancePolicyProperties" minOccurs="0"/>
                <xsd:element ref="ns1:_ip_UnifiedCompliancePolicyUIActio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dc4bcd6-49db-4c07-9060-8acfc67cef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7"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0879af-3eba-417a-a55a-ffe6dcd6ca77"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LastSharedByUser" ma:index="13" nillable="true" ma:displayName="Last Shared By User" ma:hidden="true" ma:internalName="LastSharedByUser" ma:readOnly="true">
      <xsd:simpleType>
        <xsd:restriction base="dms:Note"/>
      </xsd:simpleType>
    </xsd:element>
    <xsd:element name="LastSharedByTime" ma:index="14"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3BE856-B6C2-4675-AE16-47A27D415D46}">
  <ds:schemaRefs>
    <ds:schemaRef ds:uri="http://schemas.microsoft.com/sharepoint/v3/contenttype/forms"/>
  </ds:schemaRefs>
</ds:datastoreItem>
</file>

<file path=customXml/itemProps2.xml><?xml version="1.0" encoding="utf-8"?>
<ds:datastoreItem xmlns:ds="http://schemas.openxmlformats.org/officeDocument/2006/customXml" ds:itemID="{450439D9-8631-4FC1-BCE0-1BDB23425EE1}">
  <ds:schemaRefs>
    <ds:schemaRef ds:uri="http://purl.org/dc/terms/"/>
    <ds:schemaRef ds:uri="fb0879af-3eba-417a-a55a-ffe6dcd6ca77"/>
    <ds:schemaRef ds:uri="http://schemas.microsoft.com/office/infopath/2007/PartnerControls"/>
    <ds:schemaRef ds:uri="http://schemas.microsoft.com/office/2006/documentManagement/types"/>
    <ds:schemaRef ds:uri="http://www.w3.org/XML/1998/namespace"/>
    <ds:schemaRef ds:uri="http://schemas.microsoft.com/office/2006/metadata/properties"/>
    <ds:schemaRef ds:uri="http://purl.org/dc/elements/1.1/"/>
    <ds:schemaRef ds:uri="http://schemas.openxmlformats.org/package/2006/metadata/core-properties"/>
    <ds:schemaRef ds:uri="6dc4bcd6-49db-4c07-9060-8acfc67cef9f"/>
    <ds:schemaRef ds:uri="http://schemas.microsoft.com/sharepoint/v3"/>
    <ds:schemaRef ds:uri="http://purl.org/dc/dcmitype/"/>
  </ds:schemaRefs>
</ds:datastoreItem>
</file>

<file path=customXml/itemProps3.xml><?xml version="1.0" encoding="utf-8"?>
<ds:datastoreItem xmlns:ds="http://schemas.openxmlformats.org/officeDocument/2006/customXml" ds:itemID="{67D8A4B1-1036-4F2B-9C1A-A86F68D314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dc4bcd6-49db-4c07-9060-8acfc67cef9f"/>
    <ds:schemaRef ds:uri="fb0879af-3eba-417a-a55a-ffe6dcd6ca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TF89715846-1</Template>
  <TotalTime>0</TotalTime>
  <Words>4192</Words>
  <Application>Microsoft Office PowerPoint</Application>
  <PresentationFormat>Presentación en pantalla (16:9)</PresentationFormat>
  <Paragraphs>394</Paragraphs>
  <Slides>50</Slides>
  <Notes>17</Notes>
  <HiddenSlides>0</HiddenSlides>
  <MMClips>0</MMClips>
  <ScaleCrop>false</ScaleCrop>
  <HeadingPairs>
    <vt:vector size="4" baseType="variant">
      <vt:variant>
        <vt:lpstr>Tema</vt:lpstr>
      </vt:variant>
      <vt:variant>
        <vt:i4>1</vt:i4>
      </vt:variant>
      <vt:variant>
        <vt:lpstr>Títulos de diapositiva</vt:lpstr>
      </vt:variant>
      <vt:variant>
        <vt:i4>50</vt:i4>
      </vt:variant>
    </vt:vector>
  </HeadingPairs>
  <TitlesOfParts>
    <vt:vector size="51" baseType="lpstr">
      <vt:lpstr>TF89715846-1</vt:lpstr>
      <vt:lpstr>Propietat intel·lectual en l’elaboració de la tesi</vt:lpstr>
      <vt:lpstr>Normes i recomanacions</vt:lpstr>
      <vt:lpstr>Continguts</vt:lpstr>
      <vt:lpstr>Continguts</vt:lpstr>
      <vt:lpstr>Comencem… </vt:lpstr>
      <vt:lpstr>Part 1: Drets d’autor i altres aspectes legals</vt:lpstr>
      <vt:lpstr>Autoria </vt:lpstr>
      <vt:lpstr>Atribució de drets </vt:lpstr>
      <vt:lpstr>Cessió dels drets d’explotació</vt:lpstr>
      <vt:lpstr>Llicències Creative Commons (CC) </vt:lpstr>
      <vt:lpstr>Presentación de PowerPoint</vt:lpstr>
      <vt:lpstr>Obres de domini públic </vt:lpstr>
      <vt:lpstr>Bones i males pràctiques</vt:lpstr>
      <vt:lpstr>En l’elaboració de la tesi…</vt:lpstr>
      <vt:lpstr>Passos a seguir… </vt:lpstr>
      <vt:lpstr>Dret de cita </vt:lpstr>
      <vt:lpstr>Exemples de cita</vt:lpstr>
      <vt:lpstr>Presentación de PowerPoint</vt:lpstr>
      <vt:lpstr>Presentación de PowerPoint</vt:lpstr>
      <vt:lpstr>Presentación de PowerPoint</vt:lpstr>
      <vt:lpstr>Presentación de PowerPoint</vt:lpstr>
      <vt:lpstr>Presentación de PowerPoint</vt:lpstr>
      <vt:lpstr>Plagi</vt:lpstr>
      <vt:lpstr>Autoplagi</vt:lpstr>
      <vt:lpstr>Drets d’autor i xarxes socials</vt:lpstr>
      <vt:lpstr>Dades de caràcter personal </vt:lpstr>
      <vt:lpstr>Categories especials de dades </vt:lpstr>
      <vt:lpstr>Publicació de dades</vt:lpstr>
      <vt:lpstr>Cessió dels drets d’imatge</vt:lpstr>
      <vt:lpstr>Reproducció d’entrevistes</vt:lpstr>
      <vt:lpstr>Bones i males pràctiques</vt:lpstr>
      <vt:lpstr>Part 2: La Tesi a TDX i DDD</vt:lpstr>
      <vt:lpstr>Què són TDX i DDD </vt:lpstr>
      <vt:lpstr>Marc legal</vt:lpstr>
      <vt:lpstr>Marc legal</vt:lpstr>
      <vt:lpstr>Autoritzacions</vt:lpstr>
      <vt:lpstr>Presentación de PowerPoint</vt:lpstr>
      <vt:lpstr>Alguns exemples </vt:lpstr>
      <vt:lpstr>Tesi per compendi d’articles </vt:lpstr>
      <vt:lpstr>Tesi per compendi d’articles: autoritzacions</vt:lpstr>
      <vt:lpstr>Editorials depredadores </vt:lpstr>
      <vt:lpstr>Editorials depredadores </vt:lpstr>
      <vt:lpstr>Editorials depredadores </vt:lpstr>
      <vt:lpstr>Per acabar… Recursos d’interès </vt:lpstr>
      <vt:lpstr>Presentación de PowerPoint</vt:lpstr>
      <vt:lpstr>Presentación de PowerPoint</vt:lpstr>
      <vt:lpstr>Presentación de PowerPoint</vt:lpstr>
      <vt:lpstr>Presentación de PowerPoint</vt:lpstr>
      <vt:lpstr>Per acabar</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Propietat intel·lectual en l’elaboració de la tesi</dc:title>
  <dc:creator/>
  <cp:lastModifiedBy/>
  <cp:revision>99</cp:revision>
  <dcterms:created xsi:type="dcterms:W3CDTF">2019-03-11T16:24:17Z</dcterms:created>
  <dcterms:modified xsi:type="dcterms:W3CDTF">2022-03-16T10:32:35Z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0x010100DEEA25CC0A0AC24199CDC46C25B8B0BC</vt:lpwstr>
  </property>
</Properties>
</file>