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4"/>
  </p:sldMasterIdLst>
  <p:notesMasterIdLst>
    <p:notesMasterId r:id="rId55"/>
  </p:notesMasterIdLst>
  <p:handoutMasterIdLst>
    <p:handoutMasterId r:id="rId56"/>
  </p:handoutMasterIdLst>
  <p:sldIdLst>
    <p:sldId id="256" r:id="rId5"/>
    <p:sldId id="336" r:id="rId6"/>
    <p:sldId id="271" r:id="rId7"/>
    <p:sldId id="272" r:id="rId8"/>
    <p:sldId id="275" r:id="rId9"/>
    <p:sldId id="328" r:id="rId10"/>
    <p:sldId id="274" r:id="rId11"/>
    <p:sldId id="278" r:id="rId12"/>
    <p:sldId id="279" r:id="rId13"/>
    <p:sldId id="280" r:id="rId14"/>
    <p:sldId id="283" r:id="rId15"/>
    <p:sldId id="282" r:id="rId16"/>
    <p:sldId id="338" r:id="rId17"/>
    <p:sldId id="325" r:id="rId18"/>
    <p:sldId id="285" r:id="rId19"/>
    <p:sldId id="294" r:id="rId20"/>
    <p:sldId id="329" r:id="rId21"/>
    <p:sldId id="287" r:id="rId22"/>
    <p:sldId id="289" r:id="rId23"/>
    <p:sldId id="330" r:id="rId24"/>
    <p:sldId id="292" r:id="rId25"/>
    <p:sldId id="327" r:id="rId26"/>
    <p:sldId id="295" r:id="rId27"/>
    <p:sldId id="297" r:id="rId28"/>
    <p:sldId id="344" r:id="rId29"/>
    <p:sldId id="301" r:id="rId30"/>
    <p:sldId id="299" r:id="rId31"/>
    <p:sldId id="302" r:id="rId32"/>
    <p:sldId id="304" r:id="rId33"/>
    <p:sldId id="307" r:id="rId34"/>
    <p:sldId id="339" r:id="rId35"/>
    <p:sldId id="306" r:id="rId36"/>
    <p:sldId id="303" r:id="rId37"/>
    <p:sldId id="331" r:id="rId38"/>
    <p:sldId id="332" r:id="rId39"/>
    <p:sldId id="340" r:id="rId40"/>
    <p:sldId id="343" r:id="rId41"/>
    <p:sldId id="324" r:id="rId42"/>
    <p:sldId id="321" r:id="rId43"/>
    <p:sldId id="320" r:id="rId44"/>
    <p:sldId id="317" r:id="rId45"/>
    <p:sldId id="333" r:id="rId46"/>
    <p:sldId id="334" r:id="rId47"/>
    <p:sldId id="319" r:id="rId48"/>
    <p:sldId id="341" r:id="rId49"/>
    <p:sldId id="342" r:id="rId50"/>
    <p:sldId id="335" r:id="rId51"/>
    <p:sldId id="323" r:id="rId52"/>
    <p:sldId id="337" r:id="rId53"/>
    <p:sldId id="322" r:id="rId54"/>
  </p:sldIdLst>
  <p:sldSz cx="9144000" cy="5143500" type="screen16x9"/>
  <p:notesSz cx="6858000" cy="9144000"/>
  <p:defaultTextStyle>
    <a:defPPr>
      <a:defRPr lang="en-US"/>
    </a:defPPr>
    <a:lvl1pPr marL="0" algn="l" defTabSz="816214" rtl="0" eaLnBrk="1" latinLnBrk="0" hangingPunct="1">
      <a:defRPr sz="1600" kern="1200">
        <a:solidFill>
          <a:schemeClr val="tx1"/>
        </a:solidFill>
        <a:latin typeface="+mn-lt"/>
        <a:ea typeface="+mn-ea"/>
        <a:cs typeface="+mn-cs"/>
      </a:defRPr>
    </a:lvl1pPr>
    <a:lvl2pPr marL="408107" algn="l" defTabSz="816214" rtl="0" eaLnBrk="1" latinLnBrk="0" hangingPunct="1">
      <a:defRPr sz="1600" kern="1200">
        <a:solidFill>
          <a:schemeClr val="tx1"/>
        </a:solidFill>
        <a:latin typeface="+mn-lt"/>
        <a:ea typeface="+mn-ea"/>
        <a:cs typeface="+mn-cs"/>
      </a:defRPr>
    </a:lvl2pPr>
    <a:lvl3pPr marL="816214" algn="l" defTabSz="816214" rtl="0" eaLnBrk="1" latinLnBrk="0" hangingPunct="1">
      <a:defRPr sz="1600" kern="1200">
        <a:solidFill>
          <a:schemeClr val="tx1"/>
        </a:solidFill>
        <a:latin typeface="+mn-lt"/>
        <a:ea typeface="+mn-ea"/>
        <a:cs typeface="+mn-cs"/>
      </a:defRPr>
    </a:lvl3pPr>
    <a:lvl4pPr marL="1224321" algn="l" defTabSz="816214" rtl="0" eaLnBrk="1" latinLnBrk="0" hangingPunct="1">
      <a:defRPr sz="1600" kern="1200">
        <a:solidFill>
          <a:schemeClr val="tx1"/>
        </a:solidFill>
        <a:latin typeface="+mn-lt"/>
        <a:ea typeface="+mn-ea"/>
        <a:cs typeface="+mn-cs"/>
      </a:defRPr>
    </a:lvl4pPr>
    <a:lvl5pPr marL="1632429" algn="l" defTabSz="816214" rtl="0" eaLnBrk="1" latinLnBrk="0" hangingPunct="1">
      <a:defRPr sz="1600" kern="1200">
        <a:solidFill>
          <a:schemeClr val="tx1"/>
        </a:solidFill>
        <a:latin typeface="+mn-lt"/>
        <a:ea typeface="+mn-ea"/>
        <a:cs typeface="+mn-cs"/>
      </a:defRPr>
    </a:lvl5pPr>
    <a:lvl6pPr marL="2040535" algn="l" defTabSz="816214" rtl="0" eaLnBrk="1" latinLnBrk="0" hangingPunct="1">
      <a:defRPr sz="1600" kern="1200">
        <a:solidFill>
          <a:schemeClr val="tx1"/>
        </a:solidFill>
        <a:latin typeface="+mn-lt"/>
        <a:ea typeface="+mn-ea"/>
        <a:cs typeface="+mn-cs"/>
      </a:defRPr>
    </a:lvl6pPr>
    <a:lvl7pPr marL="2448642" algn="l" defTabSz="816214" rtl="0" eaLnBrk="1" latinLnBrk="0" hangingPunct="1">
      <a:defRPr sz="1600" kern="1200">
        <a:solidFill>
          <a:schemeClr val="tx1"/>
        </a:solidFill>
        <a:latin typeface="+mn-lt"/>
        <a:ea typeface="+mn-ea"/>
        <a:cs typeface="+mn-cs"/>
      </a:defRPr>
    </a:lvl7pPr>
    <a:lvl8pPr marL="2856749" algn="l" defTabSz="816214" rtl="0" eaLnBrk="1" latinLnBrk="0" hangingPunct="1">
      <a:defRPr sz="1600" kern="1200">
        <a:solidFill>
          <a:schemeClr val="tx1"/>
        </a:solidFill>
        <a:latin typeface="+mn-lt"/>
        <a:ea typeface="+mn-ea"/>
        <a:cs typeface="+mn-cs"/>
      </a:defRPr>
    </a:lvl8pPr>
    <a:lvl9pPr marL="3264857" algn="l" defTabSz="816214" rtl="0" eaLnBrk="1" latinLnBrk="0" hangingPunct="1">
      <a:defRPr sz="1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or" initials="A"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729"/>
    <a:srgbClr val="F3A671"/>
    <a:srgbClr val="0C596D"/>
    <a:srgbClr val="067F9C"/>
    <a:srgbClr val="FFFFFF"/>
    <a:srgbClr val="000000"/>
    <a:srgbClr val="08A5CA"/>
    <a:srgbClr val="145C72"/>
    <a:srgbClr val="1DA9BF"/>
    <a:srgbClr val="01C6F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AA3B47C-F96B-4997-A3B9-4231175FD3D1}" v="2" dt="2022-03-04T13:58:19.45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895" autoAdjust="0"/>
    <p:restoredTop sz="92949" autoAdjust="0"/>
  </p:normalViewPr>
  <p:slideViewPr>
    <p:cSldViewPr snapToGrid="0">
      <p:cViewPr varScale="1">
        <p:scale>
          <a:sx n="152" d="100"/>
          <a:sy n="152" d="100"/>
        </p:scale>
        <p:origin x="413" y="101"/>
      </p:cViewPr>
      <p:guideLst>
        <p:guide orient="horz" pos="1620"/>
        <p:guide pos="2880"/>
      </p:guideLst>
    </p:cSldViewPr>
  </p:slideViewPr>
  <p:notesTextViewPr>
    <p:cViewPr>
      <p:scale>
        <a:sx n="1" d="1"/>
        <a:sy n="1" d="1"/>
      </p:scale>
      <p:origin x="0" y="0"/>
    </p:cViewPr>
  </p:notesTextViewPr>
  <p:sorterViewPr>
    <p:cViewPr>
      <p:scale>
        <a:sx n="100" d="100"/>
        <a:sy n="100" d="100"/>
      </p:scale>
      <p:origin x="0" y="6954"/>
    </p:cViewPr>
  </p:sorterViewPr>
  <p:notesViewPr>
    <p:cSldViewPr snapToGrid="0">
      <p:cViewPr varScale="1">
        <p:scale>
          <a:sx n="99" d="100"/>
          <a:sy n="99" d="100"/>
        </p:scale>
        <p:origin x="3216" y="1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notesMaster" Target="notesMasters/notes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tableStyles" Target="tableStyle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commentAuthors" Target="commentAuthor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D7EAD84-1628-46BF-A6A7-CC885EDAA930}" type="doc">
      <dgm:prSet loTypeId="urn:microsoft.com/office/officeart/2008/layout/RadialCluster" loCatId="relationship" qsTypeId="urn:microsoft.com/office/officeart/2005/8/quickstyle/simple1" qsCatId="simple" csTypeId="urn:microsoft.com/office/officeart/2005/8/colors/accent1_2" csCatId="accent1" phldr="1"/>
      <dgm:spPr/>
      <dgm:t>
        <a:bodyPr/>
        <a:lstStyle/>
        <a:p>
          <a:endParaRPr lang="es-ES"/>
        </a:p>
      </dgm:t>
    </dgm:pt>
    <dgm:pt modelId="{A2A99B18-CD1B-4C7F-9106-BE039FBC993D}">
      <dgm:prSet phldrT="[Texto]" custT="1"/>
      <dgm:spPr>
        <a:solidFill>
          <a:schemeClr val="accent4"/>
        </a:solidFill>
      </dgm:spPr>
      <dgm:t>
        <a:bodyPr/>
        <a:lstStyle/>
        <a:p>
          <a:r>
            <a:rPr lang="es-ES" sz="2000" b="1" dirty="0"/>
            <a:t>AUTOR</a:t>
          </a:r>
          <a:r>
            <a:rPr lang="es-ES" sz="2000" b="1" dirty="0">
              <a:latin typeface="Century Gothic"/>
            </a:rPr>
            <a:t>/A</a:t>
          </a:r>
          <a:endParaRPr lang="es-ES" sz="2000" b="1" dirty="0"/>
        </a:p>
        <a:p>
          <a:r>
            <a:rPr lang="es-ES" sz="1100" noProof="0" dirty="0"/>
            <a:t>Creación literaria, artística o científica</a:t>
          </a:r>
        </a:p>
      </dgm:t>
    </dgm:pt>
    <dgm:pt modelId="{B0BA6719-F9C9-42A8-B5C2-FD7A33E4CD14}" type="parTrans" cxnId="{67334C22-60A6-4E03-8839-4FC31B3B67BC}">
      <dgm:prSet/>
      <dgm:spPr/>
      <dgm:t>
        <a:bodyPr/>
        <a:lstStyle/>
        <a:p>
          <a:endParaRPr lang="es-ES"/>
        </a:p>
      </dgm:t>
    </dgm:pt>
    <dgm:pt modelId="{C35D4A74-F4A3-4C76-9872-793CDAA646B0}" type="sibTrans" cxnId="{67334C22-60A6-4E03-8839-4FC31B3B67BC}">
      <dgm:prSet/>
      <dgm:spPr/>
      <dgm:t>
        <a:bodyPr/>
        <a:lstStyle/>
        <a:p>
          <a:endParaRPr lang="es-ES"/>
        </a:p>
      </dgm:t>
    </dgm:pt>
    <dgm:pt modelId="{58684241-68E3-415B-B65F-FE33932AD602}">
      <dgm:prSet phldrT="[Texto]"/>
      <dgm:spPr>
        <a:solidFill>
          <a:srgbClr val="08A5CA"/>
        </a:solidFill>
      </dgm:spPr>
      <dgm:t>
        <a:bodyPr/>
        <a:lstStyle/>
        <a:p>
          <a:r>
            <a:rPr lang="es-ES" dirty="0"/>
            <a:t>Artículos científicos o de difusión</a:t>
          </a:r>
        </a:p>
      </dgm:t>
    </dgm:pt>
    <dgm:pt modelId="{2D3B404B-8493-4D4E-8662-98BA240E5510}" type="parTrans" cxnId="{5EC40A65-FF4F-4AF7-829B-9D1F63A069AC}">
      <dgm:prSet/>
      <dgm:spPr/>
      <dgm:t>
        <a:bodyPr/>
        <a:lstStyle/>
        <a:p>
          <a:endParaRPr lang="es-ES"/>
        </a:p>
      </dgm:t>
    </dgm:pt>
    <dgm:pt modelId="{DF7DC7AD-1339-407A-AB32-1A8CD19FBA66}" type="sibTrans" cxnId="{5EC40A65-FF4F-4AF7-829B-9D1F63A069AC}">
      <dgm:prSet/>
      <dgm:spPr/>
      <dgm:t>
        <a:bodyPr/>
        <a:lstStyle/>
        <a:p>
          <a:endParaRPr lang="es-ES"/>
        </a:p>
      </dgm:t>
    </dgm:pt>
    <dgm:pt modelId="{7D0034AD-22FB-4BF8-BEC5-DC5208674BC2}">
      <dgm:prSet phldrT="[Texto]" custT="1"/>
      <dgm:spPr>
        <a:solidFill>
          <a:srgbClr val="08A5CA"/>
        </a:solidFill>
      </dgm:spPr>
      <dgm:t>
        <a:bodyPr/>
        <a:lstStyle/>
        <a:p>
          <a:r>
            <a:rPr lang="es-ES" sz="1600" dirty="0"/>
            <a:t>Libros</a:t>
          </a:r>
        </a:p>
      </dgm:t>
    </dgm:pt>
    <dgm:pt modelId="{B54217DD-507C-4242-8EA2-10843AF0B656}" type="parTrans" cxnId="{8C24C6A0-C5CB-4DDB-934F-620ECB183D99}">
      <dgm:prSet/>
      <dgm:spPr/>
      <dgm:t>
        <a:bodyPr/>
        <a:lstStyle/>
        <a:p>
          <a:endParaRPr lang="es-ES"/>
        </a:p>
      </dgm:t>
    </dgm:pt>
    <dgm:pt modelId="{78452A27-3A1F-41F5-BA59-ADBC7B894A7B}" type="sibTrans" cxnId="{8C24C6A0-C5CB-4DDB-934F-620ECB183D99}">
      <dgm:prSet/>
      <dgm:spPr/>
      <dgm:t>
        <a:bodyPr/>
        <a:lstStyle/>
        <a:p>
          <a:endParaRPr lang="es-ES"/>
        </a:p>
      </dgm:t>
    </dgm:pt>
    <dgm:pt modelId="{7831F18B-96CE-446D-A5AD-0065AEBE804B}">
      <dgm:prSet phldrT="[Texto]" custT="1"/>
      <dgm:spPr>
        <a:solidFill>
          <a:srgbClr val="08A5CA"/>
        </a:solidFill>
      </dgm:spPr>
      <dgm:t>
        <a:bodyPr/>
        <a:lstStyle/>
        <a:p>
          <a:r>
            <a:rPr lang="es-ES" sz="1600" dirty="0"/>
            <a:t>Páginas web</a:t>
          </a:r>
        </a:p>
      </dgm:t>
    </dgm:pt>
    <dgm:pt modelId="{5C6DA63F-A1BE-438B-A4D3-A60902B607B5}" type="parTrans" cxnId="{86DBC86B-C2A1-4F79-869C-813E4A3DA00F}">
      <dgm:prSet/>
      <dgm:spPr/>
      <dgm:t>
        <a:bodyPr/>
        <a:lstStyle/>
        <a:p>
          <a:endParaRPr lang="es-ES"/>
        </a:p>
      </dgm:t>
    </dgm:pt>
    <dgm:pt modelId="{4356EB8B-6FE9-45DC-84CC-E36BD4449CE2}" type="sibTrans" cxnId="{86DBC86B-C2A1-4F79-869C-813E4A3DA00F}">
      <dgm:prSet/>
      <dgm:spPr/>
      <dgm:t>
        <a:bodyPr/>
        <a:lstStyle/>
        <a:p>
          <a:endParaRPr lang="es-ES"/>
        </a:p>
      </dgm:t>
    </dgm:pt>
    <dgm:pt modelId="{F105153D-C2A6-46B4-B998-E5E8890E7446}">
      <dgm:prSet custT="1"/>
      <dgm:spPr>
        <a:solidFill>
          <a:srgbClr val="08A5CA"/>
        </a:solidFill>
      </dgm:spPr>
      <dgm:t>
        <a:bodyPr/>
        <a:lstStyle/>
        <a:p>
          <a:r>
            <a:rPr lang="es-ES" sz="1600" dirty="0"/>
            <a:t>Películas</a:t>
          </a:r>
        </a:p>
      </dgm:t>
    </dgm:pt>
    <dgm:pt modelId="{10FB5282-9A0E-4AC2-83A0-222D24A34778}" type="parTrans" cxnId="{8AEDC9ED-E77D-479F-9A95-4EBDE9EF8EB3}">
      <dgm:prSet/>
      <dgm:spPr/>
      <dgm:t>
        <a:bodyPr/>
        <a:lstStyle/>
        <a:p>
          <a:endParaRPr lang="es-ES"/>
        </a:p>
      </dgm:t>
    </dgm:pt>
    <dgm:pt modelId="{C5C072C9-139A-4D4B-9230-FC5E225B7C51}" type="sibTrans" cxnId="{8AEDC9ED-E77D-479F-9A95-4EBDE9EF8EB3}">
      <dgm:prSet/>
      <dgm:spPr/>
      <dgm:t>
        <a:bodyPr/>
        <a:lstStyle/>
        <a:p>
          <a:endParaRPr lang="es-ES"/>
        </a:p>
      </dgm:t>
    </dgm:pt>
    <dgm:pt modelId="{7BAED433-36B5-4AC5-8AF1-A37FF084ADF8}">
      <dgm:prSet custT="1"/>
      <dgm:spPr>
        <a:solidFill>
          <a:srgbClr val="08A5CA"/>
        </a:solidFill>
      </dgm:spPr>
      <dgm:t>
        <a:bodyPr/>
        <a:lstStyle/>
        <a:p>
          <a:r>
            <a:rPr lang="es-ES" sz="1600" dirty="0"/>
            <a:t>Tesis doctorales</a:t>
          </a:r>
        </a:p>
      </dgm:t>
    </dgm:pt>
    <dgm:pt modelId="{35C34BBD-39ED-4192-BBBC-9C9EC60F47E4}" type="parTrans" cxnId="{221790C7-8750-40A0-AB7B-2B9B3C712F8D}">
      <dgm:prSet/>
      <dgm:spPr/>
      <dgm:t>
        <a:bodyPr/>
        <a:lstStyle/>
        <a:p>
          <a:endParaRPr lang="es-ES"/>
        </a:p>
      </dgm:t>
    </dgm:pt>
    <dgm:pt modelId="{8E413A54-17FA-4E05-AEBE-F64E73961E0B}" type="sibTrans" cxnId="{221790C7-8750-40A0-AB7B-2B9B3C712F8D}">
      <dgm:prSet/>
      <dgm:spPr/>
      <dgm:t>
        <a:bodyPr/>
        <a:lstStyle/>
        <a:p>
          <a:endParaRPr lang="es-ES"/>
        </a:p>
      </dgm:t>
    </dgm:pt>
    <dgm:pt modelId="{34ED6943-9940-4DC8-8FC8-ACE899AC3A0F}">
      <dgm:prSet custT="1"/>
      <dgm:spPr>
        <a:solidFill>
          <a:srgbClr val="08A5CA"/>
        </a:solidFill>
      </dgm:spPr>
      <dgm:t>
        <a:bodyPr/>
        <a:lstStyle/>
        <a:p>
          <a:r>
            <a:rPr lang="es-ES" sz="1500" dirty="0"/>
            <a:t>Fotografías, </a:t>
          </a:r>
          <a:r>
            <a:rPr lang="es-ES" sz="1600" dirty="0"/>
            <a:t>dibujos</a:t>
          </a:r>
        </a:p>
      </dgm:t>
    </dgm:pt>
    <dgm:pt modelId="{CBD35E3C-062D-4509-9909-6BABB39DF116}" type="parTrans" cxnId="{F627A035-D4A2-4746-877A-B02100573498}">
      <dgm:prSet/>
      <dgm:spPr/>
      <dgm:t>
        <a:bodyPr/>
        <a:lstStyle/>
        <a:p>
          <a:endParaRPr lang="es-ES"/>
        </a:p>
      </dgm:t>
    </dgm:pt>
    <dgm:pt modelId="{9CD06981-2975-4FBC-AE27-BC654110AD71}" type="sibTrans" cxnId="{F627A035-D4A2-4746-877A-B02100573498}">
      <dgm:prSet/>
      <dgm:spPr/>
      <dgm:t>
        <a:bodyPr/>
        <a:lstStyle/>
        <a:p>
          <a:endParaRPr lang="es-ES"/>
        </a:p>
      </dgm:t>
    </dgm:pt>
    <dgm:pt modelId="{60BC6796-167F-4268-B5F6-9E31E7BF122C}">
      <dgm:prSet custT="1"/>
      <dgm:spPr>
        <a:solidFill>
          <a:srgbClr val="08A5CA"/>
        </a:solidFill>
      </dgm:spPr>
      <dgm:t>
        <a:bodyPr/>
        <a:lstStyle/>
        <a:p>
          <a:r>
            <a:rPr lang="es-ES" sz="1600" dirty="0"/>
            <a:t>Composiciones musicales</a:t>
          </a:r>
        </a:p>
      </dgm:t>
    </dgm:pt>
    <dgm:pt modelId="{195B5206-5F5E-464B-A749-A718A37DE379}" type="parTrans" cxnId="{6A4D4A74-6794-4D9F-894B-E2A6AE8FC2F6}">
      <dgm:prSet/>
      <dgm:spPr/>
      <dgm:t>
        <a:bodyPr/>
        <a:lstStyle/>
        <a:p>
          <a:endParaRPr lang="es-ES"/>
        </a:p>
      </dgm:t>
    </dgm:pt>
    <dgm:pt modelId="{98F1EFE5-D183-4621-BA75-66715F7C4546}" type="sibTrans" cxnId="{6A4D4A74-6794-4D9F-894B-E2A6AE8FC2F6}">
      <dgm:prSet/>
      <dgm:spPr/>
      <dgm:t>
        <a:bodyPr/>
        <a:lstStyle/>
        <a:p>
          <a:endParaRPr lang="es-ES"/>
        </a:p>
      </dgm:t>
    </dgm:pt>
    <dgm:pt modelId="{61021C5C-18B0-4251-8EDF-3D42CDCC25C3}" type="pres">
      <dgm:prSet presAssocID="{5D7EAD84-1628-46BF-A6A7-CC885EDAA930}" presName="Name0" presStyleCnt="0">
        <dgm:presLayoutVars>
          <dgm:chMax val="1"/>
          <dgm:chPref val="1"/>
          <dgm:dir/>
          <dgm:animOne val="branch"/>
          <dgm:animLvl val="lvl"/>
        </dgm:presLayoutVars>
      </dgm:prSet>
      <dgm:spPr/>
    </dgm:pt>
    <dgm:pt modelId="{B657529B-6D62-454E-8E59-0AFF8D932BA1}" type="pres">
      <dgm:prSet presAssocID="{A2A99B18-CD1B-4C7F-9106-BE039FBC993D}" presName="singleCycle" presStyleCnt="0"/>
      <dgm:spPr/>
    </dgm:pt>
    <dgm:pt modelId="{04395A94-C616-4695-955C-25205A223BE1}" type="pres">
      <dgm:prSet presAssocID="{A2A99B18-CD1B-4C7F-9106-BE039FBC993D}" presName="singleCenter" presStyleLbl="node1" presStyleIdx="0" presStyleCnt="8" custScaleX="137438">
        <dgm:presLayoutVars>
          <dgm:chMax val="7"/>
          <dgm:chPref val="7"/>
        </dgm:presLayoutVars>
      </dgm:prSet>
      <dgm:spPr/>
    </dgm:pt>
    <dgm:pt modelId="{F7B21768-AD54-40AE-BD6A-743D4855D95A}" type="pres">
      <dgm:prSet presAssocID="{2D3B404B-8493-4D4E-8662-98BA240E5510}" presName="Name56" presStyleLbl="parChTrans1D2" presStyleIdx="0" presStyleCnt="7"/>
      <dgm:spPr/>
    </dgm:pt>
    <dgm:pt modelId="{EAD14D6E-2CCE-49B7-84A6-2D22C094B0D0}" type="pres">
      <dgm:prSet presAssocID="{58684241-68E3-415B-B65F-FE33932AD602}" presName="text0" presStyleLbl="node1" presStyleIdx="1" presStyleCnt="8" custScaleX="168772">
        <dgm:presLayoutVars>
          <dgm:bulletEnabled val="1"/>
        </dgm:presLayoutVars>
      </dgm:prSet>
      <dgm:spPr/>
    </dgm:pt>
    <dgm:pt modelId="{68BBC16A-40D4-4FF6-9BFD-B0F616A000F0}" type="pres">
      <dgm:prSet presAssocID="{B54217DD-507C-4242-8EA2-10843AF0B656}" presName="Name56" presStyleLbl="parChTrans1D2" presStyleIdx="1" presStyleCnt="7"/>
      <dgm:spPr/>
    </dgm:pt>
    <dgm:pt modelId="{8EE7B1C8-D84C-41CF-8667-5C4FD93CF024}" type="pres">
      <dgm:prSet presAssocID="{7D0034AD-22FB-4BF8-BEC5-DC5208674BC2}" presName="text0" presStyleLbl="node1" presStyleIdx="2" presStyleCnt="8">
        <dgm:presLayoutVars>
          <dgm:bulletEnabled val="1"/>
        </dgm:presLayoutVars>
      </dgm:prSet>
      <dgm:spPr/>
    </dgm:pt>
    <dgm:pt modelId="{A06A71B1-3F77-4D58-AF40-4F70371085FD}" type="pres">
      <dgm:prSet presAssocID="{5C6DA63F-A1BE-438B-A4D3-A60902B607B5}" presName="Name56" presStyleLbl="parChTrans1D2" presStyleIdx="2" presStyleCnt="7"/>
      <dgm:spPr/>
    </dgm:pt>
    <dgm:pt modelId="{B9F20314-A8E4-4F8A-B6CB-72AB257C2D4A}" type="pres">
      <dgm:prSet presAssocID="{7831F18B-96CE-446D-A5AD-0065AEBE804B}" presName="text0" presStyleLbl="node1" presStyleIdx="3" presStyleCnt="8" custScaleX="150951" custRadScaleRad="100476" custRadScaleInc="4429">
        <dgm:presLayoutVars>
          <dgm:bulletEnabled val="1"/>
        </dgm:presLayoutVars>
      </dgm:prSet>
      <dgm:spPr/>
    </dgm:pt>
    <dgm:pt modelId="{AFFD7C35-766B-4A0F-BF91-DDE7BB549C14}" type="pres">
      <dgm:prSet presAssocID="{35C34BBD-39ED-4192-BBBC-9C9EC60F47E4}" presName="Name56" presStyleLbl="parChTrans1D2" presStyleIdx="3" presStyleCnt="7"/>
      <dgm:spPr/>
    </dgm:pt>
    <dgm:pt modelId="{77361E3F-A925-4669-A666-01858257B17F}" type="pres">
      <dgm:prSet presAssocID="{7BAED433-36B5-4AC5-8AF1-A37FF084ADF8}" presName="text0" presStyleLbl="node1" presStyleIdx="4" presStyleCnt="8" custScaleX="168282">
        <dgm:presLayoutVars>
          <dgm:bulletEnabled val="1"/>
        </dgm:presLayoutVars>
      </dgm:prSet>
      <dgm:spPr/>
    </dgm:pt>
    <dgm:pt modelId="{DEDB840C-7B22-40BB-A483-3730EFAEED0D}" type="pres">
      <dgm:prSet presAssocID="{CBD35E3C-062D-4509-9909-6BABB39DF116}" presName="Name56" presStyleLbl="parChTrans1D2" presStyleIdx="4" presStyleCnt="7"/>
      <dgm:spPr/>
    </dgm:pt>
    <dgm:pt modelId="{029BCAE3-6714-47EA-8580-DAAEEF81D672}" type="pres">
      <dgm:prSet presAssocID="{34ED6943-9940-4DC8-8FC8-ACE899AC3A0F}" presName="text0" presStyleLbl="node1" presStyleIdx="5" presStyleCnt="8" custScaleX="163409">
        <dgm:presLayoutVars>
          <dgm:bulletEnabled val="1"/>
        </dgm:presLayoutVars>
      </dgm:prSet>
      <dgm:spPr/>
    </dgm:pt>
    <dgm:pt modelId="{00839FAE-A5E3-428E-8603-37A40FF3CDA9}" type="pres">
      <dgm:prSet presAssocID="{195B5206-5F5E-464B-A749-A718A37DE379}" presName="Name56" presStyleLbl="parChTrans1D2" presStyleIdx="5" presStyleCnt="7"/>
      <dgm:spPr/>
    </dgm:pt>
    <dgm:pt modelId="{29CA7C38-5DA1-44EC-B268-7409ED8B2F07}" type="pres">
      <dgm:prSet presAssocID="{60BC6796-167F-4268-B5F6-9E31E7BF122C}" presName="text0" presStyleLbl="node1" presStyleIdx="6" presStyleCnt="8" custScaleX="209115" custRadScaleRad="116532" custRadScaleInc="3192">
        <dgm:presLayoutVars>
          <dgm:bulletEnabled val="1"/>
        </dgm:presLayoutVars>
      </dgm:prSet>
      <dgm:spPr/>
    </dgm:pt>
    <dgm:pt modelId="{5C8FCB5C-96EF-4C96-8EE9-5B962BE55C48}" type="pres">
      <dgm:prSet presAssocID="{10FB5282-9A0E-4AC2-83A0-222D24A34778}" presName="Name56" presStyleLbl="parChTrans1D2" presStyleIdx="6" presStyleCnt="7"/>
      <dgm:spPr/>
    </dgm:pt>
    <dgm:pt modelId="{C6456A3D-A576-4B82-BA27-238AF2EB7656}" type="pres">
      <dgm:prSet presAssocID="{F105153D-C2A6-46B4-B998-E5E8890E7446}" presName="text0" presStyleLbl="node1" presStyleIdx="7" presStyleCnt="8" custScaleX="152816" custRadScaleRad="111563" custRadScaleInc="-37394">
        <dgm:presLayoutVars>
          <dgm:bulletEnabled val="1"/>
        </dgm:presLayoutVars>
      </dgm:prSet>
      <dgm:spPr/>
    </dgm:pt>
  </dgm:ptLst>
  <dgm:cxnLst>
    <dgm:cxn modelId="{EB82DB0A-81D0-480F-9706-3C75A637ED35}" type="presOf" srcId="{F105153D-C2A6-46B4-B998-E5E8890E7446}" destId="{C6456A3D-A576-4B82-BA27-238AF2EB7656}" srcOrd="0" destOrd="0" presId="urn:microsoft.com/office/officeart/2008/layout/RadialCluster"/>
    <dgm:cxn modelId="{5AD2AB11-D7C9-48A5-B666-DAE89DF7E5CD}" type="presOf" srcId="{5C6DA63F-A1BE-438B-A4D3-A60902B607B5}" destId="{A06A71B1-3F77-4D58-AF40-4F70371085FD}" srcOrd="0" destOrd="0" presId="urn:microsoft.com/office/officeart/2008/layout/RadialCluster"/>
    <dgm:cxn modelId="{1965B01A-17EB-40A4-B566-6D97946ABBFB}" type="presOf" srcId="{7D0034AD-22FB-4BF8-BEC5-DC5208674BC2}" destId="{8EE7B1C8-D84C-41CF-8667-5C4FD93CF024}" srcOrd="0" destOrd="0" presId="urn:microsoft.com/office/officeart/2008/layout/RadialCluster"/>
    <dgm:cxn modelId="{67334C22-60A6-4E03-8839-4FC31B3B67BC}" srcId="{5D7EAD84-1628-46BF-A6A7-CC885EDAA930}" destId="{A2A99B18-CD1B-4C7F-9106-BE039FBC993D}" srcOrd="0" destOrd="0" parTransId="{B0BA6719-F9C9-42A8-B5C2-FD7A33E4CD14}" sibTransId="{C35D4A74-F4A3-4C76-9872-793CDAA646B0}"/>
    <dgm:cxn modelId="{00095B33-599F-4281-9DD6-06A90CC36143}" type="presOf" srcId="{B54217DD-507C-4242-8EA2-10843AF0B656}" destId="{68BBC16A-40D4-4FF6-9BFD-B0F616A000F0}" srcOrd="0" destOrd="0" presId="urn:microsoft.com/office/officeart/2008/layout/RadialCluster"/>
    <dgm:cxn modelId="{F627A035-D4A2-4746-877A-B02100573498}" srcId="{A2A99B18-CD1B-4C7F-9106-BE039FBC993D}" destId="{34ED6943-9940-4DC8-8FC8-ACE899AC3A0F}" srcOrd="4" destOrd="0" parTransId="{CBD35E3C-062D-4509-9909-6BABB39DF116}" sibTransId="{9CD06981-2975-4FBC-AE27-BC654110AD71}"/>
    <dgm:cxn modelId="{951EBC5B-AEBE-4DCD-B3A3-A8DA9BD27563}" type="presOf" srcId="{35C34BBD-39ED-4192-BBBC-9C9EC60F47E4}" destId="{AFFD7C35-766B-4A0F-BF91-DDE7BB549C14}" srcOrd="0" destOrd="0" presId="urn:microsoft.com/office/officeart/2008/layout/RadialCluster"/>
    <dgm:cxn modelId="{62246961-4D8E-4779-9961-DFC042A3C096}" type="presOf" srcId="{58684241-68E3-415B-B65F-FE33932AD602}" destId="{EAD14D6E-2CCE-49B7-84A6-2D22C094B0D0}" srcOrd="0" destOrd="0" presId="urn:microsoft.com/office/officeart/2008/layout/RadialCluster"/>
    <dgm:cxn modelId="{5EC40A65-FF4F-4AF7-829B-9D1F63A069AC}" srcId="{A2A99B18-CD1B-4C7F-9106-BE039FBC993D}" destId="{58684241-68E3-415B-B65F-FE33932AD602}" srcOrd="0" destOrd="0" parTransId="{2D3B404B-8493-4D4E-8662-98BA240E5510}" sibTransId="{DF7DC7AD-1339-407A-AB32-1A8CD19FBA66}"/>
    <dgm:cxn modelId="{939DED49-6252-4EEC-AC58-AA0422402F59}" type="presOf" srcId="{60BC6796-167F-4268-B5F6-9E31E7BF122C}" destId="{29CA7C38-5DA1-44EC-B268-7409ED8B2F07}" srcOrd="0" destOrd="0" presId="urn:microsoft.com/office/officeart/2008/layout/RadialCluster"/>
    <dgm:cxn modelId="{86DBC86B-C2A1-4F79-869C-813E4A3DA00F}" srcId="{A2A99B18-CD1B-4C7F-9106-BE039FBC993D}" destId="{7831F18B-96CE-446D-A5AD-0065AEBE804B}" srcOrd="2" destOrd="0" parTransId="{5C6DA63F-A1BE-438B-A4D3-A60902B607B5}" sibTransId="{4356EB8B-6FE9-45DC-84CC-E36BD4449CE2}"/>
    <dgm:cxn modelId="{6A4D4A74-6794-4D9F-894B-E2A6AE8FC2F6}" srcId="{A2A99B18-CD1B-4C7F-9106-BE039FBC993D}" destId="{60BC6796-167F-4268-B5F6-9E31E7BF122C}" srcOrd="5" destOrd="0" parTransId="{195B5206-5F5E-464B-A749-A718A37DE379}" sibTransId="{98F1EFE5-D183-4621-BA75-66715F7C4546}"/>
    <dgm:cxn modelId="{50B9C17F-DE40-4B75-80AC-949CBC7CC140}" type="presOf" srcId="{10FB5282-9A0E-4AC2-83A0-222D24A34778}" destId="{5C8FCB5C-96EF-4C96-8EE9-5B962BE55C48}" srcOrd="0" destOrd="0" presId="urn:microsoft.com/office/officeart/2008/layout/RadialCluster"/>
    <dgm:cxn modelId="{D8850391-EAB6-4FF0-860F-4D3936C9D380}" type="presOf" srcId="{2D3B404B-8493-4D4E-8662-98BA240E5510}" destId="{F7B21768-AD54-40AE-BD6A-743D4855D95A}" srcOrd="0" destOrd="0" presId="urn:microsoft.com/office/officeart/2008/layout/RadialCluster"/>
    <dgm:cxn modelId="{E2D45498-32CD-4786-AD9A-4304A3198ACF}" type="presOf" srcId="{195B5206-5F5E-464B-A749-A718A37DE379}" destId="{00839FAE-A5E3-428E-8603-37A40FF3CDA9}" srcOrd="0" destOrd="0" presId="urn:microsoft.com/office/officeart/2008/layout/RadialCluster"/>
    <dgm:cxn modelId="{8C24C6A0-C5CB-4DDB-934F-620ECB183D99}" srcId="{A2A99B18-CD1B-4C7F-9106-BE039FBC993D}" destId="{7D0034AD-22FB-4BF8-BEC5-DC5208674BC2}" srcOrd="1" destOrd="0" parTransId="{B54217DD-507C-4242-8EA2-10843AF0B656}" sibTransId="{78452A27-3A1F-41F5-BA59-ADBC7B894A7B}"/>
    <dgm:cxn modelId="{E302F2A4-9198-42B4-B18E-EFE69AC5AE39}" type="presOf" srcId="{5D7EAD84-1628-46BF-A6A7-CC885EDAA930}" destId="{61021C5C-18B0-4251-8EDF-3D42CDCC25C3}" srcOrd="0" destOrd="0" presId="urn:microsoft.com/office/officeart/2008/layout/RadialCluster"/>
    <dgm:cxn modelId="{C04206A5-C732-4F55-A418-D0C04953B95B}" type="presOf" srcId="{7831F18B-96CE-446D-A5AD-0065AEBE804B}" destId="{B9F20314-A8E4-4F8A-B6CB-72AB257C2D4A}" srcOrd="0" destOrd="0" presId="urn:microsoft.com/office/officeart/2008/layout/RadialCluster"/>
    <dgm:cxn modelId="{CD06EAB6-A68D-4A58-8AB8-5AD9D0EC9E2E}" type="presOf" srcId="{7BAED433-36B5-4AC5-8AF1-A37FF084ADF8}" destId="{77361E3F-A925-4669-A666-01858257B17F}" srcOrd="0" destOrd="0" presId="urn:microsoft.com/office/officeart/2008/layout/RadialCluster"/>
    <dgm:cxn modelId="{221790C7-8750-40A0-AB7B-2B9B3C712F8D}" srcId="{A2A99B18-CD1B-4C7F-9106-BE039FBC993D}" destId="{7BAED433-36B5-4AC5-8AF1-A37FF084ADF8}" srcOrd="3" destOrd="0" parTransId="{35C34BBD-39ED-4192-BBBC-9C9EC60F47E4}" sibTransId="{8E413A54-17FA-4E05-AEBE-F64E73961E0B}"/>
    <dgm:cxn modelId="{235FC0D1-DBA3-4F31-8E1A-5C9C2806CCD3}" type="presOf" srcId="{A2A99B18-CD1B-4C7F-9106-BE039FBC993D}" destId="{04395A94-C616-4695-955C-25205A223BE1}" srcOrd="0" destOrd="0" presId="urn:microsoft.com/office/officeart/2008/layout/RadialCluster"/>
    <dgm:cxn modelId="{610B35EA-FD86-4C5C-905A-F2C8C18887E9}" type="presOf" srcId="{34ED6943-9940-4DC8-8FC8-ACE899AC3A0F}" destId="{029BCAE3-6714-47EA-8580-DAAEEF81D672}" srcOrd="0" destOrd="0" presId="urn:microsoft.com/office/officeart/2008/layout/RadialCluster"/>
    <dgm:cxn modelId="{8AEDC9ED-E77D-479F-9A95-4EBDE9EF8EB3}" srcId="{A2A99B18-CD1B-4C7F-9106-BE039FBC993D}" destId="{F105153D-C2A6-46B4-B998-E5E8890E7446}" srcOrd="6" destOrd="0" parTransId="{10FB5282-9A0E-4AC2-83A0-222D24A34778}" sibTransId="{C5C072C9-139A-4D4B-9230-FC5E225B7C51}"/>
    <dgm:cxn modelId="{1B516AF1-45BA-4EB4-85A3-768BF420F64F}" type="presOf" srcId="{CBD35E3C-062D-4509-9909-6BABB39DF116}" destId="{DEDB840C-7B22-40BB-A483-3730EFAEED0D}" srcOrd="0" destOrd="0" presId="urn:microsoft.com/office/officeart/2008/layout/RadialCluster"/>
    <dgm:cxn modelId="{836BF8A3-AD00-4B4E-8FB6-C08C63A25382}" type="presParOf" srcId="{61021C5C-18B0-4251-8EDF-3D42CDCC25C3}" destId="{B657529B-6D62-454E-8E59-0AFF8D932BA1}" srcOrd="0" destOrd="0" presId="urn:microsoft.com/office/officeart/2008/layout/RadialCluster"/>
    <dgm:cxn modelId="{2041435F-4A0E-477F-BB61-50A999457F00}" type="presParOf" srcId="{B657529B-6D62-454E-8E59-0AFF8D932BA1}" destId="{04395A94-C616-4695-955C-25205A223BE1}" srcOrd="0" destOrd="0" presId="urn:microsoft.com/office/officeart/2008/layout/RadialCluster"/>
    <dgm:cxn modelId="{6F0351BE-906A-4BF2-8048-9AEE519FC842}" type="presParOf" srcId="{B657529B-6D62-454E-8E59-0AFF8D932BA1}" destId="{F7B21768-AD54-40AE-BD6A-743D4855D95A}" srcOrd="1" destOrd="0" presId="urn:microsoft.com/office/officeart/2008/layout/RadialCluster"/>
    <dgm:cxn modelId="{B58327CD-01E0-42FF-A541-A31378ED647B}" type="presParOf" srcId="{B657529B-6D62-454E-8E59-0AFF8D932BA1}" destId="{EAD14D6E-2CCE-49B7-84A6-2D22C094B0D0}" srcOrd="2" destOrd="0" presId="urn:microsoft.com/office/officeart/2008/layout/RadialCluster"/>
    <dgm:cxn modelId="{DB99444B-D648-462B-A974-F62B9CB4685F}" type="presParOf" srcId="{B657529B-6D62-454E-8E59-0AFF8D932BA1}" destId="{68BBC16A-40D4-4FF6-9BFD-B0F616A000F0}" srcOrd="3" destOrd="0" presId="urn:microsoft.com/office/officeart/2008/layout/RadialCluster"/>
    <dgm:cxn modelId="{E81720D0-55FF-48E2-9684-77093C433B9A}" type="presParOf" srcId="{B657529B-6D62-454E-8E59-0AFF8D932BA1}" destId="{8EE7B1C8-D84C-41CF-8667-5C4FD93CF024}" srcOrd="4" destOrd="0" presId="urn:microsoft.com/office/officeart/2008/layout/RadialCluster"/>
    <dgm:cxn modelId="{B4A9DAA1-05A7-4B71-8107-12F56FB83632}" type="presParOf" srcId="{B657529B-6D62-454E-8E59-0AFF8D932BA1}" destId="{A06A71B1-3F77-4D58-AF40-4F70371085FD}" srcOrd="5" destOrd="0" presId="urn:microsoft.com/office/officeart/2008/layout/RadialCluster"/>
    <dgm:cxn modelId="{F7BF96BD-4619-4864-87A9-29DF8F8F635F}" type="presParOf" srcId="{B657529B-6D62-454E-8E59-0AFF8D932BA1}" destId="{B9F20314-A8E4-4F8A-B6CB-72AB257C2D4A}" srcOrd="6" destOrd="0" presId="urn:microsoft.com/office/officeart/2008/layout/RadialCluster"/>
    <dgm:cxn modelId="{BE78A4D9-A378-4E5C-991F-F8B0946F0B45}" type="presParOf" srcId="{B657529B-6D62-454E-8E59-0AFF8D932BA1}" destId="{AFFD7C35-766B-4A0F-BF91-DDE7BB549C14}" srcOrd="7" destOrd="0" presId="urn:microsoft.com/office/officeart/2008/layout/RadialCluster"/>
    <dgm:cxn modelId="{877514F8-6624-40A4-822E-B696FB4D7C39}" type="presParOf" srcId="{B657529B-6D62-454E-8E59-0AFF8D932BA1}" destId="{77361E3F-A925-4669-A666-01858257B17F}" srcOrd="8" destOrd="0" presId="urn:microsoft.com/office/officeart/2008/layout/RadialCluster"/>
    <dgm:cxn modelId="{7445E15A-59BC-48B7-B2C9-3728E903EB79}" type="presParOf" srcId="{B657529B-6D62-454E-8E59-0AFF8D932BA1}" destId="{DEDB840C-7B22-40BB-A483-3730EFAEED0D}" srcOrd="9" destOrd="0" presId="urn:microsoft.com/office/officeart/2008/layout/RadialCluster"/>
    <dgm:cxn modelId="{2FD7C6BA-AA44-4364-9E59-B34573C60CEE}" type="presParOf" srcId="{B657529B-6D62-454E-8E59-0AFF8D932BA1}" destId="{029BCAE3-6714-47EA-8580-DAAEEF81D672}" srcOrd="10" destOrd="0" presId="urn:microsoft.com/office/officeart/2008/layout/RadialCluster"/>
    <dgm:cxn modelId="{9E141616-77B3-440D-A301-F333B61908EA}" type="presParOf" srcId="{B657529B-6D62-454E-8E59-0AFF8D932BA1}" destId="{00839FAE-A5E3-428E-8603-37A40FF3CDA9}" srcOrd="11" destOrd="0" presId="urn:microsoft.com/office/officeart/2008/layout/RadialCluster"/>
    <dgm:cxn modelId="{CB5741D8-1DCE-465E-A495-3D7589E370A4}" type="presParOf" srcId="{B657529B-6D62-454E-8E59-0AFF8D932BA1}" destId="{29CA7C38-5DA1-44EC-B268-7409ED8B2F07}" srcOrd="12" destOrd="0" presId="urn:microsoft.com/office/officeart/2008/layout/RadialCluster"/>
    <dgm:cxn modelId="{35F30C86-A0D1-4D16-977C-489A145E6A2F}" type="presParOf" srcId="{B657529B-6D62-454E-8E59-0AFF8D932BA1}" destId="{5C8FCB5C-96EF-4C96-8EE9-5B962BE55C48}" srcOrd="13" destOrd="0" presId="urn:microsoft.com/office/officeart/2008/layout/RadialCluster"/>
    <dgm:cxn modelId="{C1195763-B995-4225-85A3-9005C3914820}" type="presParOf" srcId="{B657529B-6D62-454E-8E59-0AFF8D932BA1}" destId="{C6456A3D-A576-4B82-BA27-238AF2EB7656}" srcOrd="14" destOrd="0" presId="urn:microsoft.com/office/officeart/2008/layout/Radial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670FB5C-1F5E-4ECA-86AC-0F071332334D}"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s-ES"/>
        </a:p>
      </dgm:t>
    </dgm:pt>
    <dgm:pt modelId="{2D3A3911-BD34-4EA3-814A-EDE13E44DA33}">
      <dgm:prSet phldrT="[Texto]" custT="1"/>
      <dgm:spPr>
        <a:solidFill>
          <a:srgbClr val="08A5CA"/>
        </a:solidFill>
      </dgm:spPr>
      <dgm:t>
        <a:bodyPr/>
        <a:lstStyle/>
        <a:p>
          <a:r>
            <a:rPr lang="es-ES" sz="2000" b="1" noProof="0" dirty="0">
              <a:solidFill>
                <a:schemeClr val="bg1"/>
              </a:solidFill>
            </a:rPr>
            <a:t>Derechos morales</a:t>
          </a:r>
        </a:p>
      </dgm:t>
    </dgm:pt>
    <dgm:pt modelId="{DEC0A282-8E75-41A1-A3B5-D9012C5559E3}" type="parTrans" cxnId="{6BCFF3E1-1C2B-41F0-A0B8-20EC734AC3F1}">
      <dgm:prSet/>
      <dgm:spPr/>
      <dgm:t>
        <a:bodyPr/>
        <a:lstStyle/>
        <a:p>
          <a:endParaRPr lang="es-ES"/>
        </a:p>
      </dgm:t>
    </dgm:pt>
    <dgm:pt modelId="{366E9A4A-0D15-4579-8909-FBF4404E206F}" type="sibTrans" cxnId="{6BCFF3E1-1C2B-41F0-A0B8-20EC734AC3F1}">
      <dgm:prSet/>
      <dgm:spPr/>
      <dgm:t>
        <a:bodyPr/>
        <a:lstStyle/>
        <a:p>
          <a:endParaRPr lang="es-ES"/>
        </a:p>
      </dgm:t>
    </dgm:pt>
    <dgm:pt modelId="{E52AE913-5FB9-44D4-904A-5DCEDC547F8A}">
      <dgm:prSet phldrT="[Texto]" custT="1"/>
      <dgm:spPr>
        <a:ln>
          <a:solidFill>
            <a:srgbClr val="08A5CA"/>
          </a:solidFill>
        </a:ln>
      </dgm:spPr>
      <dgm:t>
        <a:bodyPr/>
        <a:lstStyle/>
        <a:p>
          <a:r>
            <a:rPr lang="es-ES" sz="1600" noProof="0" dirty="0">
              <a:solidFill>
                <a:srgbClr val="067F9C"/>
              </a:solidFill>
            </a:rPr>
            <a:t>Paternidad</a:t>
          </a:r>
        </a:p>
      </dgm:t>
    </dgm:pt>
    <dgm:pt modelId="{7E7070E9-9340-4E1F-AA5B-29D4ACE67DF8}" type="parTrans" cxnId="{9200D613-EC0C-44FD-AB20-54D69795E673}">
      <dgm:prSet/>
      <dgm:spPr/>
      <dgm:t>
        <a:bodyPr/>
        <a:lstStyle/>
        <a:p>
          <a:endParaRPr lang="es-ES"/>
        </a:p>
      </dgm:t>
    </dgm:pt>
    <dgm:pt modelId="{C6E5B891-4633-4F62-A198-1B517110E3E0}" type="sibTrans" cxnId="{9200D613-EC0C-44FD-AB20-54D69795E673}">
      <dgm:prSet/>
      <dgm:spPr/>
      <dgm:t>
        <a:bodyPr/>
        <a:lstStyle/>
        <a:p>
          <a:endParaRPr lang="es-ES"/>
        </a:p>
      </dgm:t>
    </dgm:pt>
    <dgm:pt modelId="{DA308548-E32B-4F7D-A02B-A14066359474}">
      <dgm:prSet phldrT="[Texto]" custT="1"/>
      <dgm:spPr>
        <a:ln>
          <a:solidFill>
            <a:srgbClr val="08A5CA"/>
          </a:solidFill>
        </a:ln>
      </dgm:spPr>
      <dgm:t>
        <a:bodyPr/>
        <a:lstStyle/>
        <a:p>
          <a:r>
            <a:rPr lang="es-ES" sz="1600" noProof="0" dirty="0">
              <a:solidFill>
                <a:srgbClr val="067F9C"/>
              </a:solidFill>
            </a:rPr>
            <a:t>Integridad</a:t>
          </a:r>
          <a:endParaRPr lang="es-ES" sz="1600" b="0" noProof="0" dirty="0">
            <a:solidFill>
              <a:srgbClr val="067F9C"/>
            </a:solidFill>
          </a:endParaRPr>
        </a:p>
      </dgm:t>
    </dgm:pt>
    <dgm:pt modelId="{65F0448F-B3D6-442B-868F-1F30F6B2EA5B}" type="parTrans" cxnId="{68309408-8B4E-4C33-BFB7-72851184E748}">
      <dgm:prSet/>
      <dgm:spPr/>
      <dgm:t>
        <a:bodyPr/>
        <a:lstStyle/>
        <a:p>
          <a:endParaRPr lang="es-ES"/>
        </a:p>
      </dgm:t>
    </dgm:pt>
    <dgm:pt modelId="{0438F0DF-5A8B-4E35-B2C5-41798F07692D}" type="sibTrans" cxnId="{68309408-8B4E-4C33-BFB7-72851184E748}">
      <dgm:prSet/>
      <dgm:spPr/>
      <dgm:t>
        <a:bodyPr/>
        <a:lstStyle/>
        <a:p>
          <a:endParaRPr lang="es-ES"/>
        </a:p>
      </dgm:t>
    </dgm:pt>
    <dgm:pt modelId="{C23C8D23-F066-427D-ABAC-505C13632C54}">
      <dgm:prSet phldrT="[Texto]" custT="1"/>
      <dgm:spPr>
        <a:solidFill>
          <a:srgbClr val="08A5CA"/>
        </a:solidFill>
      </dgm:spPr>
      <dgm:t>
        <a:bodyPr/>
        <a:lstStyle/>
        <a:p>
          <a:r>
            <a:rPr lang="es-ES" sz="2000" b="1" noProof="0" dirty="0">
              <a:solidFill>
                <a:schemeClr val="bg1"/>
              </a:solidFill>
            </a:rPr>
            <a:t>Derechos patrimoniales o de explotación </a:t>
          </a:r>
        </a:p>
      </dgm:t>
    </dgm:pt>
    <dgm:pt modelId="{507D4A92-338E-4D51-B577-47278762E0BF}" type="parTrans" cxnId="{A4678225-7C93-4091-8C0D-42F0F121E425}">
      <dgm:prSet/>
      <dgm:spPr/>
      <dgm:t>
        <a:bodyPr/>
        <a:lstStyle/>
        <a:p>
          <a:endParaRPr lang="es-ES"/>
        </a:p>
      </dgm:t>
    </dgm:pt>
    <dgm:pt modelId="{B8AFAD48-8816-4147-95B7-14F9F79BD6F4}" type="sibTrans" cxnId="{A4678225-7C93-4091-8C0D-42F0F121E425}">
      <dgm:prSet/>
      <dgm:spPr/>
      <dgm:t>
        <a:bodyPr/>
        <a:lstStyle/>
        <a:p>
          <a:endParaRPr lang="es-ES"/>
        </a:p>
      </dgm:t>
    </dgm:pt>
    <dgm:pt modelId="{795E0D54-EBFB-4076-BCD9-44419D1A409F}">
      <dgm:prSet phldrT="[Texto]" custT="1"/>
      <dgm:spPr>
        <a:ln>
          <a:solidFill>
            <a:srgbClr val="08A5CA"/>
          </a:solidFill>
        </a:ln>
      </dgm:spPr>
      <dgm:t>
        <a:bodyPr/>
        <a:lstStyle/>
        <a:p>
          <a:r>
            <a:rPr lang="es-ES" sz="1600" noProof="0" dirty="0">
              <a:solidFill>
                <a:srgbClr val="067F9C"/>
              </a:solidFill>
            </a:rPr>
            <a:t>Reproducción</a:t>
          </a:r>
        </a:p>
      </dgm:t>
    </dgm:pt>
    <dgm:pt modelId="{CA14B49D-6042-48E5-AD16-F9AA12D7B33F}" type="parTrans" cxnId="{0C316EC1-9B79-4B24-B0DC-74914CA7BB02}">
      <dgm:prSet/>
      <dgm:spPr/>
      <dgm:t>
        <a:bodyPr/>
        <a:lstStyle/>
        <a:p>
          <a:endParaRPr lang="es-ES"/>
        </a:p>
      </dgm:t>
    </dgm:pt>
    <dgm:pt modelId="{4C67B7F1-50FF-4450-B533-3C527F254D1D}" type="sibTrans" cxnId="{0C316EC1-9B79-4B24-B0DC-74914CA7BB02}">
      <dgm:prSet/>
      <dgm:spPr/>
      <dgm:t>
        <a:bodyPr/>
        <a:lstStyle/>
        <a:p>
          <a:endParaRPr lang="es-ES"/>
        </a:p>
      </dgm:t>
    </dgm:pt>
    <dgm:pt modelId="{03559CEF-1444-4018-9C67-124EDA4508B6}">
      <dgm:prSet phldrT="[Texto]" custT="1"/>
      <dgm:spPr>
        <a:ln>
          <a:solidFill>
            <a:srgbClr val="08A5CA"/>
          </a:solidFill>
        </a:ln>
      </dgm:spPr>
      <dgm:t>
        <a:bodyPr/>
        <a:lstStyle/>
        <a:p>
          <a:r>
            <a:rPr lang="es-ES" sz="1600" noProof="0" dirty="0">
              <a:solidFill>
                <a:srgbClr val="067F9C"/>
              </a:solidFill>
            </a:rPr>
            <a:t>Distribución</a:t>
          </a:r>
        </a:p>
      </dgm:t>
    </dgm:pt>
    <dgm:pt modelId="{7199718D-79E1-47EF-96E1-EED70DACBD8C}" type="parTrans" cxnId="{6E234A90-3EE6-4878-9838-4FED9A9026A0}">
      <dgm:prSet/>
      <dgm:spPr/>
      <dgm:t>
        <a:bodyPr/>
        <a:lstStyle/>
        <a:p>
          <a:endParaRPr lang="es-ES"/>
        </a:p>
      </dgm:t>
    </dgm:pt>
    <dgm:pt modelId="{65F8CC9F-28DF-485B-8887-4389E0B37013}" type="sibTrans" cxnId="{6E234A90-3EE6-4878-9838-4FED9A9026A0}">
      <dgm:prSet/>
      <dgm:spPr/>
      <dgm:t>
        <a:bodyPr/>
        <a:lstStyle/>
        <a:p>
          <a:endParaRPr lang="es-ES"/>
        </a:p>
      </dgm:t>
    </dgm:pt>
    <dgm:pt modelId="{9C08E2A8-1D34-4EB5-8648-93591CF054E3}">
      <dgm:prSet phldrT="[Texto]" custT="1"/>
      <dgm:spPr>
        <a:ln>
          <a:solidFill>
            <a:srgbClr val="08A5CA"/>
          </a:solidFill>
        </a:ln>
      </dgm:spPr>
      <dgm:t>
        <a:bodyPr/>
        <a:lstStyle/>
        <a:p>
          <a:r>
            <a:rPr lang="es-ES" sz="1600" noProof="0" dirty="0">
              <a:solidFill>
                <a:srgbClr val="067F9C"/>
              </a:solidFill>
            </a:rPr>
            <a:t>Comunicación pública</a:t>
          </a:r>
        </a:p>
      </dgm:t>
    </dgm:pt>
    <dgm:pt modelId="{AACD26F6-17B5-46EC-B49D-BD43CD157BBC}" type="parTrans" cxnId="{3957BE46-E53E-472D-BEEB-B9229B9727E4}">
      <dgm:prSet/>
      <dgm:spPr/>
      <dgm:t>
        <a:bodyPr/>
        <a:lstStyle/>
        <a:p>
          <a:endParaRPr lang="es-ES"/>
        </a:p>
      </dgm:t>
    </dgm:pt>
    <dgm:pt modelId="{F3CBF9DD-AC2F-4E41-8986-5CC1464B0F48}" type="sibTrans" cxnId="{3957BE46-E53E-472D-BEEB-B9229B9727E4}">
      <dgm:prSet/>
      <dgm:spPr/>
      <dgm:t>
        <a:bodyPr/>
        <a:lstStyle/>
        <a:p>
          <a:endParaRPr lang="es-ES"/>
        </a:p>
      </dgm:t>
    </dgm:pt>
    <dgm:pt modelId="{5A93219A-38BB-4B5C-A271-8BA9FB0C4FC5}">
      <dgm:prSet phldrT="[Texto]" custT="1"/>
      <dgm:spPr>
        <a:ln>
          <a:solidFill>
            <a:srgbClr val="08A5CA"/>
          </a:solidFill>
        </a:ln>
      </dgm:spPr>
      <dgm:t>
        <a:bodyPr/>
        <a:lstStyle/>
        <a:p>
          <a:r>
            <a:rPr lang="es-ES" sz="1600" noProof="0" dirty="0">
              <a:solidFill>
                <a:srgbClr val="067F9C"/>
              </a:solidFill>
            </a:rPr>
            <a:t>Transformación</a:t>
          </a:r>
        </a:p>
      </dgm:t>
    </dgm:pt>
    <dgm:pt modelId="{A41A37F0-5333-402A-A5E2-F9FA2971E53D}" type="parTrans" cxnId="{E0E9480B-061A-4723-AE01-4A772F5025FA}">
      <dgm:prSet/>
      <dgm:spPr/>
      <dgm:t>
        <a:bodyPr/>
        <a:lstStyle/>
        <a:p>
          <a:endParaRPr lang="es-ES"/>
        </a:p>
      </dgm:t>
    </dgm:pt>
    <dgm:pt modelId="{38697B06-7AB0-449E-8704-32111064E5B3}" type="sibTrans" cxnId="{E0E9480B-061A-4723-AE01-4A772F5025FA}">
      <dgm:prSet/>
      <dgm:spPr/>
      <dgm:t>
        <a:bodyPr/>
        <a:lstStyle/>
        <a:p>
          <a:endParaRPr lang="es-ES"/>
        </a:p>
      </dgm:t>
    </dgm:pt>
    <dgm:pt modelId="{1BB0618D-8DEA-46ED-BDF1-96DB186F0C12}">
      <dgm:prSet phldrT="[Texto]" custT="1"/>
      <dgm:spPr>
        <a:ln>
          <a:solidFill>
            <a:srgbClr val="08A5CA"/>
          </a:solidFill>
        </a:ln>
      </dgm:spPr>
      <dgm:t>
        <a:bodyPr/>
        <a:lstStyle/>
        <a:p>
          <a:r>
            <a:rPr lang="es-ES" sz="1600" b="0" dirty="0">
              <a:solidFill>
                <a:srgbClr val="067F9C"/>
              </a:solidFill>
            </a:rPr>
            <a:t>Divulgación</a:t>
          </a:r>
        </a:p>
      </dgm:t>
    </dgm:pt>
    <dgm:pt modelId="{5C76F554-47C5-4AF7-9BA3-66E02C4D2F38}" type="parTrans" cxnId="{B3B90150-E0AF-4E04-88A4-2C770162E9A8}">
      <dgm:prSet/>
      <dgm:spPr/>
      <dgm:t>
        <a:bodyPr/>
        <a:lstStyle/>
        <a:p>
          <a:endParaRPr lang="ca-ES"/>
        </a:p>
      </dgm:t>
    </dgm:pt>
    <dgm:pt modelId="{C31FDF81-86FE-4213-AA93-226FC1BD0382}" type="sibTrans" cxnId="{B3B90150-E0AF-4E04-88A4-2C770162E9A8}">
      <dgm:prSet/>
      <dgm:spPr/>
      <dgm:t>
        <a:bodyPr/>
        <a:lstStyle/>
        <a:p>
          <a:endParaRPr lang="ca-ES"/>
        </a:p>
      </dgm:t>
    </dgm:pt>
    <dgm:pt modelId="{691C328E-BFD9-400A-A344-4BC8B76F93A2}">
      <dgm:prSet phldrT="[Texto]" custT="1"/>
      <dgm:spPr>
        <a:ln>
          <a:solidFill>
            <a:srgbClr val="08A5CA"/>
          </a:solidFill>
        </a:ln>
      </dgm:spPr>
      <dgm:t>
        <a:bodyPr/>
        <a:lstStyle/>
        <a:p>
          <a:r>
            <a:rPr lang="es-ES" sz="1600" b="0" dirty="0">
              <a:solidFill>
                <a:srgbClr val="067F9C"/>
              </a:solidFill>
            </a:rPr>
            <a:t>Acceso</a:t>
          </a:r>
        </a:p>
      </dgm:t>
    </dgm:pt>
    <dgm:pt modelId="{AE237EAB-99DC-47A3-A662-60A7B9211012}" type="parTrans" cxnId="{0BE646AB-CB44-4A40-B50D-4C4A5D4935C0}">
      <dgm:prSet/>
      <dgm:spPr/>
      <dgm:t>
        <a:bodyPr/>
        <a:lstStyle/>
        <a:p>
          <a:endParaRPr lang="ca-ES"/>
        </a:p>
      </dgm:t>
    </dgm:pt>
    <dgm:pt modelId="{6CD7D852-C801-4E82-B244-461EDD9761D8}" type="sibTrans" cxnId="{0BE646AB-CB44-4A40-B50D-4C4A5D4935C0}">
      <dgm:prSet/>
      <dgm:spPr/>
      <dgm:t>
        <a:bodyPr/>
        <a:lstStyle/>
        <a:p>
          <a:endParaRPr lang="ca-ES"/>
        </a:p>
      </dgm:t>
    </dgm:pt>
    <dgm:pt modelId="{57E83423-3D66-4EC8-8EE1-428E882D9F5D}">
      <dgm:prSet phldrT="[Texto]" custT="1"/>
      <dgm:spPr>
        <a:ln>
          <a:solidFill>
            <a:srgbClr val="08A5CA"/>
          </a:solidFill>
        </a:ln>
      </dgm:spPr>
      <dgm:t>
        <a:bodyPr/>
        <a:lstStyle/>
        <a:p>
          <a:pPr algn="ctr"/>
          <a:r>
            <a:rPr lang="es-ES" sz="1600" b="0" dirty="0">
              <a:solidFill>
                <a:srgbClr val="067F9C"/>
              </a:solidFill>
            </a:rPr>
            <a:t>Modificación</a:t>
          </a:r>
        </a:p>
      </dgm:t>
    </dgm:pt>
    <dgm:pt modelId="{FF83E572-2A1C-453B-BC30-11593F3669BE}" type="parTrans" cxnId="{CD6410B1-4835-4076-A98C-8FA71B317042}">
      <dgm:prSet/>
      <dgm:spPr/>
      <dgm:t>
        <a:bodyPr/>
        <a:lstStyle/>
        <a:p>
          <a:endParaRPr lang="ca-ES"/>
        </a:p>
      </dgm:t>
    </dgm:pt>
    <dgm:pt modelId="{02B12E44-3CC4-4BDF-862C-6D278D9433E6}" type="sibTrans" cxnId="{CD6410B1-4835-4076-A98C-8FA71B317042}">
      <dgm:prSet/>
      <dgm:spPr/>
      <dgm:t>
        <a:bodyPr/>
        <a:lstStyle/>
        <a:p>
          <a:endParaRPr lang="ca-ES"/>
        </a:p>
      </dgm:t>
    </dgm:pt>
    <dgm:pt modelId="{487ACD2B-E4E1-4821-A560-B9523958D32D}">
      <dgm:prSet phldrT="[Texto]" custT="1"/>
      <dgm:spPr>
        <a:ln>
          <a:solidFill>
            <a:srgbClr val="08A5CA"/>
          </a:solidFill>
        </a:ln>
      </dgm:spPr>
      <dgm:t>
        <a:bodyPr/>
        <a:lstStyle/>
        <a:p>
          <a:pPr algn="ctr"/>
          <a:r>
            <a:rPr lang="es-ES" sz="1600" b="0" dirty="0">
              <a:solidFill>
                <a:srgbClr val="067F9C"/>
              </a:solidFill>
            </a:rPr>
            <a:t> Retirada</a:t>
          </a:r>
        </a:p>
      </dgm:t>
    </dgm:pt>
    <dgm:pt modelId="{39729662-4307-4280-AA3E-9627C48620D2}" type="parTrans" cxnId="{E58754A5-E15A-47A7-BA14-5E5A364D99F4}">
      <dgm:prSet/>
      <dgm:spPr>
        <a:ln>
          <a:solidFill>
            <a:srgbClr val="08A5CA"/>
          </a:solidFill>
        </a:ln>
      </dgm:spPr>
      <dgm:t>
        <a:bodyPr/>
        <a:lstStyle/>
        <a:p>
          <a:endParaRPr lang="ca-ES"/>
        </a:p>
      </dgm:t>
    </dgm:pt>
    <dgm:pt modelId="{310E4382-C9D7-4A68-A446-24EE8910042A}" type="sibTrans" cxnId="{E58754A5-E15A-47A7-BA14-5E5A364D99F4}">
      <dgm:prSet/>
      <dgm:spPr/>
      <dgm:t>
        <a:bodyPr/>
        <a:lstStyle/>
        <a:p>
          <a:endParaRPr lang="ca-ES"/>
        </a:p>
      </dgm:t>
    </dgm:pt>
    <dgm:pt modelId="{342EF07A-5EBD-429A-A075-D01955D8C12A}" type="pres">
      <dgm:prSet presAssocID="{0670FB5C-1F5E-4ECA-86AC-0F071332334D}" presName="diagram" presStyleCnt="0">
        <dgm:presLayoutVars>
          <dgm:chPref val="1"/>
          <dgm:dir/>
          <dgm:animOne val="branch"/>
          <dgm:animLvl val="lvl"/>
          <dgm:resizeHandles/>
        </dgm:presLayoutVars>
      </dgm:prSet>
      <dgm:spPr/>
    </dgm:pt>
    <dgm:pt modelId="{1F61FDF9-C0FC-44DE-998A-33CB8BB583C2}" type="pres">
      <dgm:prSet presAssocID="{2D3A3911-BD34-4EA3-814A-EDE13E44DA33}" presName="root" presStyleCnt="0"/>
      <dgm:spPr/>
    </dgm:pt>
    <dgm:pt modelId="{F3CA9038-A95F-459D-9CF2-ACB609A6ED75}" type="pres">
      <dgm:prSet presAssocID="{2D3A3911-BD34-4EA3-814A-EDE13E44DA33}" presName="rootComposite" presStyleCnt="0"/>
      <dgm:spPr/>
    </dgm:pt>
    <dgm:pt modelId="{B6B20D4D-F8C6-4E1A-B725-A0D7C5C2DC91}" type="pres">
      <dgm:prSet presAssocID="{2D3A3911-BD34-4EA3-814A-EDE13E44DA33}" presName="rootText" presStyleLbl="node1" presStyleIdx="0" presStyleCnt="2" custScaleX="298283" custScaleY="166648" custLinFactNeighborX="-328" custLinFactNeighborY="-16833"/>
      <dgm:spPr/>
    </dgm:pt>
    <dgm:pt modelId="{C8006516-D0F6-4378-8946-DEA464A7D0AF}" type="pres">
      <dgm:prSet presAssocID="{2D3A3911-BD34-4EA3-814A-EDE13E44DA33}" presName="rootConnector" presStyleLbl="node1" presStyleIdx="0" presStyleCnt="2"/>
      <dgm:spPr/>
    </dgm:pt>
    <dgm:pt modelId="{B09203C1-1AF6-4FF8-BA79-8B78F53DA85B}" type="pres">
      <dgm:prSet presAssocID="{2D3A3911-BD34-4EA3-814A-EDE13E44DA33}" presName="childShape" presStyleCnt="0"/>
      <dgm:spPr/>
    </dgm:pt>
    <dgm:pt modelId="{0B668FFE-6889-4FFD-8028-A4FB6909649B}" type="pres">
      <dgm:prSet presAssocID="{7E7070E9-9340-4E1F-AA5B-29D4ACE67DF8}" presName="Name13" presStyleLbl="parChTrans1D2" presStyleIdx="0" presStyleCnt="10"/>
      <dgm:spPr/>
    </dgm:pt>
    <dgm:pt modelId="{85FB2355-BBAA-45DF-BCFB-2F2CEBFDF383}" type="pres">
      <dgm:prSet presAssocID="{E52AE913-5FB9-44D4-904A-5DCEDC547F8A}" presName="childText" presStyleLbl="bgAcc1" presStyleIdx="0" presStyleCnt="10" custScaleX="262210" custScaleY="94890">
        <dgm:presLayoutVars>
          <dgm:bulletEnabled val="1"/>
        </dgm:presLayoutVars>
      </dgm:prSet>
      <dgm:spPr/>
    </dgm:pt>
    <dgm:pt modelId="{9D574AF7-58CF-4854-8267-25CE18689BEF}" type="pres">
      <dgm:prSet presAssocID="{65F0448F-B3D6-442B-868F-1F30F6B2EA5B}" presName="Name13" presStyleLbl="parChTrans1D2" presStyleIdx="1" presStyleCnt="10"/>
      <dgm:spPr/>
    </dgm:pt>
    <dgm:pt modelId="{A6079A2E-2CE0-40DA-81B2-31A7FED6E85E}" type="pres">
      <dgm:prSet presAssocID="{DA308548-E32B-4F7D-A02B-A14066359474}" presName="childText" presStyleLbl="bgAcc1" presStyleIdx="1" presStyleCnt="10" custScaleX="260637" custScaleY="112708">
        <dgm:presLayoutVars>
          <dgm:bulletEnabled val="1"/>
        </dgm:presLayoutVars>
      </dgm:prSet>
      <dgm:spPr/>
    </dgm:pt>
    <dgm:pt modelId="{804A626A-D3F2-4DD6-B18B-9C5A1D343D81}" type="pres">
      <dgm:prSet presAssocID="{5C76F554-47C5-4AF7-9BA3-66E02C4D2F38}" presName="Name13" presStyleLbl="parChTrans1D2" presStyleIdx="2" presStyleCnt="10"/>
      <dgm:spPr/>
    </dgm:pt>
    <dgm:pt modelId="{3877BB24-943A-4CDE-B921-4CBE7A1D4056}" type="pres">
      <dgm:prSet presAssocID="{1BB0618D-8DEA-46ED-BDF1-96DB186F0C12}" presName="childText" presStyleLbl="bgAcc1" presStyleIdx="2" presStyleCnt="10" custScaleX="261541" custScaleY="108126" custLinFactNeighborX="5801" custLinFactNeighborY="5561">
        <dgm:presLayoutVars>
          <dgm:bulletEnabled val="1"/>
        </dgm:presLayoutVars>
      </dgm:prSet>
      <dgm:spPr/>
    </dgm:pt>
    <dgm:pt modelId="{E87EF1A1-3812-4934-94DD-16AAB2E4BF79}" type="pres">
      <dgm:prSet presAssocID="{AE237EAB-99DC-47A3-A662-60A7B9211012}" presName="Name13" presStyleLbl="parChTrans1D2" presStyleIdx="3" presStyleCnt="10"/>
      <dgm:spPr/>
    </dgm:pt>
    <dgm:pt modelId="{2A812920-F277-4A4D-9A6A-8833D887C0C6}" type="pres">
      <dgm:prSet presAssocID="{691C328E-BFD9-400A-A344-4BC8B76F93A2}" presName="childText" presStyleLbl="bgAcc1" presStyleIdx="3" presStyleCnt="10" custScaleX="199492" custScaleY="101203" custLinFactNeighborX="2659" custLinFactNeighborY="3641">
        <dgm:presLayoutVars>
          <dgm:bulletEnabled val="1"/>
        </dgm:presLayoutVars>
      </dgm:prSet>
      <dgm:spPr/>
    </dgm:pt>
    <dgm:pt modelId="{326806C3-2241-4732-B7AF-0D52A7F09558}" type="pres">
      <dgm:prSet presAssocID="{FF83E572-2A1C-453B-BC30-11593F3669BE}" presName="Name13" presStyleLbl="parChTrans1D2" presStyleIdx="4" presStyleCnt="10"/>
      <dgm:spPr/>
    </dgm:pt>
    <dgm:pt modelId="{32C7CAA6-3984-4303-ACAB-047833D2336B}" type="pres">
      <dgm:prSet presAssocID="{57E83423-3D66-4EC8-8EE1-428E882D9F5D}" presName="childText" presStyleLbl="bgAcc1" presStyleIdx="4" presStyleCnt="10" custScaleX="269356" custScaleY="109667">
        <dgm:presLayoutVars>
          <dgm:bulletEnabled val="1"/>
        </dgm:presLayoutVars>
      </dgm:prSet>
      <dgm:spPr/>
    </dgm:pt>
    <dgm:pt modelId="{B57DA8F8-95E3-4FDB-B991-D67892D30B54}" type="pres">
      <dgm:prSet presAssocID="{39729662-4307-4280-AA3E-9627C48620D2}" presName="Name13" presStyleLbl="parChTrans1D2" presStyleIdx="5" presStyleCnt="10"/>
      <dgm:spPr/>
    </dgm:pt>
    <dgm:pt modelId="{E30CE63A-B507-4E11-AD92-6D2808410AE1}" type="pres">
      <dgm:prSet presAssocID="{487ACD2B-E4E1-4821-A560-B9523958D32D}" presName="childText" presStyleLbl="bgAcc1" presStyleIdx="5" presStyleCnt="10" custScaleX="198934" custLinFactNeighborX="841" custLinFactNeighborY="317">
        <dgm:presLayoutVars>
          <dgm:bulletEnabled val="1"/>
        </dgm:presLayoutVars>
      </dgm:prSet>
      <dgm:spPr/>
    </dgm:pt>
    <dgm:pt modelId="{480079F8-E77F-48CA-B576-C94F35EEDA71}" type="pres">
      <dgm:prSet presAssocID="{C23C8D23-F066-427D-ABAC-505C13632C54}" presName="root" presStyleCnt="0"/>
      <dgm:spPr/>
    </dgm:pt>
    <dgm:pt modelId="{DB74D889-E1F1-4857-BFC4-5790DC0FDA94}" type="pres">
      <dgm:prSet presAssocID="{C23C8D23-F066-427D-ABAC-505C13632C54}" presName="rootComposite" presStyleCnt="0"/>
      <dgm:spPr/>
    </dgm:pt>
    <dgm:pt modelId="{1114A13B-CD1C-494C-968F-3A7235CCE72C}" type="pres">
      <dgm:prSet presAssocID="{C23C8D23-F066-427D-ABAC-505C13632C54}" presName="rootText" presStyleLbl="node1" presStyleIdx="1" presStyleCnt="2" custScaleX="400012" custScaleY="237920" custLinFactNeighborX="63918" custLinFactNeighborY="-133"/>
      <dgm:spPr/>
    </dgm:pt>
    <dgm:pt modelId="{5909D071-0448-459F-B16D-DF9D895B218A}" type="pres">
      <dgm:prSet presAssocID="{C23C8D23-F066-427D-ABAC-505C13632C54}" presName="rootConnector" presStyleLbl="node1" presStyleIdx="1" presStyleCnt="2"/>
      <dgm:spPr/>
    </dgm:pt>
    <dgm:pt modelId="{511A80F8-B0B9-44CE-8BD3-114655B7DAAE}" type="pres">
      <dgm:prSet presAssocID="{C23C8D23-F066-427D-ABAC-505C13632C54}" presName="childShape" presStyleCnt="0"/>
      <dgm:spPr/>
    </dgm:pt>
    <dgm:pt modelId="{F4F07AF7-90F7-4841-9CFD-E80FD44244B7}" type="pres">
      <dgm:prSet presAssocID="{CA14B49D-6042-48E5-AD16-F9AA12D7B33F}" presName="Name13" presStyleLbl="parChTrans1D2" presStyleIdx="6" presStyleCnt="10"/>
      <dgm:spPr/>
    </dgm:pt>
    <dgm:pt modelId="{21A6660B-AD93-4FEC-854A-4D9251F60177}" type="pres">
      <dgm:prSet presAssocID="{795E0D54-EBFB-4076-BCD9-44419D1A409F}" presName="childText" presStyleLbl="bgAcc1" presStyleIdx="6" presStyleCnt="10" custScaleX="278204" custLinFactNeighborX="80618" custLinFactNeighborY="-5783">
        <dgm:presLayoutVars>
          <dgm:bulletEnabled val="1"/>
        </dgm:presLayoutVars>
      </dgm:prSet>
      <dgm:spPr/>
    </dgm:pt>
    <dgm:pt modelId="{5B01E7F7-7C70-4F5B-AB0A-8D4553531E33}" type="pres">
      <dgm:prSet presAssocID="{7199718D-79E1-47EF-96E1-EED70DACBD8C}" presName="Name13" presStyleLbl="parChTrans1D2" presStyleIdx="7" presStyleCnt="10"/>
      <dgm:spPr/>
    </dgm:pt>
    <dgm:pt modelId="{4E9FB34B-BD19-4A19-95E8-142BE15CC46C}" type="pres">
      <dgm:prSet presAssocID="{03559CEF-1444-4018-9C67-124EDA4508B6}" presName="childText" presStyleLbl="bgAcc1" presStyleIdx="7" presStyleCnt="10" custScaleX="285327" custLinFactNeighborX="76584">
        <dgm:presLayoutVars>
          <dgm:bulletEnabled val="1"/>
        </dgm:presLayoutVars>
      </dgm:prSet>
      <dgm:spPr/>
    </dgm:pt>
    <dgm:pt modelId="{57EBAAB6-FAA3-41B9-870E-DEBDD4720CC9}" type="pres">
      <dgm:prSet presAssocID="{AACD26F6-17B5-46EC-B49D-BD43CD157BBC}" presName="Name13" presStyleLbl="parChTrans1D2" presStyleIdx="8" presStyleCnt="10"/>
      <dgm:spPr/>
    </dgm:pt>
    <dgm:pt modelId="{214A7A5A-258F-44DA-AB03-EA1855C4D25A}" type="pres">
      <dgm:prSet presAssocID="{9C08E2A8-1D34-4EB5-8648-93591CF054E3}" presName="childText" presStyleLbl="bgAcc1" presStyleIdx="8" presStyleCnt="10" custScaleX="415055" custScaleY="115570" custLinFactY="53187" custLinFactNeighborX="76657" custLinFactNeighborY="100000">
        <dgm:presLayoutVars>
          <dgm:bulletEnabled val="1"/>
        </dgm:presLayoutVars>
      </dgm:prSet>
      <dgm:spPr/>
    </dgm:pt>
    <dgm:pt modelId="{69907656-02D7-4D99-8530-A655B1F12986}" type="pres">
      <dgm:prSet presAssocID="{A41A37F0-5333-402A-A5E2-F9FA2971E53D}" presName="Name13" presStyleLbl="parChTrans1D2" presStyleIdx="9" presStyleCnt="10"/>
      <dgm:spPr/>
    </dgm:pt>
    <dgm:pt modelId="{A2861273-DAA2-413B-AAE6-9CC25E9355B5}" type="pres">
      <dgm:prSet presAssocID="{5A93219A-38BB-4B5C-A271-8BA9FB0C4FC5}" presName="childText" presStyleLbl="bgAcc1" presStyleIdx="9" presStyleCnt="10" custScaleX="333963" custLinFactY="-24673" custLinFactNeighborX="76657" custLinFactNeighborY="-100000">
        <dgm:presLayoutVars>
          <dgm:bulletEnabled val="1"/>
        </dgm:presLayoutVars>
      </dgm:prSet>
      <dgm:spPr/>
    </dgm:pt>
  </dgm:ptLst>
  <dgm:cxnLst>
    <dgm:cxn modelId="{68309408-8B4E-4C33-BFB7-72851184E748}" srcId="{2D3A3911-BD34-4EA3-814A-EDE13E44DA33}" destId="{DA308548-E32B-4F7D-A02B-A14066359474}" srcOrd="1" destOrd="0" parTransId="{65F0448F-B3D6-442B-868F-1F30F6B2EA5B}" sibTransId="{0438F0DF-5A8B-4E35-B2C5-41798F07692D}"/>
    <dgm:cxn modelId="{E0E9480B-061A-4723-AE01-4A772F5025FA}" srcId="{C23C8D23-F066-427D-ABAC-505C13632C54}" destId="{5A93219A-38BB-4B5C-A271-8BA9FB0C4FC5}" srcOrd="3" destOrd="0" parTransId="{A41A37F0-5333-402A-A5E2-F9FA2971E53D}" sibTransId="{38697B06-7AB0-449E-8704-32111064E5B3}"/>
    <dgm:cxn modelId="{F671A712-5B31-455B-81FD-BE1BD69666DE}" type="presOf" srcId="{691C328E-BFD9-400A-A344-4BC8B76F93A2}" destId="{2A812920-F277-4A4D-9A6A-8833D887C0C6}" srcOrd="0" destOrd="0" presId="urn:microsoft.com/office/officeart/2005/8/layout/hierarchy3"/>
    <dgm:cxn modelId="{9200D613-EC0C-44FD-AB20-54D69795E673}" srcId="{2D3A3911-BD34-4EA3-814A-EDE13E44DA33}" destId="{E52AE913-5FB9-44D4-904A-5DCEDC547F8A}" srcOrd="0" destOrd="0" parTransId="{7E7070E9-9340-4E1F-AA5B-29D4ACE67DF8}" sibTransId="{C6E5B891-4633-4F62-A198-1B517110E3E0}"/>
    <dgm:cxn modelId="{F8979319-ECA8-459D-A52A-660748720B8D}" type="presOf" srcId="{2D3A3911-BD34-4EA3-814A-EDE13E44DA33}" destId="{C8006516-D0F6-4378-8946-DEA464A7D0AF}" srcOrd="1" destOrd="0" presId="urn:microsoft.com/office/officeart/2005/8/layout/hierarchy3"/>
    <dgm:cxn modelId="{051B2B21-B337-4F63-B436-7CAEE4BE408F}" type="presOf" srcId="{FF83E572-2A1C-453B-BC30-11593F3669BE}" destId="{326806C3-2241-4732-B7AF-0D52A7F09558}" srcOrd="0" destOrd="0" presId="urn:microsoft.com/office/officeart/2005/8/layout/hierarchy3"/>
    <dgm:cxn modelId="{A4678225-7C93-4091-8C0D-42F0F121E425}" srcId="{0670FB5C-1F5E-4ECA-86AC-0F071332334D}" destId="{C23C8D23-F066-427D-ABAC-505C13632C54}" srcOrd="1" destOrd="0" parTransId="{507D4A92-338E-4D51-B577-47278762E0BF}" sibTransId="{B8AFAD48-8816-4147-95B7-14F9F79BD6F4}"/>
    <dgm:cxn modelId="{7050442D-3DF4-446B-B6DF-2E077037122F}" type="presOf" srcId="{65F0448F-B3D6-442B-868F-1F30F6B2EA5B}" destId="{9D574AF7-58CF-4854-8267-25CE18689BEF}" srcOrd="0" destOrd="0" presId="urn:microsoft.com/office/officeart/2005/8/layout/hierarchy3"/>
    <dgm:cxn modelId="{97BC1F33-318A-4D6E-BFB2-5243AD1C42F7}" type="presOf" srcId="{CA14B49D-6042-48E5-AD16-F9AA12D7B33F}" destId="{F4F07AF7-90F7-4841-9CFD-E80FD44244B7}" srcOrd="0" destOrd="0" presId="urn:microsoft.com/office/officeart/2005/8/layout/hierarchy3"/>
    <dgm:cxn modelId="{7337155D-9D0D-4068-82E6-345B7381FC9A}" type="presOf" srcId="{DA308548-E32B-4F7D-A02B-A14066359474}" destId="{A6079A2E-2CE0-40DA-81B2-31A7FED6E85E}" srcOrd="0" destOrd="0" presId="urn:microsoft.com/office/officeart/2005/8/layout/hierarchy3"/>
    <dgm:cxn modelId="{8834EA5F-08D2-4FCB-B03C-4ECD0952B2F8}" type="presOf" srcId="{C23C8D23-F066-427D-ABAC-505C13632C54}" destId="{5909D071-0448-459F-B16D-DF9D895B218A}" srcOrd="1" destOrd="0" presId="urn:microsoft.com/office/officeart/2005/8/layout/hierarchy3"/>
    <dgm:cxn modelId="{CA5F9F42-520F-456E-A579-880B7934DEED}" type="presOf" srcId="{7199718D-79E1-47EF-96E1-EED70DACBD8C}" destId="{5B01E7F7-7C70-4F5B-AB0A-8D4553531E33}" srcOrd="0" destOrd="0" presId="urn:microsoft.com/office/officeart/2005/8/layout/hierarchy3"/>
    <dgm:cxn modelId="{3957BE46-E53E-472D-BEEB-B9229B9727E4}" srcId="{C23C8D23-F066-427D-ABAC-505C13632C54}" destId="{9C08E2A8-1D34-4EB5-8648-93591CF054E3}" srcOrd="2" destOrd="0" parTransId="{AACD26F6-17B5-46EC-B49D-BD43CD157BBC}" sibTransId="{F3CBF9DD-AC2F-4E41-8986-5CC1464B0F48}"/>
    <dgm:cxn modelId="{5D6FA44C-681E-4A4B-9BA9-9142411B7265}" type="presOf" srcId="{C23C8D23-F066-427D-ABAC-505C13632C54}" destId="{1114A13B-CD1C-494C-968F-3A7235CCE72C}" srcOrd="0" destOrd="0" presId="urn:microsoft.com/office/officeart/2005/8/layout/hierarchy3"/>
    <dgm:cxn modelId="{E4A4CA6E-1003-4E89-A4F0-8B7A00574E66}" type="presOf" srcId="{57E83423-3D66-4EC8-8EE1-428E882D9F5D}" destId="{32C7CAA6-3984-4303-ACAB-047833D2336B}" srcOrd="0" destOrd="0" presId="urn:microsoft.com/office/officeart/2005/8/layout/hierarchy3"/>
    <dgm:cxn modelId="{63614D6F-4D70-473D-9F51-7026FCEC7E2A}" type="presOf" srcId="{487ACD2B-E4E1-4821-A560-B9523958D32D}" destId="{E30CE63A-B507-4E11-AD92-6D2808410AE1}" srcOrd="0" destOrd="0" presId="urn:microsoft.com/office/officeart/2005/8/layout/hierarchy3"/>
    <dgm:cxn modelId="{8872554F-FD86-440E-A217-84A801ABD15B}" type="presOf" srcId="{39729662-4307-4280-AA3E-9627C48620D2}" destId="{B57DA8F8-95E3-4FDB-B991-D67892D30B54}" srcOrd="0" destOrd="0" presId="urn:microsoft.com/office/officeart/2005/8/layout/hierarchy3"/>
    <dgm:cxn modelId="{B3B90150-E0AF-4E04-88A4-2C770162E9A8}" srcId="{2D3A3911-BD34-4EA3-814A-EDE13E44DA33}" destId="{1BB0618D-8DEA-46ED-BDF1-96DB186F0C12}" srcOrd="2" destOrd="0" parTransId="{5C76F554-47C5-4AF7-9BA3-66E02C4D2F38}" sibTransId="{C31FDF81-86FE-4213-AA93-226FC1BD0382}"/>
    <dgm:cxn modelId="{FCB08186-3DF8-482C-8515-FBB891A4B1DC}" type="presOf" srcId="{5A93219A-38BB-4B5C-A271-8BA9FB0C4FC5}" destId="{A2861273-DAA2-413B-AAE6-9CC25E9355B5}" srcOrd="0" destOrd="0" presId="urn:microsoft.com/office/officeart/2005/8/layout/hierarchy3"/>
    <dgm:cxn modelId="{6E234A90-3EE6-4878-9838-4FED9A9026A0}" srcId="{C23C8D23-F066-427D-ABAC-505C13632C54}" destId="{03559CEF-1444-4018-9C67-124EDA4508B6}" srcOrd="1" destOrd="0" parTransId="{7199718D-79E1-47EF-96E1-EED70DACBD8C}" sibTransId="{65F8CC9F-28DF-485B-8887-4389E0B37013}"/>
    <dgm:cxn modelId="{8F03CE9C-1F6D-4B52-8DE1-DD497D73E4BD}" type="presOf" srcId="{9C08E2A8-1D34-4EB5-8648-93591CF054E3}" destId="{214A7A5A-258F-44DA-AB03-EA1855C4D25A}" srcOrd="0" destOrd="0" presId="urn:microsoft.com/office/officeart/2005/8/layout/hierarchy3"/>
    <dgm:cxn modelId="{B322469E-88C8-4C15-AB48-6C145D25BE30}" type="presOf" srcId="{0670FB5C-1F5E-4ECA-86AC-0F071332334D}" destId="{342EF07A-5EBD-429A-A075-D01955D8C12A}" srcOrd="0" destOrd="0" presId="urn:microsoft.com/office/officeart/2005/8/layout/hierarchy3"/>
    <dgm:cxn modelId="{E58754A5-E15A-47A7-BA14-5E5A364D99F4}" srcId="{2D3A3911-BD34-4EA3-814A-EDE13E44DA33}" destId="{487ACD2B-E4E1-4821-A560-B9523958D32D}" srcOrd="5" destOrd="0" parTransId="{39729662-4307-4280-AA3E-9627C48620D2}" sibTransId="{310E4382-C9D7-4A68-A446-24EE8910042A}"/>
    <dgm:cxn modelId="{799A99A9-6AF2-4DC9-9291-EF892D9FFB9D}" type="presOf" srcId="{2D3A3911-BD34-4EA3-814A-EDE13E44DA33}" destId="{B6B20D4D-F8C6-4E1A-B725-A0D7C5C2DC91}" srcOrd="0" destOrd="0" presId="urn:microsoft.com/office/officeart/2005/8/layout/hierarchy3"/>
    <dgm:cxn modelId="{0BE646AB-CB44-4A40-B50D-4C4A5D4935C0}" srcId="{2D3A3911-BD34-4EA3-814A-EDE13E44DA33}" destId="{691C328E-BFD9-400A-A344-4BC8B76F93A2}" srcOrd="3" destOrd="0" parTransId="{AE237EAB-99DC-47A3-A662-60A7B9211012}" sibTransId="{6CD7D852-C801-4E82-B244-461EDD9761D8}"/>
    <dgm:cxn modelId="{AF0C85AC-FA4D-464F-8F60-8FFDB03711A3}" type="presOf" srcId="{5C76F554-47C5-4AF7-9BA3-66E02C4D2F38}" destId="{804A626A-D3F2-4DD6-B18B-9C5A1D343D81}" srcOrd="0" destOrd="0" presId="urn:microsoft.com/office/officeart/2005/8/layout/hierarchy3"/>
    <dgm:cxn modelId="{CD6410B1-4835-4076-A98C-8FA71B317042}" srcId="{2D3A3911-BD34-4EA3-814A-EDE13E44DA33}" destId="{57E83423-3D66-4EC8-8EE1-428E882D9F5D}" srcOrd="4" destOrd="0" parTransId="{FF83E572-2A1C-453B-BC30-11593F3669BE}" sibTransId="{02B12E44-3CC4-4BDF-862C-6D278D9433E6}"/>
    <dgm:cxn modelId="{282C00B7-B91C-47B4-9E93-3A2497EA6CAD}" type="presOf" srcId="{1BB0618D-8DEA-46ED-BDF1-96DB186F0C12}" destId="{3877BB24-943A-4CDE-B921-4CBE7A1D4056}" srcOrd="0" destOrd="0" presId="urn:microsoft.com/office/officeart/2005/8/layout/hierarchy3"/>
    <dgm:cxn modelId="{CD3273BE-FE34-474D-86C6-3F5ECE2CCF27}" type="presOf" srcId="{AACD26F6-17B5-46EC-B49D-BD43CD157BBC}" destId="{57EBAAB6-FAA3-41B9-870E-DEBDD4720CC9}" srcOrd="0" destOrd="0" presId="urn:microsoft.com/office/officeart/2005/8/layout/hierarchy3"/>
    <dgm:cxn modelId="{0C316EC1-9B79-4B24-B0DC-74914CA7BB02}" srcId="{C23C8D23-F066-427D-ABAC-505C13632C54}" destId="{795E0D54-EBFB-4076-BCD9-44419D1A409F}" srcOrd="0" destOrd="0" parTransId="{CA14B49D-6042-48E5-AD16-F9AA12D7B33F}" sibTransId="{4C67B7F1-50FF-4450-B533-3C527F254D1D}"/>
    <dgm:cxn modelId="{604DF1C2-B173-4859-80AC-ACC067F6265B}" type="presOf" srcId="{AE237EAB-99DC-47A3-A662-60A7B9211012}" destId="{E87EF1A1-3812-4934-94DD-16AAB2E4BF79}" srcOrd="0" destOrd="0" presId="urn:microsoft.com/office/officeart/2005/8/layout/hierarchy3"/>
    <dgm:cxn modelId="{6D9060CC-9289-4274-923F-7955C189804B}" type="presOf" srcId="{03559CEF-1444-4018-9C67-124EDA4508B6}" destId="{4E9FB34B-BD19-4A19-95E8-142BE15CC46C}" srcOrd="0" destOrd="0" presId="urn:microsoft.com/office/officeart/2005/8/layout/hierarchy3"/>
    <dgm:cxn modelId="{5A6593DF-0385-474F-8C79-37DEDED486C4}" type="presOf" srcId="{795E0D54-EBFB-4076-BCD9-44419D1A409F}" destId="{21A6660B-AD93-4FEC-854A-4D9251F60177}" srcOrd="0" destOrd="0" presId="urn:microsoft.com/office/officeart/2005/8/layout/hierarchy3"/>
    <dgm:cxn modelId="{BBE5EAE0-7586-4130-ADC0-4B33F551CA40}" type="presOf" srcId="{7E7070E9-9340-4E1F-AA5B-29D4ACE67DF8}" destId="{0B668FFE-6889-4FFD-8028-A4FB6909649B}" srcOrd="0" destOrd="0" presId="urn:microsoft.com/office/officeart/2005/8/layout/hierarchy3"/>
    <dgm:cxn modelId="{6BCFF3E1-1C2B-41F0-A0B8-20EC734AC3F1}" srcId="{0670FB5C-1F5E-4ECA-86AC-0F071332334D}" destId="{2D3A3911-BD34-4EA3-814A-EDE13E44DA33}" srcOrd="0" destOrd="0" parTransId="{DEC0A282-8E75-41A1-A3B5-D9012C5559E3}" sibTransId="{366E9A4A-0D15-4579-8909-FBF4404E206F}"/>
    <dgm:cxn modelId="{FEE7EDEF-5A70-4D3F-B1EF-805B01BEE379}" type="presOf" srcId="{A41A37F0-5333-402A-A5E2-F9FA2971E53D}" destId="{69907656-02D7-4D99-8530-A655B1F12986}" srcOrd="0" destOrd="0" presId="urn:microsoft.com/office/officeart/2005/8/layout/hierarchy3"/>
    <dgm:cxn modelId="{E6E934F5-970F-4F2D-8605-EE7592FEA2C5}" type="presOf" srcId="{E52AE913-5FB9-44D4-904A-5DCEDC547F8A}" destId="{85FB2355-BBAA-45DF-BCFB-2F2CEBFDF383}" srcOrd="0" destOrd="0" presId="urn:microsoft.com/office/officeart/2005/8/layout/hierarchy3"/>
    <dgm:cxn modelId="{481BA440-89CC-4245-B650-25147351B756}" type="presParOf" srcId="{342EF07A-5EBD-429A-A075-D01955D8C12A}" destId="{1F61FDF9-C0FC-44DE-998A-33CB8BB583C2}" srcOrd="0" destOrd="0" presId="urn:microsoft.com/office/officeart/2005/8/layout/hierarchy3"/>
    <dgm:cxn modelId="{01CC2734-7344-4EDC-B129-0E467F15B8DE}" type="presParOf" srcId="{1F61FDF9-C0FC-44DE-998A-33CB8BB583C2}" destId="{F3CA9038-A95F-459D-9CF2-ACB609A6ED75}" srcOrd="0" destOrd="0" presId="urn:microsoft.com/office/officeart/2005/8/layout/hierarchy3"/>
    <dgm:cxn modelId="{2C085315-232D-4519-88DC-7B2BAE861E07}" type="presParOf" srcId="{F3CA9038-A95F-459D-9CF2-ACB609A6ED75}" destId="{B6B20D4D-F8C6-4E1A-B725-A0D7C5C2DC91}" srcOrd="0" destOrd="0" presId="urn:microsoft.com/office/officeart/2005/8/layout/hierarchy3"/>
    <dgm:cxn modelId="{A714F7D1-F0BA-47AA-8D36-00A593E84762}" type="presParOf" srcId="{F3CA9038-A95F-459D-9CF2-ACB609A6ED75}" destId="{C8006516-D0F6-4378-8946-DEA464A7D0AF}" srcOrd="1" destOrd="0" presId="urn:microsoft.com/office/officeart/2005/8/layout/hierarchy3"/>
    <dgm:cxn modelId="{7474C2EB-C837-47B3-A8AD-FF051C33180C}" type="presParOf" srcId="{1F61FDF9-C0FC-44DE-998A-33CB8BB583C2}" destId="{B09203C1-1AF6-4FF8-BA79-8B78F53DA85B}" srcOrd="1" destOrd="0" presId="urn:microsoft.com/office/officeart/2005/8/layout/hierarchy3"/>
    <dgm:cxn modelId="{F37937C4-3A12-4711-B402-606F5BD7ED41}" type="presParOf" srcId="{B09203C1-1AF6-4FF8-BA79-8B78F53DA85B}" destId="{0B668FFE-6889-4FFD-8028-A4FB6909649B}" srcOrd="0" destOrd="0" presId="urn:microsoft.com/office/officeart/2005/8/layout/hierarchy3"/>
    <dgm:cxn modelId="{82D53680-7260-4668-8E82-82BB25737543}" type="presParOf" srcId="{B09203C1-1AF6-4FF8-BA79-8B78F53DA85B}" destId="{85FB2355-BBAA-45DF-BCFB-2F2CEBFDF383}" srcOrd="1" destOrd="0" presId="urn:microsoft.com/office/officeart/2005/8/layout/hierarchy3"/>
    <dgm:cxn modelId="{05BEA7CC-D5EA-4EE0-94FF-F59CDD177E9E}" type="presParOf" srcId="{B09203C1-1AF6-4FF8-BA79-8B78F53DA85B}" destId="{9D574AF7-58CF-4854-8267-25CE18689BEF}" srcOrd="2" destOrd="0" presId="urn:microsoft.com/office/officeart/2005/8/layout/hierarchy3"/>
    <dgm:cxn modelId="{CE420E8D-DB5E-4FB0-9DC4-9624997CBC2F}" type="presParOf" srcId="{B09203C1-1AF6-4FF8-BA79-8B78F53DA85B}" destId="{A6079A2E-2CE0-40DA-81B2-31A7FED6E85E}" srcOrd="3" destOrd="0" presId="urn:microsoft.com/office/officeart/2005/8/layout/hierarchy3"/>
    <dgm:cxn modelId="{5E1423B3-BCD2-4E04-BB15-976268393F65}" type="presParOf" srcId="{B09203C1-1AF6-4FF8-BA79-8B78F53DA85B}" destId="{804A626A-D3F2-4DD6-B18B-9C5A1D343D81}" srcOrd="4" destOrd="0" presId="urn:microsoft.com/office/officeart/2005/8/layout/hierarchy3"/>
    <dgm:cxn modelId="{773F57B5-FB88-4E80-9445-46E5A01656E6}" type="presParOf" srcId="{B09203C1-1AF6-4FF8-BA79-8B78F53DA85B}" destId="{3877BB24-943A-4CDE-B921-4CBE7A1D4056}" srcOrd="5" destOrd="0" presId="urn:microsoft.com/office/officeart/2005/8/layout/hierarchy3"/>
    <dgm:cxn modelId="{0D01E38F-7E8E-45A3-A26F-35062B79BB6E}" type="presParOf" srcId="{B09203C1-1AF6-4FF8-BA79-8B78F53DA85B}" destId="{E87EF1A1-3812-4934-94DD-16AAB2E4BF79}" srcOrd="6" destOrd="0" presId="urn:microsoft.com/office/officeart/2005/8/layout/hierarchy3"/>
    <dgm:cxn modelId="{4749EF13-A293-4F26-9116-687B64DA41F0}" type="presParOf" srcId="{B09203C1-1AF6-4FF8-BA79-8B78F53DA85B}" destId="{2A812920-F277-4A4D-9A6A-8833D887C0C6}" srcOrd="7" destOrd="0" presId="urn:microsoft.com/office/officeart/2005/8/layout/hierarchy3"/>
    <dgm:cxn modelId="{404D6BC2-22E0-4331-B074-583D98097EF2}" type="presParOf" srcId="{B09203C1-1AF6-4FF8-BA79-8B78F53DA85B}" destId="{326806C3-2241-4732-B7AF-0D52A7F09558}" srcOrd="8" destOrd="0" presId="urn:microsoft.com/office/officeart/2005/8/layout/hierarchy3"/>
    <dgm:cxn modelId="{9C3574B2-9014-487F-B762-D531B930FC4E}" type="presParOf" srcId="{B09203C1-1AF6-4FF8-BA79-8B78F53DA85B}" destId="{32C7CAA6-3984-4303-ACAB-047833D2336B}" srcOrd="9" destOrd="0" presId="urn:microsoft.com/office/officeart/2005/8/layout/hierarchy3"/>
    <dgm:cxn modelId="{25E4D273-6982-411B-8632-06EDFCD3EADA}" type="presParOf" srcId="{B09203C1-1AF6-4FF8-BA79-8B78F53DA85B}" destId="{B57DA8F8-95E3-4FDB-B991-D67892D30B54}" srcOrd="10" destOrd="0" presId="urn:microsoft.com/office/officeart/2005/8/layout/hierarchy3"/>
    <dgm:cxn modelId="{3DAC7D58-2DAC-4783-979C-B73DE9712DB1}" type="presParOf" srcId="{B09203C1-1AF6-4FF8-BA79-8B78F53DA85B}" destId="{E30CE63A-B507-4E11-AD92-6D2808410AE1}" srcOrd="11" destOrd="0" presId="urn:microsoft.com/office/officeart/2005/8/layout/hierarchy3"/>
    <dgm:cxn modelId="{72848930-A844-4568-81B2-1EFCF1F63494}" type="presParOf" srcId="{342EF07A-5EBD-429A-A075-D01955D8C12A}" destId="{480079F8-E77F-48CA-B576-C94F35EEDA71}" srcOrd="1" destOrd="0" presId="urn:microsoft.com/office/officeart/2005/8/layout/hierarchy3"/>
    <dgm:cxn modelId="{B48201E9-D5C4-41CA-B8BD-B4639D37416D}" type="presParOf" srcId="{480079F8-E77F-48CA-B576-C94F35EEDA71}" destId="{DB74D889-E1F1-4857-BFC4-5790DC0FDA94}" srcOrd="0" destOrd="0" presId="urn:microsoft.com/office/officeart/2005/8/layout/hierarchy3"/>
    <dgm:cxn modelId="{138718AB-5D26-403D-BF3E-12EA50C96742}" type="presParOf" srcId="{DB74D889-E1F1-4857-BFC4-5790DC0FDA94}" destId="{1114A13B-CD1C-494C-968F-3A7235CCE72C}" srcOrd="0" destOrd="0" presId="urn:microsoft.com/office/officeart/2005/8/layout/hierarchy3"/>
    <dgm:cxn modelId="{405CFFBC-01DC-498F-A8D4-7525FEACFC9C}" type="presParOf" srcId="{DB74D889-E1F1-4857-BFC4-5790DC0FDA94}" destId="{5909D071-0448-459F-B16D-DF9D895B218A}" srcOrd="1" destOrd="0" presId="urn:microsoft.com/office/officeart/2005/8/layout/hierarchy3"/>
    <dgm:cxn modelId="{367B1997-0C60-449D-AB14-BE76FA21B89A}" type="presParOf" srcId="{480079F8-E77F-48CA-B576-C94F35EEDA71}" destId="{511A80F8-B0B9-44CE-8BD3-114655B7DAAE}" srcOrd="1" destOrd="0" presId="urn:microsoft.com/office/officeart/2005/8/layout/hierarchy3"/>
    <dgm:cxn modelId="{84FF09C6-F673-475C-A8B5-1ABA735CBA37}" type="presParOf" srcId="{511A80F8-B0B9-44CE-8BD3-114655B7DAAE}" destId="{F4F07AF7-90F7-4841-9CFD-E80FD44244B7}" srcOrd="0" destOrd="0" presId="urn:microsoft.com/office/officeart/2005/8/layout/hierarchy3"/>
    <dgm:cxn modelId="{49AE4689-B227-46AA-9930-08BB1EC24342}" type="presParOf" srcId="{511A80F8-B0B9-44CE-8BD3-114655B7DAAE}" destId="{21A6660B-AD93-4FEC-854A-4D9251F60177}" srcOrd="1" destOrd="0" presId="urn:microsoft.com/office/officeart/2005/8/layout/hierarchy3"/>
    <dgm:cxn modelId="{F4F23F4B-3B3A-42F9-8211-F05AA8B528F0}" type="presParOf" srcId="{511A80F8-B0B9-44CE-8BD3-114655B7DAAE}" destId="{5B01E7F7-7C70-4F5B-AB0A-8D4553531E33}" srcOrd="2" destOrd="0" presId="urn:microsoft.com/office/officeart/2005/8/layout/hierarchy3"/>
    <dgm:cxn modelId="{21CDD4DC-E270-41B4-99DC-38AE6922D535}" type="presParOf" srcId="{511A80F8-B0B9-44CE-8BD3-114655B7DAAE}" destId="{4E9FB34B-BD19-4A19-95E8-142BE15CC46C}" srcOrd="3" destOrd="0" presId="urn:microsoft.com/office/officeart/2005/8/layout/hierarchy3"/>
    <dgm:cxn modelId="{4BBFE1FB-1ED2-4D70-BF5E-9195324A64B3}" type="presParOf" srcId="{511A80F8-B0B9-44CE-8BD3-114655B7DAAE}" destId="{57EBAAB6-FAA3-41B9-870E-DEBDD4720CC9}" srcOrd="4" destOrd="0" presId="urn:microsoft.com/office/officeart/2005/8/layout/hierarchy3"/>
    <dgm:cxn modelId="{23BF4138-C8EB-44A0-A244-133AF804461D}" type="presParOf" srcId="{511A80F8-B0B9-44CE-8BD3-114655B7DAAE}" destId="{214A7A5A-258F-44DA-AB03-EA1855C4D25A}" srcOrd="5" destOrd="0" presId="urn:microsoft.com/office/officeart/2005/8/layout/hierarchy3"/>
    <dgm:cxn modelId="{BDC0CC1D-F57B-43AD-BFA1-C13E04B40D2A}" type="presParOf" srcId="{511A80F8-B0B9-44CE-8BD3-114655B7DAAE}" destId="{69907656-02D7-4D99-8530-A655B1F12986}" srcOrd="6" destOrd="0" presId="urn:microsoft.com/office/officeart/2005/8/layout/hierarchy3"/>
    <dgm:cxn modelId="{12CC6F36-4537-42EA-B15E-90DA4729B0A4}" type="presParOf" srcId="{511A80F8-B0B9-44CE-8BD3-114655B7DAAE}" destId="{A2861273-DAA2-413B-AAE6-9CC25E9355B5}" srcOrd="7"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395A94-C616-4695-955C-25205A223BE1}">
      <dsp:nvSpPr>
        <dsp:cNvPr id="0" name=""/>
        <dsp:cNvSpPr/>
      </dsp:nvSpPr>
      <dsp:spPr>
        <a:xfrm>
          <a:off x="2328958" y="1504838"/>
          <a:ext cx="1675644" cy="1219200"/>
        </a:xfrm>
        <a:prstGeom prst="roundRect">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marL="0" lvl="0" indent="0" algn="ctr" defTabSz="889000">
            <a:lnSpc>
              <a:spcPct val="90000"/>
            </a:lnSpc>
            <a:spcBef>
              <a:spcPct val="0"/>
            </a:spcBef>
            <a:spcAft>
              <a:spcPct val="35000"/>
            </a:spcAft>
            <a:buNone/>
          </a:pPr>
          <a:r>
            <a:rPr lang="es-ES" sz="2000" b="1" kern="1200" dirty="0"/>
            <a:t>AUTOR</a:t>
          </a:r>
          <a:r>
            <a:rPr lang="es-ES" sz="2000" b="1" kern="1200" dirty="0">
              <a:latin typeface="Century Gothic"/>
            </a:rPr>
            <a:t>/A</a:t>
          </a:r>
          <a:endParaRPr lang="es-ES" sz="2000" b="1" kern="1200" dirty="0"/>
        </a:p>
        <a:p>
          <a:pPr marL="0" lvl="0" indent="0" algn="ctr" defTabSz="889000">
            <a:lnSpc>
              <a:spcPct val="90000"/>
            </a:lnSpc>
            <a:spcBef>
              <a:spcPct val="0"/>
            </a:spcBef>
            <a:spcAft>
              <a:spcPct val="35000"/>
            </a:spcAft>
            <a:buNone/>
          </a:pPr>
          <a:r>
            <a:rPr lang="es-ES" sz="1100" kern="1200" noProof="0" dirty="0"/>
            <a:t>Creación literaria, artística o científica</a:t>
          </a:r>
        </a:p>
      </dsp:txBody>
      <dsp:txXfrm>
        <a:off x="2388474" y="1564354"/>
        <a:ext cx="1556612" cy="1100168"/>
      </dsp:txXfrm>
    </dsp:sp>
    <dsp:sp modelId="{F7B21768-AD54-40AE-BD6A-743D4855D95A}">
      <dsp:nvSpPr>
        <dsp:cNvPr id="0" name=""/>
        <dsp:cNvSpPr/>
      </dsp:nvSpPr>
      <dsp:spPr>
        <a:xfrm rot="16200000">
          <a:off x="2843350" y="1181408"/>
          <a:ext cx="646858" cy="0"/>
        </a:xfrm>
        <a:custGeom>
          <a:avLst/>
          <a:gdLst/>
          <a:ahLst/>
          <a:cxnLst/>
          <a:rect l="0" t="0" r="0" b="0"/>
          <a:pathLst>
            <a:path>
              <a:moveTo>
                <a:pt x="0" y="0"/>
              </a:moveTo>
              <a:lnTo>
                <a:pt x="646858"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AD14D6E-2CCE-49B7-84A6-2D22C094B0D0}">
      <dsp:nvSpPr>
        <dsp:cNvPr id="0" name=""/>
        <dsp:cNvSpPr/>
      </dsp:nvSpPr>
      <dsp:spPr>
        <a:xfrm>
          <a:off x="2477461" y="41115"/>
          <a:ext cx="1378637" cy="816864"/>
        </a:xfrm>
        <a:prstGeom prst="roundRect">
          <a:avLst/>
        </a:prstGeom>
        <a:solidFill>
          <a:srgbClr val="08A5C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666750">
            <a:lnSpc>
              <a:spcPct val="90000"/>
            </a:lnSpc>
            <a:spcBef>
              <a:spcPct val="0"/>
            </a:spcBef>
            <a:spcAft>
              <a:spcPct val="35000"/>
            </a:spcAft>
            <a:buNone/>
          </a:pPr>
          <a:r>
            <a:rPr lang="es-ES" sz="1500" kern="1200" dirty="0"/>
            <a:t>Artículos científicos o de difusión</a:t>
          </a:r>
        </a:p>
      </dsp:txBody>
      <dsp:txXfrm>
        <a:off x="2517337" y="80991"/>
        <a:ext cx="1298885" cy="737112"/>
      </dsp:txXfrm>
    </dsp:sp>
    <dsp:sp modelId="{68BBC16A-40D4-4FF6-9BFD-B0F616A000F0}">
      <dsp:nvSpPr>
        <dsp:cNvPr id="0" name=""/>
        <dsp:cNvSpPr/>
      </dsp:nvSpPr>
      <dsp:spPr>
        <a:xfrm rot="19285714">
          <a:off x="3913221" y="1453473"/>
          <a:ext cx="164764" cy="0"/>
        </a:xfrm>
        <a:custGeom>
          <a:avLst/>
          <a:gdLst/>
          <a:ahLst/>
          <a:cxnLst/>
          <a:rect l="0" t="0" r="0" b="0"/>
          <a:pathLst>
            <a:path>
              <a:moveTo>
                <a:pt x="0" y="0"/>
              </a:moveTo>
              <a:lnTo>
                <a:pt x="164764"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EE7B1C8-D84C-41CF-8667-5C4FD93CF024}">
      <dsp:nvSpPr>
        <dsp:cNvPr id="0" name=""/>
        <dsp:cNvSpPr/>
      </dsp:nvSpPr>
      <dsp:spPr>
        <a:xfrm>
          <a:off x="4060012" y="667963"/>
          <a:ext cx="816864" cy="816864"/>
        </a:xfrm>
        <a:prstGeom prst="roundRect">
          <a:avLst/>
        </a:prstGeom>
        <a:solidFill>
          <a:srgbClr val="08A5C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711200">
            <a:lnSpc>
              <a:spcPct val="90000"/>
            </a:lnSpc>
            <a:spcBef>
              <a:spcPct val="0"/>
            </a:spcBef>
            <a:spcAft>
              <a:spcPct val="35000"/>
            </a:spcAft>
            <a:buNone/>
          </a:pPr>
          <a:r>
            <a:rPr lang="es-ES" sz="1600" kern="1200" dirty="0"/>
            <a:t>Libros</a:t>
          </a:r>
        </a:p>
      </dsp:txBody>
      <dsp:txXfrm>
        <a:off x="4099888" y="707839"/>
        <a:ext cx="737112" cy="737112"/>
      </dsp:txXfrm>
    </dsp:sp>
    <dsp:sp modelId="{A06A71B1-3F77-4D58-AF40-4F70371085FD}">
      <dsp:nvSpPr>
        <dsp:cNvPr id="0" name=""/>
        <dsp:cNvSpPr/>
      </dsp:nvSpPr>
      <dsp:spPr>
        <a:xfrm rot="839762">
          <a:off x="4002019" y="2344305"/>
          <a:ext cx="173964" cy="0"/>
        </a:xfrm>
        <a:custGeom>
          <a:avLst/>
          <a:gdLst/>
          <a:ahLst/>
          <a:cxnLst/>
          <a:rect l="0" t="0" r="0" b="0"/>
          <a:pathLst>
            <a:path>
              <a:moveTo>
                <a:pt x="0" y="0"/>
              </a:moveTo>
              <a:lnTo>
                <a:pt x="173964"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9F20314-A8E4-4F8A-B6CB-72AB257C2D4A}">
      <dsp:nvSpPr>
        <dsp:cNvPr id="0" name=""/>
        <dsp:cNvSpPr/>
      </dsp:nvSpPr>
      <dsp:spPr>
        <a:xfrm>
          <a:off x="4173401" y="2110584"/>
          <a:ext cx="1233064" cy="816864"/>
        </a:xfrm>
        <a:prstGeom prst="roundRect">
          <a:avLst/>
        </a:prstGeom>
        <a:solidFill>
          <a:srgbClr val="08A5C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711200">
            <a:lnSpc>
              <a:spcPct val="90000"/>
            </a:lnSpc>
            <a:spcBef>
              <a:spcPct val="0"/>
            </a:spcBef>
            <a:spcAft>
              <a:spcPct val="35000"/>
            </a:spcAft>
            <a:buNone/>
          </a:pPr>
          <a:r>
            <a:rPr lang="es-ES" sz="1600" kern="1200" dirty="0"/>
            <a:t>Páginas web</a:t>
          </a:r>
        </a:p>
      </dsp:txBody>
      <dsp:txXfrm>
        <a:off x="4213277" y="2150460"/>
        <a:ext cx="1153312" cy="737112"/>
      </dsp:txXfrm>
    </dsp:sp>
    <dsp:sp modelId="{AFFD7C35-766B-4A0F-BF91-DDE7BB549C14}">
      <dsp:nvSpPr>
        <dsp:cNvPr id="0" name=""/>
        <dsp:cNvSpPr/>
      </dsp:nvSpPr>
      <dsp:spPr>
        <a:xfrm rot="3857143">
          <a:off x="3308923" y="2965029"/>
          <a:ext cx="534960" cy="0"/>
        </a:xfrm>
        <a:custGeom>
          <a:avLst/>
          <a:gdLst/>
          <a:ahLst/>
          <a:cxnLst/>
          <a:rect l="0" t="0" r="0" b="0"/>
          <a:pathLst>
            <a:path>
              <a:moveTo>
                <a:pt x="0" y="0"/>
              </a:moveTo>
              <a:lnTo>
                <a:pt x="534960"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7361E3F-A925-4669-A666-01858257B17F}">
      <dsp:nvSpPr>
        <dsp:cNvPr id="0" name=""/>
        <dsp:cNvSpPr/>
      </dsp:nvSpPr>
      <dsp:spPr>
        <a:xfrm>
          <a:off x="3201831" y="3206020"/>
          <a:ext cx="1374635" cy="816864"/>
        </a:xfrm>
        <a:prstGeom prst="roundRect">
          <a:avLst/>
        </a:prstGeom>
        <a:solidFill>
          <a:srgbClr val="08A5C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711200">
            <a:lnSpc>
              <a:spcPct val="90000"/>
            </a:lnSpc>
            <a:spcBef>
              <a:spcPct val="0"/>
            </a:spcBef>
            <a:spcAft>
              <a:spcPct val="35000"/>
            </a:spcAft>
            <a:buNone/>
          </a:pPr>
          <a:r>
            <a:rPr lang="es-ES" sz="1600" kern="1200" dirty="0"/>
            <a:t>Tesis doctorales</a:t>
          </a:r>
        </a:p>
      </dsp:txBody>
      <dsp:txXfrm>
        <a:off x="3241707" y="3245896"/>
        <a:ext cx="1294883" cy="737112"/>
      </dsp:txXfrm>
    </dsp:sp>
    <dsp:sp modelId="{DEDB840C-7B22-40BB-A483-3730EFAEED0D}">
      <dsp:nvSpPr>
        <dsp:cNvPr id="0" name=""/>
        <dsp:cNvSpPr/>
      </dsp:nvSpPr>
      <dsp:spPr>
        <a:xfrm rot="6942857">
          <a:off x="2489676" y="2965029"/>
          <a:ext cx="534960" cy="0"/>
        </a:xfrm>
        <a:custGeom>
          <a:avLst/>
          <a:gdLst/>
          <a:ahLst/>
          <a:cxnLst/>
          <a:rect l="0" t="0" r="0" b="0"/>
          <a:pathLst>
            <a:path>
              <a:moveTo>
                <a:pt x="0" y="0"/>
              </a:moveTo>
              <a:lnTo>
                <a:pt x="534960"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29BCAE3-6714-47EA-8580-DAAEEF81D672}">
      <dsp:nvSpPr>
        <dsp:cNvPr id="0" name=""/>
        <dsp:cNvSpPr/>
      </dsp:nvSpPr>
      <dsp:spPr>
        <a:xfrm>
          <a:off x="1776996" y="3206020"/>
          <a:ext cx="1334829" cy="816864"/>
        </a:xfrm>
        <a:prstGeom prst="roundRect">
          <a:avLst/>
        </a:prstGeom>
        <a:solidFill>
          <a:srgbClr val="08A5C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666750">
            <a:lnSpc>
              <a:spcPct val="90000"/>
            </a:lnSpc>
            <a:spcBef>
              <a:spcPct val="0"/>
            </a:spcBef>
            <a:spcAft>
              <a:spcPct val="35000"/>
            </a:spcAft>
            <a:buNone/>
          </a:pPr>
          <a:r>
            <a:rPr lang="es-ES" sz="1500" kern="1200" dirty="0"/>
            <a:t>Fotografías, </a:t>
          </a:r>
          <a:r>
            <a:rPr lang="es-ES" sz="1600" kern="1200" dirty="0"/>
            <a:t>dibujos</a:t>
          </a:r>
        </a:p>
      </dsp:txBody>
      <dsp:txXfrm>
        <a:off x="1816872" y="3245896"/>
        <a:ext cx="1255077" cy="737112"/>
      </dsp:txXfrm>
    </dsp:sp>
    <dsp:sp modelId="{00839FAE-A5E3-428E-8603-37A40FF3CDA9}">
      <dsp:nvSpPr>
        <dsp:cNvPr id="0" name=""/>
        <dsp:cNvSpPr/>
      </dsp:nvSpPr>
      <dsp:spPr>
        <a:xfrm rot="10077819">
          <a:off x="2121084" y="2314993"/>
          <a:ext cx="210183" cy="0"/>
        </a:xfrm>
        <a:custGeom>
          <a:avLst/>
          <a:gdLst/>
          <a:ahLst/>
          <a:cxnLst/>
          <a:rect l="0" t="0" r="0" b="0"/>
          <a:pathLst>
            <a:path>
              <a:moveTo>
                <a:pt x="0" y="0"/>
              </a:moveTo>
              <a:lnTo>
                <a:pt x="210183"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9CA7C38-5DA1-44EC-B268-7409ED8B2F07}">
      <dsp:nvSpPr>
        <dsp:cNvPr id="0" name=""/>
        <dsp:cNvSpPr/>
      </dsp:nvSpPr>
      <dsp:spPr>
        <a:xfrm>
          <a:off x="415210" y="2110585"/>
          <a:ext cx="1708185" cy="816864"/>
        </a:xfrm>
        <a:prstGeom prst="roundRect">
          <a:avLst/>
        </a:prstGeom>
        <a:solidFill>
          <a:srgbClr val="08A5C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711200">
            <a:lnSpc>
              <a:spcPct val="90000"/>
            </a:lnSpc>
            <a:spcBef>
              <a:spcPct val="0"/>
            </a:spcBef>
            <a:spcAft>
              <a:spcPct val="35000"/>
            </a:spcAft>
            <a:buNone/>
          </a:pPr>
          <a:r>
            <a:rPr lang="es-ES" sz="1600" kern="1200" dirty="0"/>
            <a:t>Composiciones musicales</a:t>
          </a:r>
        </a:p>
      </dsp:txBody>
      <dsp:txXfrm>
        <a:off x="455086" y="2150461"/>
        <a:ext cx="1628433" cy="737112"/>
      </dsp:txXfrm>
    </dsp:sp>
    <dsp:sp modelId="{5C8FCB5C-96EF-4C96-8EE9-5B962BE55C48}">
      <dsp:nvSpPr>
        <dsp:cNvPr id="0" name=""/>
        <dsp:cNvSpPr/>
      </dsp:nvSpPr>
      <dsp:spPr>
        <a:xfrm rot="12537350">
          <a:off x="2154054" y="1605708"/>
          <a:ext cx="186564" cy="0"/>
        </a:xfrm>
        <a:custGeom>
          <a:avLst/>
          <a:gdLst/>
          <a:ahLst/>
          <a:cxnLst/>
          <a:rect l="0" t="0" r="0" b="0"/>
          <a:pathLst>
            <a:path>
              <a:moveTo>
                <a:pt x="0" y="0"/>
              </a:moveTo>
              <a:lnTo>
                <a:pt x="186564"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6456A3D-A576-4B82-BA27-238AF2EB7656}">
      <dsp:nvSpPr>
        <dsp:cNvPr id="0" name=""/>
        <dsp:cNvSpPr/>
      </dsp:nvSpPr>
      <dsp:spPr>
        <a:xfrm>
          <a:off x="917416" y="806772"/>
          <a:ext cx="1248298" cy="816864"/>
        </a:xfrm>
        <a:prstGeom prst="roundRect">
          <a:avLst/>
        </a:prstGeom>
        <a:solidFill>
          <a:srgbClr val="08A5C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711200">
            <a:lnSpc>
              <a:spcPct val="90000"/>
            </a:lnSpc>
            <a:spcBef>
              <a:spcPct val="0"/>
            </a:spcBef>
            <a:spcAft>
              <a:spcPct val="35000"/>
            </a:spcAft>
            <a:buNone/>
          </a:pPr>
          <a:r>
            <a:rPr lang="es-ES" sz="1600" kern="1200" dirty="0"/>
            <a:t>Películas</a:t>
          </a:r>
        </a:p>
      </dsp:txBody>
      <dsp:txXfrm>
        <a:off x="957292" y="846648"/>
        <a:ext cx="1168546" cy="73711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B20D4D-F8C6-4E1A-B725-A0D7C5C2DC91}">
      <dsp:nvSpPr>
        <dsp:cNvPr id="0" name=""/>
        <dsp:cNvSpPr/>
      </dsp:nvSpPr>
      <dsp:spPr>
        <a:xfrm>
          <a:off x="568755" y="0"/>
          <a:ext cx="2253067" cy="629384"/>
        </a:xfrm>
        <a:prstGeom prst="roundRect">
          <a:avLst>
            <a:gd name="adj" fmla="val 10000"/>
          </a:avLst>
        </a:prstGeom>
        <a:solidFill>
          <a:srgbClr val="08A5C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5400" rIns="38100" bIns="25400" numCol="1" spcCol="1270" anchor="ctr" anchorCtr="0">
          <a:noAutofit/>
        </a:bodyPr>
        <a:lstStyle/>
        <a:p>
          <a:pPr marL="0" lvl="0" indent="0" algn="ctr" defTabSz="889000">
            <a:lnSpc>
              <a:spcPct val="90000"/>
            </a:lnSpc>
            <a:spcBef>
              <a:spcPct val="0"/>
            </a:spcBef>
            <a:spcAft>
              <a:spcPct val="35000"/>
            </a:spcAft>
            <a:buNone/>
          </a:pPr>
          <a:r>
            <a:rPr lang="es-ES" sz="2000" b="1" kern="1200" noProof="0" dirty="0">
              <a:solidFill>
                <a:schemeClr val="bg1"/>
              </a:solidFill>
            </a:rPr>
            <a:t>Derechos morales</a:t>
          </a:r>
        </a:p>
      </dsp:txBody>
      <dsp:txXfrm>
        <a:off x="587189" y="18434"/>
        <a:ext cx="2216199" cy="592516"/>
      </dsp:txXfrm>
    </dsp:sp>
    <dsp:sp modelId="{0B668FFE-6889-4FFD-8028-A4FB6909649B}">
      <dsp:nvSpPr>
        <dsp:cNvPr id="0" name=""/>
        <dsp:cNvSpPr/>
      </dsp:nvSpPr>
      <dsp:spPr>
        <a:xfrm>
          <a:off x="794061" y="629384"/>
          <a:ext cx="227784" cy="274618"/>
        </a:xfrm>
        <a:custGeom>
          <a:avLst/>
          <a:gdLst/>
          <a:ahLst/>
          <a:cxnLst/>
          <a:rect l="0" t="0" r="0" b="0"/>
          <a:pathLst>
            <a:path>
              <a:moveTo>
                <a:pt x="0" y="0"/>
              </a:moveTo>
              <a:lnTo>
                <a:pt x="0" y="274618"/>
              </a:lnTo>
              <a:lnTo>
                <a:pt x="227784" y="27461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5FB2355-BBAA-45DF-BCFB-2F2CEBFDF383}">
      <dsp:nvSpPr>
        <dsp:cNvPr id="0" name=""/>
        <dsp:cNvSpPr/>
      </dsp:nvSpPr>
      <dsp:spPr>
        <a:xfrm>
          <a:off x="1021846" y="724816"/>
          <a:ext cx="1584473" cy="358373"/>
        </a:xfrm>
        <a:prstGeom prst="roundRect">
          <a:avLst>
            <a:gd name="adj" fmla="val 10000"/>
          </a:avLst>
        </a:prstGeom>
        <a:solidFill>
          <a:schemeClr val="lt1">
            <a:alpha val="90000"/>
            <a:hueOff val="0"/>
            <a:satOff val="0"/>
            <a:lumOff val="0"/>
            <a:alphaOff val="0"/>
          </a:schemeClr>
        </a:solidFill>
        <a:ln w="12700" cap="flat" cmpd="sng" algn="ctr">
          <a:solidFill>
            <a:srgbClr val="08A5C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90000"/>
            </a:lnSpc>
            <a:spcBef>
              <a:spcPct val="0"/>
            </a:spcBef>
            <a:spcAft>
              <a:spcPct val="35000"/>
            </a:spcAft>
            <a:buNone/>
          </a:pPr>
          <a:r>
            <a:rPr lang="es-ES" sz="1600" kern="1200" noProof="0" dirty="0">
              <a:solidFill>
                <a:srgbClr val="067F9C"/>
              </a:solidFill>
            </a:rPr>
            <a:t>Paternidad</a:t>
          </a:r>
        </a:p>
      </dsp:txBody>
      <dsp:txXfrm>
        <a:off x="1032342" y="735312"/>
        <a:ext cx="1563481" cy="337381"/>
      </dsp:txXfrm>
    </dsp:sp>
    <dsp:sp modelId="{9D574AF7-58CF-4854-8267-25CE18689BEF}">
      <dsp:nvSpPr>
        <dsp:cNvPr id="0" name=""/>
        <dsp:cNvSpPr/>
      </dsp:nvSpPr>
      <dsp:spPr>
        <a:xfrm>
          <a:off x="794061" y="629384"/>
          <a:ext cx="227784" cy="761057"/>
        </a:xfrm>
        <a:custGeom>
          <a:avLst/>
          <a:gdLst/>
          <a:ahLst/>
          <a:cxnLst/>
          <a:rect l="0" t="0" r="0" b="0"/>
          <a:pathLst>
            <a:path>
              <a:moveTo>
                <a:pt x="0" y="0"/>
              </a:moveTo>
              <a:lnTo>
                <a:pt x="0" y="761057"/>
              </a:lnTo>
              <a:lnTo>
                <a:pt x="227784" y="76105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6079A2E-2CE0-40DA-81B2-31A7FED6E85E}">
      <dsp:nvSpPr>
        <dsp:cNvPr id="0" name=""/>
        <dsp:cNvSpPr/>
      </dsp:nvSpPr>
      <dsp:spPr>
        <a:xfrm>
          <a:off x="1021846" y="1177608"/>
          <a:ext cx="1574968" cy="425667"/>
        </a:xfrm>
        <a:prstGeom prst="roundRect">
          <a:avLst>
            <a:gd name="adj" fmla="val 10000"/>
          </a:avLst>
        </a:prstGeom>
        <a:solidFill>
          <a:schemeClr val="lt1">
            <a:alpha val="90000"/>
            <a:hueOff val="0"/>
            <a:satOff val="0"/>
            <a:lumOff val="0"/>
            <a:alphaOff val="0"/>
          </a:schemeClr>
        </a:solidFill>
        <a:ln w="12700" cap="flat" cmpd="sng" algn="ctr">
          <a:solidFill>
            <a:srgbClr val="08A5C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90000"/>
            </a:lnSpc>
            <a:spcBef>
              <a:spcPct val="0"/>
            </a:spcBef>
            <a:spcAft>
              <a:spcPct val="35000"/>
            </a:spcAft>
            <a:buNone/>
          </a:pPr>
          <a:r>
            <a:rPr lang="es-ES" sz="1600" kern="1200" noProof="0" dirty="0">
              <a:solidFill>
                <a:srgbClr val="067F9C"/>
              </a:solidFill>
            </a:rPr>
            <a:t>Integridad</a:t>
          </a:r>
          <a:endParaRPr lang="es-ES" sz="1600" b="0" kern="1200" noProof="0" dirty="0">
            <a:solidFill>
              <a:srgbClr val="067F9C"/>
            </a:solidFill>
          </a:endParaRPr>
        </a:p>
      </dsp:txBody>
      <dsp:txXfrm>
        <a:off x="1034313" y="1190075"/>
        <a:ext cx="1550034" cy="400733"/>
      </dsp:txXfrm>
    </dsp:sp>
    <dsp:sp modelId="{804A626A-D3F2-4DD6-B18B-9C5A1D343D81}">
      <dsp:nvSpPr>
        <dsp:cNvPr id="0" name=""/>
        <dsp:cNvSpPr/>
      </dsp:nvSpPr>
      <dsp:spPr>
        <a:xfrm>
          <a:off x="794061" y="629384"/>
          <a:ext cx="262838" cy="1293493"/>
        </a:xfrm>
        <a:custGeom>
          <a:avLst/>
          <a:gdLst/>
          <a:ahLst/>
          <a:cxnLst/>
          <a:rect l="0" t="0" r="0" b="0"/>
          <a:pathLst>
            <a:path>
              <a:moveTo>
                <a:pt x="0" y="0"/>
              </a:moveTo>
              <a:lnTo>
                <a:pt x="0" y="1293493"/>
              </a:lnTo>
              <a:lnTo>
                <a:pt x="262838" y="129349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877BB24-943A-4CDE-B921-4CBE7A1D4056}">
      <dsp:nvSpPr>
        <dsp:cNvPr id="0" name=""/>
        <dsp:cNvSpPr/>
      </dsp:nvSpPr>
      <dsp:spPr>
        <a:xfrm>
          <a:off x="1056900" y="1718696"/>
          <a:ext cx="1580430" cy="408362"/>
        </a:xfrm>
        <a:prstGeom prst="roundRect">
          <a:avLst>
            <a:gd name="adj" fmla="val 10000"/>
          </a:avLst>
        </a:prstGeom>
        <a:solidFill>
          <a:schemeClr val="lt1">
            <a:alpha val="90000"/>
            <a:hueOff val="0"/>
            <a:satOff val="0"/>
            <a:lumOff val="0"/>
            <a:alphaOff val="0"/>
          </a:schemeClr>
        </a:solidFill>
        <a:ln w="12700" cap="flat" cmpd="sng" algn="ctr">
          <a:solidFill>
            <a:srgbClr val="08A5C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90000"/>
            </a:lnSpc>
            <a:spcBef>
              <a:spcPct val="0"/>
            </a:spcBef>
            <a:spcAft>
              <a:spcPct val="35000"/>
            </a:spcAft>
            <a:buNone/>
          </a:pPr>
          <a:r>
            <a:rPr lang="es-ES" sz="1600" b="0" kern="1200" dirty="0">
              <a:solidFill>
                <a:srgbClr val="067F9C"/>
              </a:solidFill>
            </a:rPr>
            <a:t>Divulgación</a:t>
          </a:r>
        </a:p>
      </dsp:txBody>
      <dsp:txXfrm>
        <a:off x="1068861" y="1730657"/>
        <a:ext cx="1556508" cy="384440"/>
      </dsp:txXfrm>
    </dsp:sp>
    <dsp:sp modelId="{E87EF1A1-3812-4934-94DD-16AAB2E4BF79}">
      <dsp:nvSpPr>
        <dsp:cNvPr id="0" name=""/>
        <dsp:cNvSpPr/>
      </dsp:nvSpPr>
      <dsp:spPr>
        <a:xfrm>
          <a:off x="794061" y="629384"/>
          <a:ext cx="243852" cy="1775949"/>
        </a:xfrm>
        <a:custGeom>
          <a:avLst/>
          <a:gdLst/>
          <a:ahLst/>
          <a:cxnLst/>
          <a:rect l="0" t="0" r="0" b="0"/>
          <a:pathLst>
            <a:path>
              <a:moveTo>
                <a:pt x="0" y="0"/>
              </a:moveTo>
              <a:lnTo>
                <a:pt x="0" y="1775949"/>
              </a:lnTo>
              <a:lnTo>
                <a:pt x="243852" y="177594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A812920-F277-4A4D-9A6A-8833D887C0C6}">
      <dsp:nvSpPr>
        <dsp:cNvPr id="0" name=""/>
        <dsp:cNvSpPr/>
      </dsp:nvSpPr>
      <dsp:spPr>
        <a:xfrm>
          <a:off x="1037913" y="2214225"/>
          <a:ext cx="1205483" cy="382216"/>
        </a:xfrm>
        <a:prstGeom prst="roundRect">
          <a:avLst>
            <a:gd name="adj" fmla="val 10000"/>
          </a:avLst>
        </a:prstGeom>
        <a:solidFill>
          <a:schemeClr val="lt1">
            <a:alpha val="90000"/>
            <a:hueOff val="0"/>
            <a:satOff val="0"/>
            <a:lumOff val="0"/>
            <a:alphaOff val="0"/>
          </a:schemeClr>
        </a:solidFill>
        <a:ln w="12700" cap="flat" cmpd="sng" algn="ctr">
          <a:solidFill>
            <a:srgbClr val="08A5C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90000"/>
            </a:lnSpc>
            <a:spcBef>
              <a:spcPct val="0"/>
            </a:spcBef>
            <a:spcAft>
              <a:spcPct val="35000"/>
            </a:spcAft>
            <a:buNone/>
          </a:pPr>
          <a:r>
            <a:rPr lang="es-ES" sz="1600" b="0" kern="1200" dirty="0">
              <a:solidFill>
                <a:srgbClr val="067F9C"/>
              </a:solidFill>
            </a:rPr>
            <a:t>Acceso</a:t>
          </a:r>
        </a:p>
      </dsp:txBody>
      <dsp:txXfrm>
        <a:off x="1049108" y="2225420"/>
        <a:ext cx="1183093" cy="359826"/>
      </dsp:txXfrm>
    </dsp:sp>
    <dsp:sp modelId="{326806C3-2241-4732-B7AF-0D52A7F09558}">
      <dsp:nvSpPr>
        <dsp:cNvPr id="0" name=""/>
        <dsp:cNvSpPr/>
      </dsp:nvSpPr>
      <dsp:spPr>
        <a:xfrm>
          <a:off x="794061" y="629384"/>
          <a:ext cx="227784" cy="2254815"/>
        </a:xfrm>
        <a:custGeom>
          <a:avLst/>
          <a:gdLst/>
          <a:ahLst/>
          <a:cxnLst/>
          <a:rect l="0" t="0" r="0" b="0"/>
          <a:pathLst>
            <a:path>
              <a:moveTo>
                <a:pt x="0" y="0"/>
              </a:moveTo>
              <a:lnTo>
                <a:pt x="0" y="2254815"/>
              </a:lnTo>
              <a:lnTo>
                <a:pt x="227784" y="225481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2C7CAA6-3984-4303-ACAB-047833D2336B}">
      <dsp:nvSpPr>
        <dsp:cNvPr id="0" name=""/>
        <dsp:cNvSpPr/>
      </dsp:nvSpPr>
      <dsp:spPr>
        <a:xfrm>
          <a:off x="1021846" y="2677108"/>
          <a:ext cx="1627655" cy="414182"/>
        </a:xfrm>
        <a:prstGeom prst="roundRect">
          <a:avLst>
            <a:gd name="adj" fmla="val 10000"/>
          </a:avLst>
        </a:prstGeom>
        <a:solidFill>
          <a:schemeClr val="lt1">
            <a:alpha val="90000"/>
            <a:hueOff val="0"/>
            <a:satOff val="0"/>
            <a:lumOff val="0"/>
            <a:alphaOff val="0"/>
          </a:schemeClr>
        </a:solidFill>
        <a:ln w="12700" cap="flat" cmpd="sng" algn="ctr">
          <a:solidFill>
            <a:srgbClr val="08A5C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90000"/>
            </a:lnSpc>
            <a:spcBef>
              <a:spcPct val="0"/>
            </a:spcBef>
            <a:spcAft>
              <a:spcPct val="35000"/>
            </a:spcAft>
            <a:buNone/>
          </a:pPr>
          <a:r>
            <a:rPr lang="es-ES" sz="1600" b="0" kern="1200" dirty="0">
              <a:solidFill>
                <a:srgbClr val="067F9C"/>
              </a:solidFill>
            </a:rPr>
            <a:t>Modificación</a:t>
          </a:r>
        </a:p>
      </dsp:txBody>
      <dsp:txXfrm>
        <a:off x="1033977" y="2689239"/>
        <a:ext cx="1603393" cy="389920"/>
      </dsp:txXfrm>
    </dsp:sp>
    <dsp:sp modelId="{B57DA8F8-95E3-4FDB-B991-D67892D30B54}">
      <dsp:nvSpPr>
        <dsp:cNvPr id="0" name=""/>
        <dsp:cNvSpPr/>
      </dsp:nvSpPr>
      <dsp:spPr>
        <a:xfrm>
          <a:off x="794061" y="629384"/>
          <a:ext cx="232866" cy="2746175"/>
        </a:xfrm>
        <a:custGeom>
          <a:avLst/>
          <a:gdLst/>
          <a:ahLst/>
          <a:cxnLst/>
          <a:rect l="0" t="0" r="0" b="0"/>
          <a:pathLst>
            <a:path>
              <a:moveTo>
                <a:pt x="0" y="0"/>
              </a:moveTo>
              <a:lnTo>
                <a:pt x="0" y="2746175"/>
              </a:lnTo>
              <a:lnTo>
                <a:pt x="232866" y="2746175"/>
              </a:lnTo>
            </a:path>
          </a:pathLst>
        </a:custGeom>
        <a:noFill/>
        <a:ln w="12700" cap="flat" cmpd="sng" algn="ctr">
          <a:solidFill>
            <a:srgbClr val="08A5CA"/>
          </a:solidFill>
          <a:prstDash val="solid"/>
          <a:miter lim="800000"/>
        </a:ln>
        <a:effectLst/>
      </dsp:spPr>
      <dsp:style>
        <a:lnRef idx="2">
          <a:scrgbClr r="0" g="0" b="0"/>
        </a:lnRef>
        <a:fillRef idx="0">
          <a:scrgbClr r="0" g="0" b="0"/>
        </a:fillRef>
        <a:effectRef idx="0">
          <a:scrgbClr r="0" g="0" b="0"/>
        </a:effectRef>
        <a:fontRef idx="minor"/>
      </dsp:style>
    </dsp:sp>
    <dsp:sp modelId="{E30CE63A-B507-4E11-AD92-6D2808410AE1}">
      <dsp:nvSpPr>
        <dsp:cNvPr id="0" name=""/>
        <dsp:cNvSpPr/>
      </dsp:nvSpPr>
      <dsp:spPr>
        <a:xfrm>
          <a:off x="1026928" y="3186723"/>
          <a:ext cx="1202111" cy="377672"/>
        </a:xfrm>
        <a:prstGeom prst="roundRect">
          <a:avLst>
            <a:gd name="adj" fmla="val 10000"/>
          </a:avLst>
        </a:prstGeom>
        <a:solidFill>
          <a:schemeClr val="lt1">
            <a:alpha val="90000"/>
            <a:hueOff val="0"/>
            <a:satOff val="0"/>
            <a:lumOff val="0"/>
            <a:alphaOff val="0"/>
          </a:schemeClr>
        </a:solidFill>
        <a:ln w="12700" cap="flat" cmpd="sng" algn="ctr">
          <a:solidFill>
            <a:srgbClr val="08A5C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90000"/>
            </a:lnSpc>
            <a:spcBef>
              <a:spcPct val="0"/>
            </a:spcBef>
            <a:spcAft>
              <a:spcPct val="35000"/>
            </a:spcAft>
            <a:buNone/>
          </a:pPr>
          <a:r>
            <a:rPr lang="es-ES" sz="1600" b="0" kern="1200" dirty="0">
              <a:solidFill>
                <a:srgbClr val="067F9C"/>
              </a:solidFill>
            </a:rPr>
            <a:t> Retirada</a:t>
          </a:r>
        </a:p>
      </dsp:txBody>
      <dsp:txXfrm>
        <a:off x="1037990" y="3197785"/>
        <a:ext cx="1179987" cy="355548"/>
      </dsp:txXfrm>
    </dsp:sp>
    <dsp:sp modelId="{1114A13B-CD1C-494C-968F-3A7235CCE72C}">
      <dsp:nvSpPr>
        <dsp:cNvPr id="0" name=""/>
        <dsp:cNvSpPr/>
      </dsp:nvSpPr>
      <dsp:spPr>
        <a:xfrm>
          <a:off x="3495938" y="511"/>
          <a:ext cx="3021473" cy="898559"/>
        </a:xfrm>
        <a:prstGeom prst="roundRect">
          <a:avLst>
            <a:gd name="adj" fmla="val 10000"/>
          </a:avLst>
        </a:prstGeom>
        <a:solidFill>
          <a:srgbClr val="08A5C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5400" rIns="38100" bIns="25400" numCol="1" spcCol="1270" anchor="ctr" anchorCtr="0">
          <a:noAutofit/>
        </a:bodyPr>
        <a:lstStyle/>
        <a:p>
          <a:pPr marL="0" lvl="0" indent="0" algn="ctr" defTabSz="889000">
            <a:lnSpc>
              <a:spcPct val="90000"/>
            </a:lnSpc>
            <a:spcBef>
              <a:spcPct val="0"/>
            </a:spcBef>
            <a:spcAft>
              <a:spcPct val="35000"/>
            </a:spcAft>
            <a:buNone/>
          </a:pPr>
          <a:r>
            <a:rPr lang="es-ES" sz="2000" b="1" kern="1200" noProof="0" dirty="0">
              <a:solidFill>
                <a:schemeClr val="bg1"/>
              </a:solidFill>
            </a:rPr>
            <a:t>Derechos patrimoniales o de explotación </a:t>
          </a:r>
        </a:p>
      </dsp:txBody>
      <dsp:txXfrm>
        <a:off x="3522256" y="26829"/>
        <a:ext cx="2968837" cy="845923"/>
      </dsp:txXfrm>
    </dsp:sp>
    <dsp:sp modelId="{F4F07AF7-90F7-4841-9CFD-E80FD44244B7}">
      <dsp:nvSpPr>
        <dsp:cNvPr id="0" name=""/>
        <dsp:cNvSpPr/>
      </dsp:nvSpPr>
      <dsp:spPr>
        <a:xfrm>
          <a:off x="3798085" y="899070"/>
          <a:ext cx="306501" cy="261916"/>
        </a:xfrm>
        <a:custGeom>
          <a:avLst/>
          <a:gdLst/>
          <a:ahLst/>
          <a:cxnLst/>
          <a:rect l="0" t="0" r="0" b="0"/>
          <a:pathLst>
            <a:path>
              <a:moveTo>
                <a:pt x="0" y="0"/>
              </a:moveTo>
              <a:lnTo>
                <a:pt x="0" y="261916"/>
              </a:lnTo>
              <a:lnTo>
                <a:pt x="306501" y="26191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1A6660B-AD93-4FEC-854A-4D9251F60177}">
      <dsp:nvSpPr>
        <dsp:cNvPr id="0" name=""/>
        <dsp:cNvSpPr/>
      </dsp:nvSpPr>
      <dsp:spPr>
        <a:xfrm>
          <a:off x="4104587" y="972150"/>
          <a:ext cx="1681121" cy="377672"/>
        </a:xfrm>
        <a:prstGeom prst="roundRect">
          <a:avLst>
            <a:gd name="adj" fmla="val 10000"/>
          </a:avLst>
        </a:prstGeom>
        <a:solidFill>
          <a:schemeClr val="lt1">
            <a:alpha val="90000"/>
            <a:hueOff val="0"/>
            <a:satOff val="0"/>
            <a:lumOff val="0"/>
            <a:alphaOff val="0"/>
          </a:schemeClr>
        </a:solidFill>
        <a:ln w="12700" cap="flat" cmpd="sng" algn="ctr">
          <a:solidFill>
            <a:srgbClr val="08A5C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90000"/>
            </a:lnSpc>
            <a:spcBef>
              <a:spcPct val="0"/>
            </a:spcBef>
            <a:spcAft>
              <a:spcPct val="35000"/>
            </a:spcAft>
            <a:buNone/>
          </a:pPr>
          <a:r>
            <a:rPr lang="es-ES" sz="1600" kern="1200" noProof="0" dirty="0">
              <a:solidFill>
                <a:srgbClr val="067F9C"/>
              </a:solidFill>
            </a:rPr>
            <a:t>Reproducción</a:t>
          </a:r>
        </a:p>
      </dsp:txBody>
      <dsp:txXfrm>
        <a:off x="4115649" y="983212"/>
        <a:ext cx="1658997" cy="355548"/>
      </dsp:txXfrm>
    </dsp:sp>
    <dsp:sp modelId="{5B01E7F7-7C70-4F5B-AB0A-8D4553531E33}">
      <dsp:nvSpPr>
        <dsp:cNvPr id="0" name=""/>
        <dsp:cNvSpPr/>
      </dsp:nvSpPr>
      <dsp:spPr>
        <a:xfrm>
          <a:off x="3798085" y="899070"/>
          <a:ext cx="282124" cy="755847"/>
        </a:xfrm>
        <a:custGeom>
          <a:avLst/>
          <a:gdLst/>
          <a:ahLst/>
          <a:cxnLst/>
          <a:rect l="0" t="0" r="0" b="0"/>
          <a:pathLst>
            <a:path>
              <a:moveTo>
                <a:pt x="0" y="0"/>
              </a:moveTo>
              <a:lnTo>
                <a:pt x="0" y="755847"/>
              </a:lnTo>
              <a:lnTo>
                <a:pt x="282124" y="75584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E9FB34B-BD19-4A19-95E8-142BE15CC46C}">
      <dsp:nvSpPr>
        <dsp:cNvPr id="0" name=""/>
        <dsp:cNvSpPr/>
      </dsp:nvSpPr>
      <dsp:spPr>
        <a:xfrm>
          <a:off x="4080210" y="1466082"/>
          <a:ext cx="1724164" cy="377672"/>
        </a:xfrm>
        <a:prstGeom prst="roundRect">
          <a:avLst>
            <a:gd name="adj" fmla="val 10000"/>
          </a:avLst>
        </a:prstGeom>
        <a:solidFill>
          <a:schemeClr val="lt1">
            <a:alpha val="90000"/>
            <a:hueOff val="0"/>
            <a:satOff val="0"/>
            <a:lumOff val="0"/>
            <a:alphaOff val="0"/>
          </a:schemeClr>
        </a:solidFill>
        <a:ln w="12700" cap="flat" cmpd="sng" algn="ctr">
          <a:solidFill>
            <a:srgbClr val="08A5C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90000"/>
            </a:lnSpc>
            <a:spcBef>
              <a:spcPct val="0"/>
            </a:spcBef>
            <a:spcAft>
              <a:spcPct val="35000"/>
            </a:spcAft>
            <a:buNone/>
          </a:pPr>
          <a:r>
            <a:rPr lang="es-ES" sz="1600" kern="1200" noProof="0" dirty="0">
              <a:solidFill>
                <a:srgbClr val="067F9C"/>
              </a:solidFill>
            </a:rPr>
            <a:t>Distribución</a:t>
          </a:r>
        </a:p>
      </dsp:txBody>
      <dsp:txXfrm>
        <a:off x="4091272" y="1477144"/>
        <a:ext cx="1702040" cy="355548"/>
      </dsp:txXfrm>
    </dsp:sp>
    <dsp:sp modelId="{57EBAAB6-FAA3-41B9-870E-DEBDD4720CC9}">
      <dsp:nvSpPr>
        <dsp:cNvPr id="0" name=""/>
        <dsp:cNvSpPr/>
      </dsp:nvSpPr>
      <dsp:spPr>
        <a:xfrm>
          <a:off x="3798085" y="899070"/>
          <a:ext cx="282565" cy="1835886"/>
        </a:xfrm>
        <a:custGeom>
          <a:avLst/>
          <a:gdLst/>
          <a:ahLst/>
          <a:cxnLst/>
          <a:rect l="0" t="0" r="0" b="0"/>
          <a:pathLst>
            <a:path>
              <a:moveTo>
                <a:pt x="0" y="0"/>
              </a:moveTo>
              <a:lnTo>
                <a:pt x="0" y="1835886"/>
              </a:lnTo>
              <a:lnTo>
                <a:pt x="282565" y="183588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14A7A5A-258F-44DA-AB03-EA1855C4D25A}">
      <dsp:nvSpPr>
        <dsp:cNvPr id="0" name=""/>
        <dsp:cNvSpPr/>
      </dsp:nvSpPr>
      <dsp:spPr>
        <a:xfrm>
          <a:off x="4080651" y="2516718"/>
          <a:ext cx="2508079" cy="436476"/>
        </a:xfrm>
        <a:prstGeom prst="roundRect">
          <a:avLst>
            <a:gd name="adj" fmla="val 10000"/>
          </a:avLst>
        </a:prstGeom>
        <a:solidFill>
          <a:schemeClr val="lt1">
            <a:alpha val="90000"/>
            <a:hueOff val="0"/>
            <a:satOff val="0"/>
            <a:lumOff val="0"/>
            <a:alphaOff val="0"/>
          </a:schemeClr>
        </a:solidFill>
        <a:ln w="12700" cap="flat" cmpd="sng" algn="ctr">
          <a:solidFill>
            <a:srgbClr val="08A5C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90000"/>
            </a:lnSpc>
            <a:spcBef>
              <a:spcPct val="0"/>
            </a:spcBef>
            <a:spcAft>
              <a:spcPct val="35000"/>
            </a:spcAft>
            <a:buNone/>
          </a:pPr>
          <a:r>
            <a:rPr lang="es-ES" sz="1600" kern="1200" noProof="0" dirty="0">
              <a:solidFill>
                <a:srgbClr val="067F9C"/>
              </a:solidFill>
            </a:rPr>
            <a:t>Comunicación pública</a:t>
          </a:r>
        </a:p>
      </dsp:txBody>
      <dsp:txXfrm>
        <a:off x="4093435" y="2529502"/>
        <a:ext cx="2482511" cy="410908"/>
      </dsp:txXfrm>
    </dsp:sp>
    <dsp:sp modelId="{69907656-02D7-4D99-8530-A655B1F12986}">
      <dsp:nvSpPr>
        <dsp:cNvPr id="0" name=""/>
        <dsp:cNvSpPr/>
      </dsp:nvSpPr>
      <dsp:spPr>
        <a:xfrm>
          <a:off x="3798085" y="899070"/>
          <a:ext cx="282565" cy="1287977"/>
        </a:xfrm>
        <a:custGeom>
          <a:avLst/>
          <a:gdLst/>
          <a:ahLst/>
          <a:cxnLst/>
          <a:rect l="0" t="0" r="0" b="0"/>
          <a:pathLst>
            <a:path>
              <a:moveTo>
                <a:pt x="0" y="0"/>
              </a:moveTo>
              <a:lnTo>
                <a:pt x="0" y="1287977"/>
              </a:lnTo>
              <a:lnTo>
                <a:pt x="282565" y="128797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2861273-DAA2-413B-AAE6-9CC25E9355B5}">
      <dsp:nvSpPr>
        <dsp:cNvPr id="0" name=""/>
        <dsp:cNvSpPr/>
      </dsp:nvSpPr>
      <dsp:spPr>
        <a:xfrm>
          <a:off x="4080651" y="1998211"/>
          <a:ext cx="2018059" cy="377672"/>
        </a:xfrm>
        <a:prstGeom prst="roundRect">
          <a:avLst>
            <a:gd name="adj" fmla="val 10000"/>
          </a:avLst>
        </a:prstGeom>
        <a:solidFill>
          <a:schemeClr val="lt1">
            <a:alpha val="90000"/>
            <a:hueOff val="0"/>
            <a:satOff val="0"/>
            <a:lumOff val="0"/>
            <a:alphaOff val="0"/>
          </a:schemeClr>
        </a:solidFill>
        <a:ln w="12700" cap="flat" cmpd="sng" algn="ctr">
          <a:solidFill>
            <a:srgbClr val="08A5CA"/>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90000"/>
            </a:lnSpc>
            <a:spcBef>
              <a:spcPct val="0"/>
            </a:spcBef>
            <a:spcAft>
              <a:spcPct val="35000"/>
            </a:spcAft>
            <a:buNone/>
          </a:pPr>
          <a:r>
            <a:rPr lang="es-ES" sz="1600" kern="1200" noProof="0" dirty="0">
              <a:solidFill>
                <a:srgbClr val="067F9C"/>
              </a:solidFill>
            </a:rPr>
            <a:t>Transformación</a:t>
          </a:r>
        </a:p>
      </dsp:txBody>
      <dsp:txXfrm>
        <a:off x="4091713" y="2009273"/>
        <a:ext cx="1995935" cy="355548"/>
      </dsp:txXfrm>
    </dsp:sp>
  </dsp:spTree>
</dsp:drawing>
</file>

<file path=ppt/diagrams/layout1.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6876A3F-4FE3-4D4F-B92F-1631838507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894516C7-1FF3-F44B-93B1-24B9AA324A7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C34C92B-6A45-864A-B429-22A9039765DA}" type="datetimeFigureOut">
              <a:rPr lang="en-US" smtClean="0"/>
              <a:t>3/4/2022</a:t>
            </a:fld>
            <a:endParaRPr lang="en-US" dirty="0"/>
          </a:p>
        </p:txBody>
      </p:sp>
      <p:sp>
        <p:nvSpPr>
          <p:cNvPr id="4" name="Footer Placeholder 3">
            <a:extLst>
              <a:ext uri="{FF2B5EF4-FFF2-40B4-BE49-F238E27FC236}">
                <a16:creationId xmlns:a16="http://schemas.microsoft.com/office/drawing/2014/main" id="{EDC6268A-8AA9-4C40-BEFB-029DF3E8113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08E928AC-AE76-324A-BA05-D16BF60C79E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E62C3C4-9460-4343-9283-24A378E2714B}" type="slidenum">
              <a:rPr lang="en-US" smtClean="0"/>
              <a:t>‹Nº›</a:t>
            </a:fld>
            <a:endParaRPr lang="en-US" dirty="0"/>
          </a:p>
        </p:txBody>
      </p:sp>
    </p:spTree>
    <p:extLst>
      <p:ext uri="{BB962C8B-B14F-4D97-AF65-F5344CB8AC3E}">
        <p14:creationId xmlns:p14="http://schemas.microsoft.com/office/powerpoint/2010/main" val="41905489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265FE6-BEE9-465E-9202-2D200EDE749C}" type="datetimeFigureOut">
              <a:rPr lang="en-GB" smtClean="0"/>
              <a:t>04/03/2022</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DE8F2A-B3D4-43F2-B39B-CD77F64A1950}" type="slidenum">
              <a:rPr lang="en-GB" smtClean="0"/>
              <a:t>‹Nº›</a:t>
            </a:fld>
            <a:endParaRPr lang="en-GB" dirty="0"/>
          </a:p>
        </p:txBody>
      </p:sp>
    </p:spTree>
    <p:extLst>
      <p:ext uri="{BB962C8B-B14F-4D97-AF65-F5344CB8AC3E}">
        <p14:creationId xmlns:p14="http://schemas.microsoft.com/office/powerpoint/2010/main" val="446177964"/>
      </p:ext>
    </p:extLst>
  </p:cSld>
  <p:clrMap bg1="lt1" tx1="dk1" bg2="lt2" tx2="dk2" accent1="accent1" accent2="accent2" accent3="accent3" accent4="accent4" accent5="accent5" accent6="accent6" hlink="hlink" folHlink="folHlink"/>
  <p:notesStyle>
    <a:lvl1pPr marL="0" algn="l" defTabSz="816214" rtl="0" eaLnBrk="1" latinLnBrk="0" hangingPunct="1">
      <a:defRPr sz="1100" kern="1200">
        <a:solidFill>
          <a:schemeClr val="tx1"/>
        </a:solidFill>
        <a:latin typeface="+mn-lt"/>
        <a:ea typeface="+mn-ea"/>
        <a:cs typeface="+mn-cs"/>
      </a:defRPr>
    </a:lvl1pPr>
    <a:lvl2pPr marL="408107" algn="l" defTabSz="816214" rtl="0" eaLnBrk="1" latinLnBrk="0" hangingPunct="1">
      <a:defRPr sz="1100" kern="1200">
        <a:solidFill>
          <a:schemeClr val="tx1"/>
        </a:solidFill>
        <a:latin typeface="+mn-lt"/>
        <a:ea typeface="+mn-ea"/>
        <a:cs typeface="+mn-cs"/>
      </a:defRPr>
    </a:lvl2pPr>
    <a:lvl3pPr marL="816214" algn="l" defTabSz="816214" rtl="0" eaLnBrk="1" latinLnBrk="0" hangingPunct="1">
      <a:defRPr sz="1100" kern="1200">
        <a:solidFill>
          <a:schemeClr val="tx1"/>
        </a:solidFill>
        <a:latin typeface="+mn-lt"/>
        <a:ea typeface="+mn-ea"/>
        <a:cs typeface="+mn-cs"/>
      </a:defRPr>
    </a:lvl3pPr>
    <a:lvl4pPr marL="1224321" algn="l" defTabSz="816214" rtl="0" eaLnBrk="1" latinLnBrk="0" hangingPunct="1">
      <a:defRPr sz="1100" kern="1200">
        <a:solidFill>
          <a:schemeClr val="tx1"/>
        </a:solidFill>
        <a:latin typeface="+mn-lt"/>
        <a:ea typeface="+mn-ea"/>
        <a:cs typeface="+mn-cs"/>
      </a:defRPr>
    </a:lvl4pPr>
    <a:lvl5pPr marL="1632429" algn="l" defTabSz="816214" rtl="0" eaLnBrk="1" latinLnBrk="0" hangingPunct="1">
      <a:defRPr sz="1100" kern="1200">
        <a:solidFill>
          <a:schemeClr val="tx1"/>
        </a:solidFill>
        <a:latin typeface="+mn-lt"/>
        <a:ea typeface="+mn-ea"/>
        <a:cs typeface="+mn-cs"/>
      </a:defRPr>
    </a:lvl5pPr>
    <a:lvl6pPr marL="2040535" algn="l" defTabSz="816214" rtl="0" eaLnBrk="1" latinLnBrk="0" hangingPunct="1">
      <a:defRPr sz="1100" kern="1200">
        <a:solidFill>
          <a:schemeClr val="tx1"/>
        </a:solidFill>
        <a:latin typeface="+mn-lt"/>
        <a:ea typeface="+mn-ea"/>
        <a:cs typeface="+mn-cs"/>
      </a:defRPr>
    </a:lvl6pPr>
    <a:lvl7pPr marL="2448642" algn="l" defTabSz="816214" rtl="0" eaLnBrk="1" latinLnBrk="0" hangingPunct="1">
      <a:defRPr sz="1100" kern="1200">
        <a:solidFill>
          <a:schemeClr val="tx1"/>
        </a:solidFill>
        <a:latin typeface="+mn-lt"/>
        <a:ea typeface="+mn-ea"/>
        <a:cs typeface="+mn-cs"/>
      </a:defRPr>
    </a:lvl7pPr>
    <a:lvl8pPr marL="2856749" algn="l" defTabSz="816214" rtl="0" eaLnBrk="1" latinLnBrk="0" hangingPunct="1">
      <a:defRPr sz="1100" kern="1200">
        <a:solidFill>
          <a:schemeClr val="tx1"/>
        </a:solidFill>
        <a:latin typeface="+mn-lt"/>
        <a:ea typeface="+mn-ea"/>
        <a:cs typeface="+mn-cs"/>
      </a:defRPr>
    </a:lvl8pPr>
    <a:lvl9pPr marL="3264857" algn="l" defTabSz="816214"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pxhere.com/en/photo/1168766"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forms.office.com/Pages/ResponsePage.aspx?id=KUxRa5EjMUi3dITzXEW_AVRq_xrwhyhPtStmD8mStABUNEk5VTU0NDQ2SVU4N0QxR1lXMVBNMjhYSi4u" TargetMode="External"/><Relationship Id="rId2" Type="http://schemas.openxmlformats.org/officeDocument/2006/relationships/slide" Target="../slides/slide31.xml"/><Relationship Id="rId1" Type="http://schemas.openxmlformats.org/officeDocument/2006/relationships/notesMaster" Target="../notesMasters/notesMaster1.xml"/><Relationship Id="rId4" Type="http://schemas.openxmlformats.org/officeDocument/2006/relationships/hyperlink" Target="https://forms.office.com/Pages/DesignPage.aspx?fragment=FormId%3DKUxRa5EjMUi3dITzXEW_AVRq_xrwhyhPtStmD8mStABUNEk5VTU0NDQ2SVU4N0QxR1lXMVBNMjhYSi4u"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uab.cat/web/estudiar/doctorat/diposit-online-de-la-tesi/incidencies-1345788686766.html"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forms.office.com/Pages/ResponsePage.aspx?id=KUxRa5EjMUi3dITzXEW_AVRq_xrwhyhPtStmD8mStABUOTlLVjBRUlVPS1pPTVlDV0hQU1c4VE5XQS4u" TargetMode="External"/><Relationship Id="rId2" Type="http://schemas.openxmlformats.org/officeDocument/2006/relationships/slide" Target="../slides/slide13.xml"/><Relationship Id="rId1" Type="http://schemas.openxmlformats.org/officeDocument/2006/relationships/notesMaster" Target="../notesMasters/notesMaster1.xml"/><Relationship Id="rId4" Type="http://schemas.openxmlformats.org/officeDocument/2006/relationships/hyperlink" Target="https://forms.office.com/Pages/DesignPage.aspx?fragment=FormId%3DKUxRa5EjMUi3dITzXEW_AVRq_xrwhyhPtStmD8mStABUOTlLVjBRUlVPS1pPTVlDV0hQU1c4VE5XQS4u"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twitter.com/en/tos#intlTerms" TargetMode="External"/><Relationship Id="rId2" Type="http://schemas.openxmlformats.org/officeDocument/2006/relationships/slide" Target="../slides/slide25.xml"/><Relationship Id="rId1" Type="http://schemas.openxmlformats.org/officeDocument/2006/relationships/notesMaster" Target="../notesMasters/notesMaster1.xml"/><Relationship Id="rId4" Type="http://schemas.openxmlformats.org/officeDocument/2006/relationships/hyperlink" Target="https://help.instagram.com/581066165581870"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ca-ES" dirty="0"/>
              <a:t>Imatge:</a:t>
            </a:r>
            <a:r>
              <a:rPr lang="ca-ES" baseline="0" dirty="0"/>
              <a:t> </a:t>
            </a:r>
            <a:r>
              <a:rPr lang="ca-ES" dirty="0">
                <a:hlinkClick r:id="rId3"/>
              </a:rPr>
              <a:t>https://pxhere.com/en/photo/1168766</a:t>
            </a:r>
            <a:r>
              <a:rPr lang="ca-ES" dirty="0"/>
              <a:t> CC-0 </a:t>
            </a:r>
            <a:r>
              <a:rPr lang="ca-ES" dirty="0" err="1"/>
              <a:t>Public</a:t>
            </a:r>
            <a:r>
              <a:rPr lang="ca-ES" dirty="0"/>
              <a:t> </a:t>
            </a:r>
            <a:r>
              <a:rPr lang="ca-ES" dirty="0" err="1"/>
              <a:t>domain</a:t>
            </a:r>
            <a:endParaRPr lang="ca-ES" dirty="0"/>
          </a:p>
        </p:txBody>
      </p:sp>
      <p:sp>
        <p:nvSpPr>
          <p:cNvPr id="4" name="Marcador de número de diapositiva 3"/>
          <p:cNvSpPr>
            <a:spLocks noGrp="1"/>
          </p:cNvSpPr>
          <p:nvPr>
            <p:ph type="sldNum" sz="quarter" idx="10"/>
          </p:nvPr>
        </p:nvSpPr>
        <p:spPr/>
        <p:txBody>
          <a:bodyPr/>
          <a:lstStyle/>
          <a:p>
            <a:fld id="{F6DE8F2A-B3D4-43F2-B39B-CD77F64A1950}" type="slidenum">
              <a:rPr lang="en-GB" smtClean="0"/>
              <a:t>1</a:t>
            </a:fld>
            <a:endParaRPr lang="en-GB" dirty="0"/>
          </a:p>
        </p:txBody>
      </p:sp>
    </p:spTree>
    <p:extLst>
      <p:ext uri="{BB962C8B-B14F-4D97-AF65-F5344CB8AC3E}">
        <p14:creationId xmlns:p14="http://schemas.microsoft.com/office/powerpoint/2010/main" val="29916388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816214" rtl="0" eaLnBrk="1" fontAlgn="auto" latinLnBrk="0" hangingPunct="1">
              <a:lnSpc>
                <a:spcPct val="100000"/>
              </a:lnSpc>
              <a:spcBef>
                <a:spcPts val="0"/>
              </a:spcBef>
              <a:spcAft>
                <a:spcPts val="0"/>
              </a:spcAft>
              <a:buClrTx/>
              <a:buSzTx/>
              <a:buFontTx/>
              <a:buNone/>
              <a:tabLst/>
              <a:defRPr/>
            </a:pPr>
            <a:r>
              <a:rPr lang="ca-ES" dirty="0"/>
              <a:t>Model disponible</a:t>
            </a:r>
            <a:r>
              <a:rPr lang="ca-ES" baseline="0" dirty="0"/>
              <a:t> </a:t>
            </a:r>
            <a:r>
              <a:rPr lang="ca-ES" dirty="0"/>
              <a:t>al </a:t>
            </a:r>
            <a:r>
              <a:rPr lang="ca-ES" baseline="0" dirty="0"/>
              <a:t>web PIAO en tres idiomes: català, castellà i anglès</a:t>
            </a:r>
            <a:endParaRPr lang="ca-ES" dirty="0"/>
          </a:p>
          <a:p>
            <a:endParaRPr lang="ca-ES" dirty="0"/>
          </a:p>
        </p:txBody>
      </p:sp>
      <p:sp>
        <p:nvSpPr>
          <p:cNvPr id="4" name="Marcador de número de diapositiva 3"/>
          <p:cNvSpPr>
            <a:spLocks noGrp="1"/>
          </p:cNvSpPr>
          <p:nvPr>
            <p:ph type="sldNum" sz="quarter" idx="10"/>
          </p:nvPr>
        </p:nvSpPr>
        <p:spPr/>
        <p:txBody>
          <a:bodyPr/>
          <a:lstStyle/>
          <a:p>
            <a:fld id="{F6DE8F2A-B3D4-43F2-B39B-CD77F64A1950}" type="slidenum">
              <a:rPr lang="en-GB" smtClean="0"/>
              <a:t>30</a:t>
            </a:fld>
            <a:endParaRPr lang="en-GB" dirty="0"/>
          </a:p>
        </p:txBody>
      </p:sp>
    </p:spTree>
    <p:extLst>
      <p:ext uri="{BB962C8B-B14F-4D97-AF65-F5344CB8AC3E}">
        <p14:creationId xmlns:p14="http://schemas.microsoft.com/office/powerpoint/2010/main" val="8793963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_tradnl" dirty="0" err="1"/>
              <a:t>Qüestionari</a:t>
            </a:r>
            <a:r>
              <a:rPr lang="es-ES_tradnl" dirty="0"/>
              <a:t> 2</a:t>
            </a:r>
            <a:r>
              <a:rPr lang="es-ES_tradnl" baseline="0" dirty="0"/>
              <a:t> – </a:t>
            </a:r>
            <a:r>
              <a:rPr lang="es-ES_tradnl" baseline="0" dirty="0" err="1"/>
              <a:t>Assistents</a:t>
            </a:r>
            <a:endParaRPr lang="es-ES_tradnl" baseline="0" dirty="0"/>
          </a:p>
          <a:p>
            <a:pPr marL="0" marR="0" indent="0" algn="l" defTabSz="816214" rtl="0" eaLnBrk="1" fontAlgn="auto" latinLnBrk="0" hangingPunct="1">
              <a:lnSpc>
                <a:spcPct val="100000"/>
              </a:lnSpc>
              <a:spcBef>
                <a:spcPts val="0"/>
              </a:spcBef>
              <a:spcAft>
                <a:spcPts val="0"/>
              </a:spcAft>
              <a:buClrTx/>
              <a:buSzTx/>
              <a:buFontTx/>
              <a:buNone/>
              <a:tabLst/>
              <a:defRPr/>
            </a:pPr>
            <a:r>
              <a:rPr lang="es-ES" b="0" i="0" u="none" strike="noStrike" dirty="0">
                <a:solidFill>
                  <a:srgbClr val="116699"/>
                </a:solidFill>
                <a:effectLst/>
                <a:latin typeface="Verdana" panose="020B0604030504040204" pitchFamily="34" charset="0"/>
                <a:hlinkClick r:id="rId3"/>
              </a:rPr>
              <a:t>https://forms.office.com/Pages/ResponsePage.aspx?id=KUxRa5EjMUi3dITzXEW_AVRq_xrwhyhPtStmD8mStABUNEk5VTU0NDQ2SVU4N0QxR1lXMVBNMjhYSi4u</a:t>
            </a:r>
            <a:endParaRPr lang="es-ES" b="0" i="0" u="none" strike="noStrike" dirty="0">
              <a:solidFill>
                <a:srgbClr val="116699"/>
              </a:solidFill>
              <a:effectLst/>
              <a:latin typeface="Verdana" panose="020B0604030504040204" pitchFamily="34" charset="0"/>
            </a:endParaRPr>
          </a:p>
          <a:p>
            <a:pPr marL="0" marR="0" indent="0" algn="l" defTabSz="816214" rtl="0" eaLnBrk="1" fontAlgn="auto" latinLnBrk="0" hangingPunct="1">
              <a:lnSpc>
                <a:spcPct val="100000"/>
              </a:lnSpc>
              <a:spcBef>
                <a:spcPts val="0"/>
              </a:spcBef>
              <a:spcAft>
                <a:spcPts val="0"/>
              </a:spcAft>
              <a:buClrTx/>
              <a:buSzTx/>
              <a:buFontTx/>
              <a:buNone/>
              <a:tabLst/>
              <a:defRPr/>
            </a:pPr>
            <a:endParaRPr lang="es-ES_tradnl" dirty="0"/>
          </a:p>
          <a:p>
            <a:pPr marL="0" marR="0" indent="0" algn="l" defTabSz="816214" rtl="0" eaLnBrk="1" fontAlgn="auto" latinLnBrk="0" hangingPunct="1">
              <a:lnSpc>
                <a:spcPct val="100000"/>
              </a:lnSpc>
              <a:spcBef>
                <a:spcPts val="0"/>
              </a:spcBef>
              <a:spcAft>
                <a:spcPts val="0"/>
              </a:spcAft>
              <a:buClrTx/>
              <a:buSzTx/>
              <a:buFontTx/>
              <a:buNone/>
              <a:tabLst/>
              <a:defRPr/>
            </a:pPr>
            <a:r>
              <a:rPr lang="es-ES_tradnl" dirty="0" err="1"/>
              <a:t>Qüestionari</a:t>
            </a:r>
            <a:r>
              <a:rPr lang="es-ES_tradnl" dirty="0"/>
              <a:t> 2 - Formador (</a:t>
            </a:r>
            <a:r>
              <a:rPr lang="es-ES_tradnl" dirty="0" err="1"/>
              <a:t>amb</a:t>
            </a:r>
            <a:r>
              <a:rPr lang="es-ES_tradnl" dirty="0"/>
              <a:t> permisos per </a:t>
            </a:r>
            <a:r>
              <a:rPr lang="es-ES_tradnl" dirty="0" err="1"/>
              <a:t>veure</a:t>
            </a:r>
            <a:r>
              <a:rPr lang="es-ES_tradnl" dirty="0"/>
              <a:t> i editar)</a:t>
            </a:r>
          </a:p>
          <a:p>
            <a:r>
              <a:rPr lang="es-ES" b="0" i="0" u="none" strike="noStrike" dirty="0">
                <a:solidFill>
                  <a:srgbClr val="116699"/>
                </a:solidFill>
                <a:effectLst/>
                <a:latin typeface="Verdana" panose="020B0604030504040204" pitchFamily="34" charset="0"/>
                <a:hlinkClick r:id="rId4"/>
              </a:rPr>
              <a:t>https://forms.office.com/Pages/DesignPage.aspx?fragment=FormId%3DKUxRa5EjMUi3dITzXEW_AVRq_xrwhyhPtStmD8mStABUNEk5VTU0NDQ2SVU4N0QxR1lXMVBNMjhYSi4u</a:t>
            </a:r>
            <a:endParaRPr lang="ca-ES" dirty="0"/>
          </a:p>
        </p:txBody>
      </p:sp>
      <p:sp>
        <p:nvSpPr>
          <p:cNvPr id="4" name="3 Marcador de número de diapositiva"/>
          <p:cNvSpPr>
            <a:spLocks noGrp="1"/>
          </p:cNvSpPr>
          <p:nvPr>
            <p:ph type="sldNum" sz="quarter" idx="10"/>
          </p:nvPr>
        </p:nvSpPr>
        <p:spPr/>
        <p:txBody>
          <a:bodyPr/>
          <a:lstStyle/>
          <a:p>
            <a:fld id="{F6DE8F2A-B3D4-43F2-B39B-CD77F64A1950}" type="slidenum">
              <a:rPr lang="en-GB" smtClean="0"/>
              <a:t>31</a:t>
            </a:fld>
            <a:endParaRPr lang="en-GB" dirty="0"/>
          </a:p>
        </p:txBody>
      </p:sp>
    </p:spTree>
    <p:extLst>
      <p:ext uri="{BB962C8B-B14F-4D97-AF65-F5344CB8AC3E}">
        <p14:creationId xmlns:p14="http://schemas.microsoft.com/office/powerpoint/2010/main" val="36498258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816214" rtl="0" eaLnBrk="1" fontAlgn="auto" latinLnBrk="0" hangingPunct="1">
              <a:lnSpc>
                <a:spcPct val="100000"/>
              </a:lnSpc>
              <a:spcBef>
                <a:spcPts val="0"/>
              </a:spcBef>
              <a:spcAft>
                <a:spcPts val="0"/>
              </a:spcAft>
              <a:buClrTx/>
              <a:buSzTx/>
              <a:buFontTx/>
              <a:buNone/>
              <a:tabLst/>
              <a:defRPr/>
            </a:pPr>
            <a:r>
              <a:rPr lang="fr-FR" sz="1100" b="0" i="0" kern="1200" dirty="0" err="1">
                <a:solidFill>
                  <a:schemeClr val="tx1"/>
                </a:solidFill>
                <a:effectLst/>
                <a:latin typeface="+mn-lt"/>
                <a:ea typeface="+mn-ea"/>
                <a:cs typeface="+mn-cs"/>
              </a:rPr>
              <a:t>Política</a:t>
            </a:r>
            <a:r>
              <a:rPr lang="fr-FR" sz="1100" b="0" i="0" kern="1200" baseline="0" dirty="0">
                <a:solidFill>
                  <a:schemeClr val="tx1"/>
                </a:solidFill>
                <a:effectLst/>
                <a:latin typeface="+mn-lt"/>
                <a:ea typeface="+mn-ea"/>
                <a:cs typeface="+mn-cs"/>
              </a:rPr>
              <a:t> AA-UAB: </a:t>
            </a:r>
            <a:r>
              <a:rPr lang="es-ES" sz="1100" dirty="0">
                <a:latin typeface="Century Gothic" panose="020B0502020202020204" pitchFamily="34" charset="0"/>
                <a:cs typeface="Arial" pitchFamily="34" charset="0"/>
              </a:rPr>
              <a:t>Siempre respetando las condiciones establecidas por las editoriales en relación al archivo de documentos en depósitos digitales de acceso abierto</a:t>
            </a:r>
            <a:r>
              <a:rPr lang="fr-FR" sz="1100" b="0" i="0" kern="1200" dirty="0">
                <a:solidFill>
                  <a:schemeClr val="tx1"/>
                </a:solidFill>
                <a:effectLst/>
                <a:latin typeface="+mn-lt"/>
                <a:ea typeface="+mn-ea"/>
                <a:cs typeface="+mn-cs"/>
              </a:rPr>
              <a:t>.</a:t>
            </a:r>
          </a:p>
        </p:txBody>
      </p:sp>
      <p:sp>
        <p:nvSpPr>
          <p:cNvPr id="4" name="3 Marcador de número de diapositiva"/>
          <p:cNvSpPr>
            <a:spLocks noGrp="1"/>
          </p:cNvSpPr>
          <p:nvPr>
            <p:ph type="sldNum" sz="quarter" idx="10"/>
          </p:nvPr>
        </p:nvSpPr>
        <p:spPr/>
        <p:txBody>
          <a:bodyPr/>
          <a:lstStyle/>
          <a:p>
            <a:fld id="{F6DE8F2A-B3D4-43F2-B39B-CD77F64A1950}" type="slidenum">
              <a:rPr lang="en-GB" smtClean="0"/>
              <a:t>34</a:t>
            </a:fld>
            <a:endParaRPr lang="en-GB" dirty="0"/>
          </a:p>
        </p:txBody>
      </p:sp>
    </p:spTree>
    <p:extLst>
      <p:ext uri="{BB962C8B-B14F-4D97-AF65-F5344CB8AC3E}">
        <p14:creationId xmlns:p14="http://schemas.microsoft.com/office/powerpoint/2010/main" val="27784803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_tradnl" dirty="0"/>
              <a:t>A </a:t>
            </a:r>
            <a:r>
              <a:rPr lang="es-ES_tradnl" dirty="0" err="1"/>
              <a:t>part</a:t>
            </a:r>
            <a:r>
              <a:rPr lang="es-ES_tradnl" dirty="0"/>
              <a:t> de </a:t>
            </a:r>
            <a:r>
              <a:rPr lang="es-ES_tradnl" dirty="0" err="1"/>
              <a:t>l’obligatorietat</a:t>
            </a:r>
            <a:r>
              <a:rPr lang="es-ES_tradnl" baseline="0" dirty="0"/>
              <a:t> també hi ha </a:t>
            </a:r>
            <a:r>
              <a:rPr lang="es-ES_tradnl" baseline="0" dirty="0" err="1"/>
              <a:t>uns</a:t>
            </a:r>
            <a:r>
              <a:rPr lang="es-ES_tradnl" baseline="0" dirty="0"/>
              <a:t> </a:t>
            </a:r>
            <a:r>
              <a:rPr lang="es-ES_tradnl" baseline="0" dirty="0" err="1"/>
              <a:t>beneficis</a:t>
            </a:r>
            <a:r>
              <a:rPr lang="es-ES_tradnl" baseline="0" dirty="0"/>
              <a:t>:</a:t>
            </a:r>
          </a:p>
          <a:p>
            <a:endParaRPr lang="es-ES_tradnl" baseline="0" dirty="0"/>
          </a:p>
          <a:p>
            <a:pPr marL="171450" indent="-171450">
              <a:buClr>
                <a:schemeClr val="accent3">
                  <a:lumMod val="50000"/>
                </a:schemeClr>
              </a:buClr>
              <a:buFontTx/>
              <a:buChar char="-"/>
            </a:pPr>
            <a:r>
              <a:rPr lang="es-ES" dirty="0" err="1">
                <a:cs typeface="Arial" charset="0"/>
              </a:rPr>
              <a:t>Major</a:t>
            </a:r>
            <a:r>
              <a:rPr lang="es-ES" dirty="0">
                <a:cs typeface="Arial" charset="0"/>
              </a:rPr>
              <a:t> impacte</a:t>
            </a:r>
            <a:r>
              <a:rPr lang="es-ES" baseline="0" dirty="0">
                <a:cs typeface="Arial" charset="0"/>
              </a:rPr>
              <a:t> i </a:t>
            </a:r>
            <a:r>
              <a:rPr lang="es-ES" baseline="0" dirty="0" err="1">
                <a:cs typeface="Arial" charset="0"/>
              </a:rPr>
              <a:t>visibilitat</a:t>
            </a:r>
            <a:endParaRPr lang="es-ES" baseline="0" dirty="0">
              <a:cs typeface="Arial" charset="0"/>
            </a:endParaRPr>
          </a:p>
          <a:p>
            <a:pPr marL="171450" indent="-171450">
              <a:buClr>
                <a:schemeClr val="accent3">
                  <a:lumMod val="50000"/>
                </a:schemeClr>
              </a:buClr>
              <a:buFontTx/>
              <a:buChar char="-"/>
            </a:pPr>
            <a:r>
              <a:rPr lang="es-ES" dirty="0" err="1">
                <a:cs typeface="Arial" charset="0"/>
              </a:rPr>
              <a:t>Permet</a:t>
            </a:r>
            <a:r>
              <a:rPr lang="es-ES" dirty="0">
                <a:cs typeface="Arial" charset="0"/>
              </a:rPr>
              <a:t> que </a:t>
            </a:r>
            <a:r>
              <a:rPr lang="es-ES" dirty="0" err="1">
                <a:cs typeface="Arial" charset="0"/>
              </a:rPr>
              <a:t>els</a:t>
            </a:r>
            <a:r>
              <a:rPr lang="es-ES" dirty="0">
                <a:cs typeface="Arial" charset="0"/>
              </a:rPr>
              <a:t> </a:t>
            </a:r>
            <a:r>
              <a:rPr lang="es-ES" b="1" dirty="0" err="1">
                <a:cs typeface="Arial" charset="0"/>
              </a:rPr>
              <a:t>autors</a:t>
            </a:r>
            <a:r>
              <a:rPr lang="es-ES" b="1" dirty="0">
                <a:cs typeface="Arial" charset="0"/>
              </a:rPr>
              <a:t> </a:t>
            </a:r>
            <a:r>
              <a:rPr lang="es-ES" b="1" dirty="0" err="1">
                <a:cs typeface="Arial" charset="0"/>
              </a:rPr>
              <a:t>decideixin</a:t>
            </a:r>
            <a:r>
              <a:rPr lang="es-ES" b="1" dirty="0">
                <a:cs typeface="Arial" charset="0"/>
              </a:rPr>
              <a:t> </a:t>
            </a:r>
            <a:r>
              <a:rPr lang="es-ES" b="1" dirty="0" err="1">
                <a:cs typeface="Arial" charset="0"/>
              </a:rPr>
              <a:t>quins</a:t>
            </a:r>
            <a:r>
              <a:rPr lang="es-ES" b="1" dirty="0">
                <a:cs typeface="Arial" charset="0"/>
              </a:rPr>
              <a:t> </a:t>
            </a:r>
            <a:r>
              <a:rPr lang="es-ES" b="1" dirty="0" err="1">
                <a:cs typeface="Arial" charset="0"/>
              </a:rPr>
              <a:t>drets</a:t>
            </a:r>
            <a:r>
              <a:rPr lang="es-ES" b="1" dirty="0">
                <a:cs typeface="Arial" charset="0"/>
              </a:rPr>
              <a:t> conserven i </a:t>
            </a:r>
            <a:r>
              <a:rPr lang="es-ES" b="1" dirty="0" err="1">
                <a:cs typeface="Arial" charset="0"/>
              </a:rPr>
              <a:t>quins</a:t>
            </a:r>
            <a:r>
              <a:rPr lang="es-ES" b="1" dirty="0">
                <a:cs typeface="Arial" charset="0"/>
              </a:rPr>
              <a:t> </a:t>
            </a:r>
            <a:r>
              <a:rPr lang="es-ES" b="1" dirty="0" err="1">
                <a:cs typeface="Arial" charset="0"/>
              </a:rPr>
              <a:t>cedeixen</a:t>
            </a:r>
            <a:r>
              <a:rPr lang="es-ES" b="1" dirty="0">
                <a:cs typeface="Arial" charset="0"/>
              </a:rPr>
              <a:t> </a:t>
            </a:r>
            <a:r>
              <a:rPr lang="es-ES" dirty="0">
                <a:cs typeface="Arial" charset="0"/>
              </a:rPr>
              <a:t>i en </a:t>
            </a:r>
            <a:r>
              <a:rPr lang="es-ES" dirty="0" err="1">
                <a:cs typeface="Arial" charset="0"/>
              </a:rPr>
              <a:t>quines</a:t>
            </a:r>
            <a:r>
              <a:rPr lang="es-ES" dirty="0">
                <a:cs typeface="Arial" charset="0"/>
              </a:rPr>
              <a:t> </a:t>
            </a:r>
            <a:r>
              <a:rPr lang="es-ES" dirty="0" err="1">
                <a:cs typeface="Arial" charset="0"/>
              </a:rPr>
              <a:t>condicions</a:t>
            </a:r>
            <a:endParaRPr lang="es-ES" dirty="0">
              <a:cs typeface="Arial" charset="0"/>
            </a:endParaRPr>
          </a:p>
          <a:p>
            <a:pPr marL="171450" indent="-171450">
              <a:buClr>
                <a:schemeClr val="accent3">
                  <a:lumMod val="50000"/>
                </a:schemeClr>
              </a:buClr>
              <a:buFontTx/>
              <a:buChar char="-"/>
            </a:pPr>
            <a:r>
              <a:rPr lang="es-ES" b="1" dirty="0">
                <a:cs typeface="Arial" charset="0"/>
              </a:rPr>
              <a:t>Preserva </a:t>
            </a:r>
            <a:r>
              <a:rPr lang="es-ES" b="1" dirty="0" err="1">
                <a:cs typeface="Arial" charset="0"/>
              </a:rPr>
              <a:t>els</a:t>
            </a:r>
            <a:r>
              <a:rPr lang="es-ES" b="1" dirty="0">
                <a:cs typeface="Arial" charset="0"/>
              </a:rPr>
              <a:t> </a:t>
            </a:r>
            <a:r>
              <a:rPr lang="es-ES" b="1" dirty="0" err="1">
                <a:cs typeface="Arial" charset="0"/>
              </a:rPr>
              <a:t>resultats</a:t>
            </a:r>
            <a:r>
              <a:rPr lang="es-ES" b="1" dirty="0">
                <a:cs typeface="Arial" charset="0"/>
              </a:rPr>
              <a:t> </a:t>
            </a:r>
            <a:r>
              <a:rPr lang="es-ES" dirty="0">
                <a:cs typeface="Arial" charset="0"/>
              </a:rPr>
              <a:t>a </a:t>
            </a:r>
            <a:r>
              <a:rPr lang="es-ES" dirty="0" err="1">
                <a:cs typeface="Arial" charset="0"/>
              </a:rPr>
              <a:t>llarg</a:t>
            </a:r>
            <a:r>
              <a:rPr lang="es-ES" dirty="0">
                <a:cs typeface="Arial" charset="0"/>
              </a:rPr>
              <a:t> </a:t>
            </a:r>
            <a:r>
              <a:rPr lang="es-ES" dirty="0" err="1">
                <a:cs typeface="Arial" charset="0"/>
              </a:rPr>
              <a:t>termini</a:t>
            </a:r>
            <a:endParaRPr lang="es-ES" dirty="0">
              <a:cs typeface="Arial" charset="0"/>
            </a:endParaRPr>
          </a:p>
          <a:p>
            <a:pPr marL="171450" indent="-171450">
              <a:buClr>
                <a:schemeClr val="accent3">
                  <a:lumMod val="50000"/>
                </a:schemeClr>
              </a:buClr>
              <a:buFontTx/>
              <a:buChar char="-"/>
            </a:pPr>
            <a:r>
              <a:rPr lang="es-ES" dirty="0">
                <a:cs typeface="Arial" charset="0"/>
              </a:rPr>
              <a:t>Etc.</a:t>
            </a:r>
          </a:p>
          <a:p>
            <a:pPr marL="0" indent="0">
              <a:buClr>
                <a:schemeClr val="accent3">
                  <a:lumMod val="50000"/>
                </a:schemeClr>
              </a:buClr>
              <a:buFontTx/>
              <a:buNone/>
            </a:pPr>
            <a:endParaRPr lang="es-ES" dirty="0">
              <a:cs typeface="Arial" charset="0"/>
            </a:endParaRPr>
          </a:p>
          <a:p>
            <a:pPr marL="0" indent="0">
              <a:buClr>
                <a:schemeClr val="accent3">
                  <a:lumMod val="50000"/>
                </a:schemeClr>
              </a:buClr>
              <a:buFontTx/>
              <a:buNone/>
            </a:pPr>
            <a:r>
              <a:rPr lang="es-ES" dirty="0">
                <a:cs typeface="Arial" charset="0"/>
              </a:rPr>
              <a:t>Beneficios?</a:t>
            </a:r>
            <a:r>
              <a:rPr lang="es-ES" baseline="0" dirty="0">
                <a:cs typeface="Arial" charset="0"/>
              </a:rPr>
              <a:t> </a:t>
            </a:r>
            <a:r>
              <a:rPr lang="es-ES" dirty="0">
                <a:cs typeface="Arial" charset="0"/>
              </a:rPr>
              <a:t>Una medida es el impacto de un artículo. Algunos estudios indican</a:t>
            </a:r>
            <a:r>
              <a:rPr lang="es-ES" baseline="0" dirty="0">
                <a:cs typeface="Arial" charset="0"/>
              </a:rPr>
              <a:t> que el número de citas de los artículos de AA es hasta el triple que el de los de pago. Font: Jeffrey </a:t>
            </a:r>
            <a:r>
              <a:rPr lang="es-ES" baseline="0" dirty="0" err="1">
                <a:cs typeface="Arial" charset="0"/>
              </a:rPr>
              <a:t>Brainard</a:t>
            </a:r>
            <a:r>
              <a:rPr lang="es-ES" baseline="0" dirty="0">
                <a:cs typeface="Arial" charset="0"/>
              </a:rPr>
              <a:t>, “Open </a:t>
            </a:r>
            <a:r>
              <a:rPr lang="es-ES" baseline="0" dirty="0" err="1">
                <a:cs typeface="Arial" charset="0"/>
              </a:rPr>
              <a:t>access</a:t>
            </a:r>
            <a:r>
              <a:rPr lang="es-ES" baseline="0" dirty="0">
                <a:cs typeface="Arial" charset="0"/>
              </a:rPr>
              <a:t> </a:t>
            </a:r>
            <a:r>
              <a:rPr lang="es-ES" baseline="0" dirty="0" err="1">
                <a:cs typeface="Arial" charset="0"/>
              </a:rPr>
              <a:t>takes</a:t>
            </a:r>
            <a:r>
              <a:rPr lang="es-ES" baseline="0" dirty="0">
                <a:cs typeface="Arial" charset="0"/>
              </a:rPr>
              <a:t> </a:t>
            </a:r>
            <a:r>
              <a:rPr lang="es-ES" baseline="0" dirty="0" err="1">
                <a:cs typeface="Arial" charset="0"/>
              </a:rPr>
              <a:t>flight</a:t>
            </a:r>
            <a:r>
              <a:rPr lang="es-ES" baseline="0" dirty="0">
                <a:cs typeface="Arial" charset="0"/>
              </a:rPr>
              <a:t>”, </a:t>
            </a:r>
            <a:r>
              <a:rPr lang="es-ES" i="1" baseline="0" dirty="0" err="1">
                <a:cs typeface="Arial" charset="0"/>
              </a:rPr>
              <a:t>Science</a:t>
            </a:r>
            <a:r>
              <a:rPr lang="es-ES" baseline="0" dirty="0">
                <a:cs typeface="Arial" charset="0"/>
              </a:rPr>
              <a:t> 01 </a:t>
            </a:r>
            <a:r>
              <a:rPr lang="es-ES" baseline="0" dirty="0" err="1">
                <a:cs typeface="Arial" charset="0"/>
              </a:rPr>
              <a:t>Jan</a:t>
            </a:r>
            <a:r>
              <a:rPr lang="es-ES" baseline="0">
                <a:cs typeface="Arial" charset="0"/>
              </a:rPr>
              <a:t> 2021, </a:t>
            </a:r>
            <a:r>
              <a:rPr lang="es-ES" baseline="0" dirty="0">
                <a:cs typeface="Arial" charset="0"/>
              </a:rPr>
              <a:t>vol. 371, </a:t>
            </a:r>
            <a:r>
              <a:rPr lang="es-ES" baseline="0" dirty="0" err="1">
                <a:cs typeface="Arial" charset="0"/>
              </a:rPr>
              <a:t>issue</a:t>
            </a:r>
            <a:r>
              <a:rPr lang="es-ES" baseline="0" dirty="0">
                <a:cs typeface="Arial" charset="0"/>
              </a:rPr>
              <a:t> 6524, p. 16-20</a:t>
            </a:r>
            <a:endParaRPr lang="en-US" dirty="0">
              <a:cs typeface="Arial" charset="0"/>
            </a:endParaRPr>
          </a:p>
          <a:p>
            <a:endParaRPr lang="es-ES_tradnl" dirty="0"/>
          </a:p>
        </p:txBody>
      </p:sp>
      <p:sp>
        <p:nvSpPr>
          <p:cNvPr id="4" name="3 Marcador de número de diapositiva"/>
          <p:cNvSpPr>
            <a:spLocks noGrp="1"/>
          </p:cNvSpPr>
          <p:nvPr>
            <p:ph type="sldNum" sz="quarter" idx="10"/>
          </p:nvPr>
        </p:nvSpPr>
        <p:spPr/>
        <p:txBody>
          <a:bodyPr/>
          <a:lstStyle/>
          <a:p>
            <a:fld id="{F6DE8F2A-B3D4-43F2-B39B-CD77F64A1950}" type="slidenum">
              <a:rPr lang="en-GB" smtClean="0"/>
              <a:t>35</a:t>
            </a:fld>
            <a:endParaRPr lang="en-GB" dirty="0"/>
          </a:p>
        </p:txBody>
      </p:sp>
    </p:spTree>
    <p:extLst>
      <p:ext uri="{BB962C8B-B14F-4D97-AF65-F5344CB8AC3E}">
        <p14:creationId xmlns:p14="http://schemas.microsoft.com/office/powerpoint/2010/main" val="17391009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indent="0" algn="l" defTabSz="816214" rtl="0" eaLnBrk="1" fontAlgn="auto" latinLnBrk="0" hangingPunct="1">
              <a:lnSpc>
                <a:spcPct val="100000"/>
              </a:lnSpc>
              <a:spcBef>
                <a:spcPts val="0"/>
              </a:spcBef>
              <a:spcAft>
                <a:spcPts val="0"/>
              </a:spcAft>
              <a:buClrTx/>
              <a:buSzTx/>
              <a:buFontTx/>
              <a:buNone/>
              <a:tabLst/>
              <a:defRPr/>
            </a:pPr>
            <a:r>
              <a:rPr lang="es-ES_tradnl" dirty="0" err="1">
                <a:hlinkClick r:id="rId3"/>
              </a:rPr>
              <a:t>Model</a:t>
            </a:r>
            <a:r>
              <a:rPr lang="es-ES_tradnl" dirty="0">
                <a:hlinkClick r:id="rId3"/>
              </a:rPr>
              <a:t> de </a:t>
            </a:r>
            <a:r>
              <a:rPr lang="es-ES_tradnl" dirty="0" err="1">
                <a:hlinkClick r:id="rId3"/>
              </a:rPr>
              <a:t>declaració</a:t>
            </a:r>
            <a:r>
              <a:rPr lang="es-ES_tradnl" dirty="0">
                <a:hlinkClick r:id="rId3"/>
              </a:rPr>
              <a:t> </a:t>
            </a:r>
            <a:r>
              <a:rPr lang="es-ES_tradnl" dirty="0" err="1">
                <a:hlinkClick r:id="rId3"/>
              </a:rPr>
              <a:t>d'edició</a:t>
            </a:r>
            <a:r>
              <a:rPr lang="es-ES_tradnl" dirty="0">
                <a:hlinkClick r:id="rId3"/>
              </a:rPr>
              <a:t> de la </a:t>
            </a:r>
            <a:r>
              <a:rPr lang="es-ES_tradnl" dirty="0" err="1">
                <a:hlinkClick r:id="rId3"/>
              </a:rPr>
              <a:t>tesi</a:t>
            </a:r>
            <a:r>
              <a:rPr lang="es-ES_tradnl" dirty="0">
                <a:hlinkClick r:id="rId3"/>
              </a:rPr>
              <a:t> doctoral</a:t>
            </a:r>
            <a:r>
              <a:rPr lang="es-ES_tradnl" dirty="0"/>
              <a:t> (</a:t>
            </a:r>
            <a:r>
              <a:rPr lang="es-ES_tradnl" dirty="0" err="1"/>
              <a:t>últim</a:t>
            </a:r>
            <a:r>
              <a:rPr lang="es-ES_tradnl" baseline="0" dirty="0"/>
              <a:t> </a:t>
            </a:r>
            <a:r>
              <a:rPr lang="es-ES_tradnl" baseline="0" dirty="0" err="1"/>
              <a:t>enllaç</a:t>
            </a:r>
            <a:r>
              <a:rPr lang="es-ES_tradnl" baseline="0" dirty="0"/>
              <a:t>)</a:t>
            </a:r>
            <a:endParaRPr lang="ca-ES" sz="1100" kern="1200" dirty="0">
              <a:solidFill>
                <a:schemeClr val="tx1"/>
              </a:solidFill>
              <a:effectLst/>
              <a:latin typeface="+mn-lt"/>
              <a:ea typeface="+mn-ea"/>
              <a:cs typeface="+mn-cs"/>
            </a:endParaRPr>
          </a:p>
          <a:p>
            <a:r>
              <a:rPr lang="ca-ES" sz="1100" kern="1200" dirty="0">
                <a:solidFill>
                  <a:schemeClr val="tx1"/>
                </a:solidFill>
                <a:effectLst/>
                <a:latin typeface="+mn-lt"/>
                <a:ea typeface="+mn-ea"/>
                <a:cs typeface="+mn-cs"/>
              </a:rPr>
              <a:t>Tesi per compendi: també caldrà</a:t>
            </a:r>
            <a:r>
              <a:rPr lang="ca-ES" sz="1100" kern="1200" baseline="0" dirty="0">
                <a:solidFill>
                  <a:schemeClr val="tx1"/>
                </a:solidFill>
                <a:effectLst/>
                <a:latin typeface="+mn-lt"/>
                <a:ea typeface="+mn-ea"/>
                <a:cs typeface="+mn-cs"/>
              </a:rPr>
              <a:t> justificació.</a:t>
            </a:r>
          </a:p>
          <a:p>
            <a:r>
              <a:rPr lang="ca-ES" sz="1100" b="0" i="0" kern="1200" dirty="0" err="1">
                <a:solidFill>
                  <a:schemeClr val="tx1"/>
                </a:solidFill>
                <a:effectLst/>
                <a:latin typeface="+mn-lt"/>
                <a:ea typeface="+mn-ea"/>
                <a:cs typeface="+mn-cs"/>
              </a:rPr>
              <a:t>Link</a:t>
            </a:r>
            <a:r>
              <a:rPr lang="ca-ES" sz="1100" b="0" i="0" kern="1200" dirty="0">
                <a:solidFill>
                  <a:schemeClr val="tx1"/>
                </a:solidFill>
                <a:effectLst/>
                <a:latin typeface="+mn-lt"/>
                <a:ea typeface="+mn-ea"/>
                <a:cs typeface="+mn-cs"/>
              </a:rPr>
              <a:t> del</a:t>
            </a:r>
            <a:r>
              <a:rPr lang="ca-ES" sz="1100" b="0" i="0" kern="1200" baseline="0" dirty="0">
                <a:solidFill>
                  <a:schemeClr val="tx1"/>
                </a:solidFill>
                <a:effectLst/>
                <a:latin typeface="+mn-lt"/>
                <a:ea typeface="+mn-ea"/>
                <a:cs typeface="+mn-cs"/>
              </a:rPr>
              <a:t> d</a:t>
            </a:r>
            <a:r>
              <a:rPr lang="ca-ES" sz="1100" b="0" i="0" kern="1200" dirty="0">
                <a:solidFill>
                  <a:schemeClr val="tx1"/>
                </a:solidFill>
                <a:effectLst/>
                <a:latin typeface="+mn-lt"/>
                <a:ea typeface="+mn-ea"/>
                <a:cs typeface="+mn-cs"/>
              </a:rPr>
              <a:t>ipòsit de tesi online &gt; apartat "Pantalla TDX i TESEO“ &gt; vídeo 3:10</a:t>
            </a:r>
            <a:endParaRPr lang="ca-ES" sz="1100" kern="1200" dirty="0">
              <a:solidFill>
                <a:schemeClr val="tx1"/>
              </a:solidFill>
              <a:effectLst/>
              <a:latin typeface="+mn-lt"/>
              <a:ea typeface="+mn-ea"/>
              <a:cs typeface="+mn-cs"/>
            </a:endParaRPr>
          </a:p>
        </p:txBody>
      </p:sp>
      <p:sp>
        <p:nvSpPr>
          <p:cNvPr id="4" name="Marcador de número de diapositiva 3"/>
          <p:cNvSpPr>
            <a:spLocks noGrp="1"/>
          </p:cNvSpPr>
          <p:nvPr>
            <p:ph type="sldNum" sz="quarter" idx="10"/>
          </p:nvPr>
        </p:nvSpPr>
        <p:spPr/>
        <p:txBody>
          <a:bodyPr/>
          <a:lstStyle/>
          <a:p>
            <a:fld id="{F6DE8F2A-B3D4-43F2-B39B-CD77F64A1950}" type="slidenum">
              <a:rPr lang="en-GB" smtClean="0"/>
              <a:t>36</a:t>
            </a:fld>
            <a:endParaRPr lang="en-GB" dirty="0"/>
          </a:p>
        </p:txBody>
      </p:sp>
    </p:spTree>
    <p:extLst>
      <p:ext uri="{BB962C8B-B14F-4D97-AF65-F5344CB8AC3E}">
        <p14:creationId xmlns:p14="http://schemas.microsoft.com/office/powerpoint/2010/main" val="38737716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ca-ES" sz="1100" kern="1200" dirty="0">
                <a:solidFill>
                  <a:schemeClr val="tx1"/>
                </a:solidFill>
                <a:effectLst/>
                <a:latin typeface="+mn-lt"/>
                <a:ea typeface="+mn-ea"/>
                <a:cs typeface="+mn-cs"/>
              </a:rPr>
              <a:t>EMBARGAMENT:</a:t>
            </a:r>
          </a:p>
          <a:p>
            <a:r>
              <a:rPr lang="ca-ES" sz="1100" kern="1200" dirty="0">
                <a:solidFill>
                  <a:schemeClr val="tx1"/>
                </a:solidFill>
                <a:effectLst/>
                <a:latin typeface="+mn-lt"/>
                <a:ea typeface="+mn-ea"/>
                <a:cs typeface="+mn-cs"/>
              </a:rPr>
              <a:t>Es</a:t>
            </a:r>
            <a:r>
              <a:rPr lang="ca-ES" sz="1100" kern="1200" baseline="0" dirty="0">
                <a:solidFill>
                  <a:schemeClr val="tx1"/>
                </a:solidFill>
                <a:effectLst/>
                <a:latin typeface="+mn-lt"/>
                <a:ea typeface="+mn-ea"/>
                <a:cs typeface="+mn-cs"/>
              </a:rPr>
              <a:t> pot demanar una demora excepcional de 6 ó 12 mesos (cal a</a:t>
            </a:r>
            <a:r>
              <a:rPr lang="ca-ES" sz="1100" kern="1200" dirty="0">
                <a:solidFill>
                  <a:schemeClr val="tx1"/>
                </a:solidFill>
                <a:effectLst/>
                <a:latin typeface="+mn-lt"/>
                <a:ea typeface="+mn-ea"/>
                <a:cs typeface="+mn-cs"/>
              </a:rPr>
              <a:t>portar autorització </a:t>
            </a:r>
            <a:r>
              <a:rPr lang="ca-ES" sz="1100" u="sng" kern="1200" dirty="0">
                <a:solidFill>
                  <a:schemeClr val="tx1"/>
                </a:solidFill>
                <a:effectLst/>
                <a:latin typeface="+mn-lt"/>
                <a:ea typeface="+mn-ea"/>
                <a:cs typeface="+mn-cs"/>
              </a:rPr>
              <a:t>justificada</a:t>
            </a:r>
            <a:r>
              <a:rPr lang="ca-ES" sz="1100" kern="1200" dirty="0">
                <a:solidFill>
                  <a:schemeClr val="tx1"/>
                </a:solidFill>
                <a:effectLst/>
                <a:latin typeface="+mn-lt"/>
                <a:ea typeface="+mn-ea"/>
                <a:cs typeface="+mn-cs"/>
              </a:rPr>
              <a:t> de tots els directors de la tesi)</a:t>
            </a:r>
          </a:p>
          <a:p>
            <a:endParaRPr lang="ca-ES" dirty="0"/>
          </a:p>
          <a:p>
            <a:r>
              <a:rPr lang="ca-ES" dirty="0"/>
              <a:t>Escola de Doctorat ens informa:</a:t>
            </a:r>
          </a:p>
          <a:p>
            <a:r>
              <a:rPr lang="ca-ES" dirty="0"/>
              <a:t>Abril 2021 - el document de dipòsit de la tesi (exclusivament en català) només l'utilitzen en casos excepcionals quan SIGMA no funciona i ha quedat substituït pel vídeo, que el tenen actualitzat i en tres idiomes. Per tant </a:t>
            </a:r>
            <a:r>
              <a:rPr lang="ca-ES" b="1" dirty="0"/>
              <a:t>els canvis en la llicència CC recomanada per les tesis només es farà en el vídeo del dipòsit de la tesi</a:t>
            </a:r>
            <a:r>
              <a:rPr lang="ca-ES" dirty="0"/>
              <a:t>. </a:t>
            </a:r>
            <a:endParaRPr lang="ca-ES" dirty="0">
              <a:cs typeface="Calibri" panose="020F0502020204030204"/>
            </a:endParaRPr>
          </a:p>
          <a:p>
            <a:endParaRPr lang="ca-ES" dirty="0">
              <a:cs typeface="Calibri" panose="020F0502020204030204"/>
            </a:endParaRPr>
          </a:p>
          <a:p>
            <a:r>
              <a:rPr lang="ca-ES" dirty="0">
                <a:cs typeface="Calibri" panose="020F0502020204030204"/>
              </a:rPr>
              <a:t>Gener 2022 - des de febrer 2020 estan esperant l’aprovació de la nova normativa, no se sap data però podria ser abans de l’estiu. Potser amb el tema de la Ciència Oberta inclourà algun canvi més. Els doctorands poden seguir demanant embargament, el mateix que l'any passat.</a:t>
            </a:r>
          </a:p>
          <a:p>
            <a:endParaRPr lang="es-ES" dirty="0"/>
          </a:p>
        </p:txBody>
      </p:sp>
      <p:sp>
        <p:nvSpPr>
          <p:cNvPr id="4" name="Marcador de número de diapositiva 3"/>
          <p:cNvSpPr>
            <a:spLocks noGrp="1"/>
          </p:cNvSpPr>
          <p:nvPr>
            <p:ph type="sldNum" sz="quarter" idx="5"/>
          </p:nvPr>
        </p:nvSpPr>
        <p:spPr/>
        <p:txBody>
          <a:bodyPr/>
          <a:lstStyle/>
          <a:p>
            <a:fld id="{F6DE8F2A-B3D4-43F2-B39B-CD77F64A1950}" type="slidenum">
              <a:rPr lang="en-GB" smtClean="0"/>
              <a:t>37</a:t>
            </a:fld>
            <a:endParaRPr lang="en-GB" dirty="0"/>
          </a:p>
        </p:txBody>
      </p:sp>
    </p:spTree>
    <p:extLst>
      <p:ext uri="{BB962C8B-B14F-4D97-AF65-F5344CB8AC3E}">
        <p14:creationId xmlns:p14="http://schemas.microsoft.com/office/powerpoint/2010/main" val="39313673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816214" rtl="0" eaLnBrk="1" fontAlgn="auto" latinLnBrk="0" hangingPunct="1">
              <a:lnSpc>
                <a:spcPct val="100000"/>
              </a:lnSpc>
              <a:spcBef>
                <a:spcPts val="0"/>
              </a:spcBef>
              <a:spcAft>
                <a:spcPts val="0"/>
              </a:spcAft>
              <a:buClrTx/>
              <a:buSzTx/>
              <a:buFontTx/>
              <a:buNone/>
              <a:tabLst/>
              <a:defRPr/>
            </a:pPr>
            <a:r>
              <a:rPr lang="ca-ES" dirty="0" err="1"/>
              <a:t>Link</a:t>
            </a:r>
            <a:r>
              <a:rPr lang="ca-ES" dirty="0"/>
              <a:t> al documento:</a:t>
            </a:r>
            <a:r>
              <a:rPr lang="ca-ES" baseline="0" dirty="0"/>
              <a:t> es un m</a:t>
            </a:r>
            <a:r>
              <a:rPr lang="ca-ES" dirty="0"/>
              <a:t>odelo de un </a:t>
            </a:r>
            <a:r>
              <a:rPr lang="ca-ES" dirty="0" err="1"/>
              <a:t>departamento</a:t>
            </a:r>
            <a:r>
              <a:rPr lang="ca-ES" dirty="0"/>
              <a:t> de renuncia de un coautor de</a:t>
            </a:r>
            <a:r>
              <a:rPr lang="ca-ES" baseline="0" dirty="0"/>
              <a:t> </a:t>
            </a:r>
            <a:r>
              <a:rPr lang="ca-ES" dirty="0"/>
              <a:t>un </a:t>
            </a:r>
            <a:r>
              <a:rPr lang="ca-ES" dirty="0" err="1"/>
              <a:t>artículo</a:t>
            </a:r>
            <a:r>
              <a:rPr lang="ca-ES" dirty="0"/>
              <a:t> para </a:t>
            </a:r>
            <a:r>
              <a:rPr lang="ca-ES" dirty="0" err="1"/>
              <a:t>ponerlo</a:t>
            </a:r>
            <a:r>
              <a:rPr lang="ca-ES" dirty="0"/>
              <a:t> en una tesis por compendio</a:t>
            </a:r>
          </a:p>
          <a:p>
            <a:endParaRPr lang="ca-ES" dirty="0"/>
          </a:p>
        </p:txBody>
      </p:sp>
      <p:sp>
        <p:nvSpPr>
          <p:cNvPr id="4" name="3 Marcador de número de diapositiva"/>
          <p:cNvSpPr>
            <a:spLocks noGrp="1"/>
          </p:cNvSpPr>
          <p:nvPr>
            <p:ph type="sldNum" sz="quarter" idx="10"/>
          </p:nvPr>
        </p:nvSpPr>
        <p:spPr/>
        <p:txBody>
          <a:bodyPr/>
          <a:lstStyle/>
          <a:p>
            <a:fld id="{F6DE8F2A-B3D4-43F2-B39B-CD77F64A1950}" type="slidenum">
              <a:rPr lang="en-GB" smtClean="0"/>
              <a:t>40</a:t>
            </a:fld>
            <a:endParaRPr lang="en-GB" dirty="0"/>
          </a:p>
        </p:txBody>
      </p:sp>
    </p:spTree>
    <p:extLst>
      <p:ext uri="{BB962C8B-B14F-4D97-AF65-F5344CB8AC3E}">
        <p14:creationId xmlns:p14="http://schemas.microsoft.com/office/powerpoint/2010/main" val="792895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F6DE8F2A-B3D4-43F2-B39B-CD77F64A1950}" type="slidenum">
              <a:rPr lang="en-GB" smtClean="0"/>
              <a:t>45</a:t>
            </a:fld>
            <a:endParaRPr lang="en-GB" dirty="0"/>
          </a:p>
        </p:txBody>
      </p:sp>
    </p:spTree>
    <p:extLst>
      <p:ext uri="{BB962C8B-B14F-4D97-AF65-F5344CB8AC3E}">
        <p14:creationId xmlns:p14="http://schemas.microsoft.com/office/powerpoint/2010/main" val="9198893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816214" rtl="0" eaLnBrk="1" fontAlgn="auto" latinLnBrk="0" hangingPunct="1">
              <a:lnSpc>
                <a:spcPct val="100000"/>
              </a:lnSpc>
              <a:spcBef>
                <a:spcPts val="0"/>
              </a:spcBef>
              <a:spcAft>
                <a:spcPts val="0"/>
              </a:spcAft>
              <a:buClrTx/>
              <a:buSzTx/>
              <a:buFontTx/>
              <a:buNone/>
              <a:tabLst/>
              <a:defRPr/>
            </a:pPr>
            <a:r>
              <a:rPr lang="es-ES_tradnl" dirty="0" err="1"/>
              <a:t>Icona</a:t>
            </a:r>
            <a:r>
              <a:rPr lang="es-ES_tradnl" dirty="0"/>
              <a:t> sobre:</a:t>
            </a:r>
            <a:r>
              <a:rPr lang="es-ES_tradnl" baseline="0" dirty="0"/>
              <a:t> https://pixabay.com/es/vectors/icono-ronda-circular-s%C3%ADmbolo-web-3154242/ (</a:t>
            </a:r>
            <a:r>
              <a:rPr lang="es-ES_tradnl" baseline="0" dirty="0" err="1"/>
              <a:t>Pixabay</a:t>
            </a:r>
            <a:r>
              <a:rPr lang="es-ES_tradnl" baseline="0" dirty="0"/>
              <a:t> </a:t>
            </a:r>
            <a:r>
              <a:rPr lang="es-ES_tradnl" baseline="0" dirty="0" err="1"/>
              <a:t>License</a:t>
            </a:r>
            <a:r>
              <a:rPr lang="es-ES_tradnl" baseline="0" dirty="0"/>
              <a:t>)</a:t>
            </a:r>
          </a:p>
          <a:p>
            <a:r>
              <a:rPr lang="es-ES_tradnl" dirty="0">
                <a:cs typeface="Calibri"/>
              </a:rPr>
              <a:t>En el mail también os incluiremos:</a:t>
            </a:r>
          </a:p>
          <a:p>
            <a:pPr marL="579120" lvl="1" indent="-171450">
              <a:spcBef>
                <a:spcPts val="536"/>
              </a:spcBef>
              <a:spcAft>
                <a:spcPts val="1071"/>
              </a:spcAft>
              <a:buFont typeface="Arial"/>
              <a:buChar char="•"/>
            </a:pPr>
            <a:r>
              <a:rPr lang="es-ES" dirty="0"/>
              <a:t>Enlace a la </a:t>
            </a:r>
            <a:r>
              <a:rPr lang="es-ES" b="1" dirty="0"/>
              <a:t>presentación</a:t>
            </a:r>
            <a:r>
              <a:rPr lang="es-ES" dirty="0"/>
              <a:t> para su consulta y descarga </a:t>
            </a:r>
            <a:endParaRPr lang="en-US" dirty="0"/>
          </a:p>
          <a:p>
            <a:pPr marL="579120" lvl="1" indent="-171450">
              <a:spcBef>
                <a:spcPts val="536"/>
              </a:spcBef>
              <a:spcAft>
                <a:spcPts val="1071"/>
              </a:spcAft>
              <a:buFont typeface="Arial"/>
              <a:buChar char="•"/>
            </a:pPr>
            <a:r>
              <a:rPr lang="es-ES" dirty="0"/>
              <a:t>Enlace a la </a:t>
            </a:r>
            <a:r>
              <a:rPr lang="es-ES" b="1" dirty="0"/>
              <a:t>encuesta</a:t>
            </a:r>
            <a:r>
              <a:rPr lang="es-ES" dirty="0"/>
              <a:t> que nos ayudará a mejorar</a:t>
            </a:r>
            <a:endParaRPr lang="es-ES_tradnl" dirty="0"/>
          </a:p>
          <a:p>
            <a:endParaRPr lang="es-ES_tradnl" dirty="0">
              <a:cs typeface="Calibri" panose="020F0502020204030204"/>
            </a:endParaRPr>
          </a:p>
          <a:p>
            <a:endParaRPr lang="ca-ES" dirty="0">
              <a:cs typeface="Calibri" panose="020F0502020204030204"/>
            </a:endParaRPr>
          </a:p>
        </p:txBody>
      </p:sp>
      <p:sp>
        <p:nvSpPr>
          <p:cNvPr id="4" name="3 Marcador de número de diapositiva"/>
          <p:cNvSpPr>
            <a:spLocks noGrp="1"/>
          </p:cNvSpPr>
          <p:nvPr>
            <p:ph type="sldNum" sz="quarter" idx="10"/>
          </p:nvPr>
        </p:nvSpPr>
        <p:spPr/>
        <p:txBody>
          <a:bodyPr/>
          <a:lstStyle/>
          <a:p>
            <a:fld id="{F6DE8F2A-B3D4-43F2-B39B-CD77F64A1950}" type="slidenum">
              <a:rPr lang="en-GB" smtClean="0"/>
              <a:t>49</a:t>
            </a:fld>
            <a:endParaRPr lang="en-GB" dirty="0"/>
          </a:p>
        </p:txBody>
      </p:sp>
    </p:spTree>
    <p:extLst>
      <p:ext uri="{BB962C8B-B14F-4D97-AF65-F5344CB8AC3E}">
        <p14:creationId xmlns:p14="http://schemas.microsoft.com/office/powerpoint/2010/main" val="26179176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5" name="Google Shape;305;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42280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_tradnl" dirty="0" err="1"/>
              <a:t>Icona</a:t>
            </a:r>
            <a:r>
              <a:rPr lang="es-ES_tradnl" dirty="0"/>
              <a:t> </a:t>
            </a:r>
            <a:r>
              <a:rPr lang="es-ES_tradnl" dirty="0" err="1"/>
              <a:t>pissarra</a:t>
            </a:r>
            <a:r>
              <a:rPr lang="es-ES_tradnl" dirty="0"/>
              <a:t>:</a:t>
            </a:r>
            <a:r>
              <a:rPr lang="es-ES_tradnl" baseline="0" dirty="0"/>
              <a:t> https://pixabay.com/es/vectors/icono-ronda-circular-s%C3%ADmbolo-web-3154240/ (</a:t>
            </a:r>
            <a:r>
              <a:rPr lang="es-ES_tradnl" baseline="0" dirty="0" err="1"/>
              <a:t>Pixabay</a:t>
            </a:r>
            <a:r>
              <a:rPr lang="es-ES_tradnl" baseline="0" dirty="0"/>
              <a:t> </a:t>
            </a:r>
            <a:r>
              <a:rPr lang="es-ES_tradnl" baseline="0" dirty="0" err="1"/>
              <a:t>License</a:t>
            </a:r>
            <a:r>
              <a:rPr lang="es-ES_tradnl" baseline="0" dirty="0"/>
              <a:t>)</a:t>
            </a:r>
          </a:p>
          <a:p>
            <a:pPr marL="0" marR="0" indent="0" algn="l" defTabSz="816214" rtl="0" eaLnBrk="1" fontAlgn="auto" latinLnBrk="0" hangingPunct="1">
              <a:lnSpc>
                <a:spcPct val="100000"/>
              </a:lnSpc>
              <a:spcBef>
                <a:spcPts val="0"/>
              </a:spcBef>
              <a:spcAft>
                <a:spcPts val="0"/>
              </a:spcAft>
              <a:buClrTx/>
              <a:buSzTx/>
              <a:buFontTx/>
              <a:buNone/>
              <a:tabLst/>
              <a:defRPr/>
            </a:pPr>
            <a:r>
              <a:rPr lang="es-ES_tradnl" dirty="0" err="1"/>
              <a:t>Icona</a:t>
            </a:r>
            <a:r>
              <a:rPr lang="es-ES_tradnl" dirty="0"/>
              <a:t> </a:t>
            </a:r>
            <a:r>
              <a:rPr lang="es-ES_tradnl" dirty="0" err="1"/>
              <a:t>llapis</a:t>
            </a:r>
            <a:r>
              <a:rPr lang="es-ES_tradnl" dirty="0"/>
              <a:t> (a les 2 </a:t>
            </a:r>
            <a:r>
              <a:rPr lang="es-ES_tradnl" dirty="0" err="1"/>
              <a:t>diapositives</a:t>
            </a:r>
            <a:r>
              <a:rPr lang="es-ES_tradnl" baseline="0" dirty="0"/>
              <a:t> de </a:t>
            </a:r>
            <a:r>
              <a:rPr lang="es-ES_tradnl" baseline="0" dirty="0" err="1"/>
              <a:t>bones</a:t>
            </a:r>
            <a:r>
              <a:rPr lang="es-ES_tradnl" baseline="0" dirty="0"/>
              <a:t> i males </a:t>
            </a:r>
            <a:r>
              <a:rPr lang="es-ES_tradnl" baseline="0" dirty="0" err="1"/>
              <a:t>pràctiques</a:t>
            </a:r>
            <a:r>
              <a:rPr lang="es-ES_tradnl" baseline="0" dirty="0"/>
              <a:t>, </a:t>
            </a:r>
            <a:r>
              <a:rPr lang="es-ES_tradnl" baseline="0" dirty="0" err="1"/>
              <a:t>exercicis</a:t>
            </a:r>
            <a:r>
              <a:rPr lang="es-ES_tradnl" baseline="0" dirty="0"/>
              <a:t>)</a:t>
            </a:r>
            <a:r>
              <a:rPr lang="es-ES_tradnl" dirty="0"/>
              <a:t>:</a:t>
            </a:r>
            <a:r>
              <a:rPr lang="es-ES_tradnl" baseline="0" dirty="0"/>
              <a:t> https://pixabay.com/es/vectors/icono-ronda-circular-s%C3%ADmbolo-web-3160555/ (</a:t>
            </a:r>
            <a:r>
              <a:rPr lang="es-ES_tradnl" baseline="0" dirty="0" err="1"/>
              <a:t>Pixabay</a:t>
            </a:r>
            <a:r>
              <a:rPr lang="es-ES_tradnl" baseline="0" dirty="0"/>
              <a:t> </a:t>
            </a:r>
            <a:r>
              <a:rPr lang="es-ES_tradnl" baseline="0" dirty="0" err="1"/>
              <a:t>License</a:t>
            </a:r>
            <a:r>
              <a:rPr lang="es-ES_tradnl" baseline="0" dirty="0"/>
              <a:t>)</a:t>
            </a:r>
          </a:p>
          <a:p>
            <a:endParaRPr lang="ca-ES" dirty="0"/>
          </a:p>
        </p:txBody>
      </p:sp>
      <p:sp>
        <p:nvSpPr>
          <p:cNvPr id="4" name="3 Marcador de número de diapositiva"/>
          <p:cNvSpPr>
            <a:spLocks noGrp="1"/>
          </p:cNvSpPr>
          <p:nvPr>
            <p:ph type="sldNum" sz="quarter" idx="10"/>
          </p:nvPr>
        </p:nvSpPr>
        <p:spPr/>
        <p:txBody>
          <a:bodyPr/>
          <a:lstStyle/>
          <a:p>
            <a:fld id="{F6DE8F2A-B3D4-43F2-B39B-CD77F64A1950}" type="slidenum">
              <a:rPr lang="en-GB" smtClean="0"/>
              <a:t>2</a:t>
            </a:fld>
            <a:endParaRPr lang="en-GB" dirty="0"/>
          </a:p>
        </p:txBody>
      </p:sp>
    </p:spTree>
    <p:extLst>
      <p:ext uri="{BB962C8B-B14F-4D97-AF65-F5344CB8AC3E}">
        <p14:creationId xmlns:p14="http://schemas.microsoft.com/office/powerpoint/2010/main" val="36498258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F6DE8F2A-B3D4-43F2-B39B-CD77F64A1950}" type="slidenum">
              <a:rPr lang="en-GB" smtClean="0"/>
              <a:t>8</a:t>
            </a:fld>
            <a:endParaRPr lang="en-GB" dirty="0"/>
          </a:p>
        </p:txBody>
      </p:sp>
    </p:spTree>
    <p:extLst>
      <p:ext uri="{BB962C8B-B14F-4D97-AF65-F5344CB8AC3E}">
        <p14:creationId xmlns:p14="http://schemas.microsoft.com/office/powerpoint/2010/main" val="39015364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816214" rtl="0" eaLnBrk="1" fontAlgn="auto" latinLnBrk="0" hangingPunct="1">
              <a:lnSpc>
                <a:spcPct val="100000"/>
              </a:lnSpc>
              <a:spcBef>
                <a:spcPts val="0"/>
              </a:spcBef>
              <a:spcAft>
                <a:spcPts val="0"/>
              </a:spcAft>
              <a:buClrTx/>
              <a:buSzTx/>
              <a:buFontTx/>
              <a:buNone/>
              <a:tabLst/>
              <a:defRPr/>
            </a:pPr>
            <a:r>
              <a:rPr lang="es-ES_tradnl" dirty="0" err="1"/>
              <a:t>Qüestionari</a:t>
            </a:r>
            <a:r>
              <a:rPr lang="es-ES_tradnl" dirty="0"/>
              <a:t> 1</a:t>
            </a:r>
            <a:r>
              <a:rPr lang="es-ES_tradnl" baseline="0" dirty="0"/>
              <a:t> -</a:t>
            </a:r>
            <a:r>
              <a:rPr lang="es-ES_tradnl" dirty="0"/>
              <a:t> </a:t>
            </a:r>
            <a:r>
              <a:rPr lang="es-ES_tradnl" dirty="0" err="1"/>
              <a:t>Assistents</a:t>
            </a:r>
            <a:endParaRPr lang="ca-ES" sz="1100" b="0" i="0" u="none" strike="noStrike" kern="1200" dirty="0">
              <a:solidFill>
                <a:schemeClr val="tx1"/>
              </a:solidFill>
              <a:effectLst/>
              <a:latin typeface="+mn-lt"/>
              <a:ea typeface="+mn-ea"/>
              <a:cs typeface="+mn-cs"/>
              <a:hlinkClick r:id="" action="ppaction://noaction"/>
            </a:endParaRPr>
          </a:p>
          <a:p>
            <a:r>
              <a:rPr lang="es-ES" b="0" i="0" u="none" strike="noStrike" dirty="0">
                <a:solidFill>
                  <a:srgbClr val="116699"/>
                </a:solidFill>
                <a:effectLst/>
                <a:latin typeface="Verdana" panose="020B0604030504040204" pitchFamily="34" charset="0"/>
                <a:hlinkClick r:id="rId3"/>
              </a:rPr>
              <a:t>https://forms.office.com/Pages/ResponsePage.aspx?id=KUxRa5EjMUi3dITzXEW_AVRq_xrwhyhPtStmD8mStABUOTlLVjBRUlVPS1pPTVlDV0hQU1c4VE5XQS4u</a:t>
            </a:r>
            <a:endParaRPr lang="es-ES" b="0" i="0" u="none" strike="noStrike" dirty="0">
              <a:solidFill>
                <a:srgbClr val="116699"/>
              </a:solidFill>
              <a:effectLst/>
              <a:latin typeface="Verdana" panose="020B0604030504040204" pitchFamily="34" charset="0"/>
            </a:endParaRPr>
          </a:p>
          <a:p>
            <a:endParaRPr lang="es-ES_tradnl" dirty="0"/>
          </a:p>
          <a:p>
            <a:r>
              <a:rPr lang="es-ES_tradnl" dirty="0" err="1"/>
              <a:t>Qüestionari</a:t>
            </a:r>
            <a:r>
              <a:rPr lang="es-ES_tradnl" dirty="0"/>
              <a:t> 1 - Formador (</a:t>
            </a:r>
            <a:r>
              <a:rPr lang="es-ES_tradnl" dirty="0" err="1"/>
              <a:t>amb</a:t>
            </a:r>
            <a:r>
              <a:rPr lang="es-ES_tradnl" dirty="0"/>
              <a:t> permisos per </a:t>
            </a:r>
            <a:r>
              <a:rPr lang="es-ES_tradnl" dirty="0" err="1"/>
              <a:t>veure</a:t>
            </a:r>
            <a:r>
              <a:rPr lang="es-ES_tradnl" dirty="0"/>
              <a:t> i editar)</a:t>
            </a:r>
          </a:p>
          <a:p>
            <a:r>
              <a:rPr lang="es-ES" b="0" i="0" u="none" strike="noStrike" dirty="0">
                <a:solidFill>
                  <a:srgbClr val="116699"/>
                </a:solidFill>
                <a:effectLst/>
                <a:latin typeface="Verdana" panose="020B0604030504040204" pitchFamily="34" charset="0"/>
                <a:hlinkClick r:id="rId4"/>
              </a:rPr>
              <a:t>https://forms.office.com/Pages/DesignPage.aspx?fragment=FormId%3DKUxRa5EjMUi3dITzXEW_AVRq_xrwhyhPtStmD8mStABUOTlLVjBRUlVPS1pPTVlDV0hQU1c4VE5XQS4u</a:t>
            </a:r>
            <a:endParaRPr lang="es-ES_tradnl" dirty="0"/>
          </a:p>
        </p:txBody>
      </p:sp>
      <p:sp>
        <p:nvSpPr>
          <p:cNvPr id="4" name="3 Marcador de número de diapositiva"/>
          <p:cNvSpPr>
            <a:spLocks noGrp="1"/>
          </p:cNvSpPr>
          <p:nvPr>
            <p:ph type="sldNum" sz="quarter" idx="10"/>
          </p:nvPr>
        </p:nvSpPr>
        <p:spPr/>
        <p:txBody>
          <a:bodyPr/>
          <a:lstStyle/>
          <a:p>
            <a:fld id="{F6DE8F2A-B3D4-43F2-B39B-CD77F64A1950}" type="slidenum">
              <a:rPr lang="en-GB" smtClean="0"/>
              <a:t>13</a:t>
            </a:fld>
            <a:endParaRPr lang="en-GB" dirty="0"/>
          </a:p>
        </p:txBody>
      </p:sp>
    </p:spTree>
    <p:extLst>
      <p:ext uri="{BB962C8B-B14F-4D97-AF65-F5344CB8AC3E}">
        <p14:creationId xmlns:p14="http://schemas.microsoft.com/office/powerpoint/2010/main" val="36498258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idor d'imatge de diapositiva 1"/>
          <p:cNvSpPr>
            <a:spLocks noGrp="1" noRot="1" noChangeAspect="1"/>
          </p:cNvSpPr>
          <p:nvPr>
            <p:ph type="sldImg"/>
          </p:nvPr>
        </p:nvSpPr>
        <p:spPr/>
      </p:sp>
      <p:sp>
        <p:nvSpPr>
          <p:cNvPr id="3" name="Contenidor de notes 2"/>
          <p:cNvSpPr>
            <a:spLocks noGrp="1"/>
          </p:cNvSpPr>
          <p:nvPr>
            <p:ph type="body" idx="1"/>
          </p:nvPr>
        </p:nvSpPr>
        <p:spPr/>
        <p:txBody>
          <a:bodyPr/>
          <a:lstStyle/>
          <a:p>
            <a:endParaRPr lang="en-US" dirty="0"/>
          </a:p>
        </p:txBody>
      </p:sp>
      <p:sp>
        <p:nvSpPr>
          <p:cNvPr id="4" name="Contenidor de número de diapositiva 3"/>
          <p:cNvSpPr>
            <a:spLocks noGrp="1"/>
          </p:cNvSpPr>
          <p:nvPr>
            <p:ph type="sldNum" sz="quarter" idx="5"/>
          </p:nvPr>
        </p:nvSpPr>
        <p:spPr/>
        <p:txBody>
          <a:bodyPr/>
          <a:lstStyle/>
          <a:p>
            <a:fld id="{F6DE8F2A-B3D4-43F2-B39B-CD77F64A1950}" type="slidenum">
              <a:rPr lang="en-GB" smtClean="0"/>
              <a:t>15</a:t>
            </a:fld>
            <a:endParaRPr lang="en-GB" dirty="0"/>
          </a:p>
        </p:txBody>
      </p:sp>
    </p:spTree>
    <p:extLst>
      <p:ext uri="{BB962C8B-B14F-4D97-AF65-F5344CB8AC3E}">
        <p14:creationId xmlns:p14="http://schemas.microsoft.com/office/powerpoint/2010/main" val="21466933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idor d'imatge de diapositiva 1"/>
          <p:cNvSpPr>
            <a:spLocks noGrp="1" noRot="1" noChangeAspect="1"/>
          </p:cNvSpPr>
          <p:nvPr>
            <p:ph type="sldImg"/>
          </p:nvPr>
        </p:nvSpPr>
        <p:spPr/>
      </p:sp>
      <p:sp>
        <p:nvSpPr>
          <p:cNvPr id="3" name="Contenidor de notes 2"/>
          <p:cNvSpPr>
            <a:spLocks noGrp="1"/>
          </p:cNvSpPr>
          <p:nvPr>
            <p:ph type="body" idx="1"/>
          </p:nvPr>
        </p:nvSpPr>
        <p:spPr/>
        <p:txBody>
          <a:bodyPr/>
          <a:lstStyle/>
          <a:p>
            <a:endParaRPr lang="en-US" dirty="0"/>
          </a:p>
        </p:txBody>
      </p:sp>
      <p:sp>
        <p:nvSpPr>
          <p:cNvPr id="4" name="Contenidor de número de diapositiva 3"/>
          <p:cNvSpPr>
            <a:spLocks noGrp="1"/>
          </p:cNvSpPr>
          <p:nvPr>
            <p:ph type="sldNum" sz="quarter" idx="5"/>
          </p:nvPr>
        </p:nvSpPr>
        <p:spPr/>
        <p:txBody>
          <a:bodyPr/>
          <a:lstStyle/>
          <a:p>
            <a:fld id="{F6DE8F2A-B3D4-43F2-B39B-CD77F64A1950}" type="slidenum">
              <a:rPr lang="en-GB" smtClean="0"/>
              <a:t>16</a:t>
            </a:fld>
            <a:endParaRPr lang="en-GB" dirty="0"/>
          </a:p>
        </p:txBody>
      </p:sp>
    </p:spTree>
    <p:extLst>
      <p:ext uri="{BB962C8B-B14F-4D97-AF65-F5344CB8AC3E}">
        <p14:creationId xmlns:p14="http://schemas.microsoft.com/office/powerpoint/2010/main" val="39413031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ca-ES" dirty="0"/>
              <a:t>La frase es troba al</a:t>
            </a:r>
            <a:r>
              <a:rPr lang="ca-ES" baseline="0" dirty="0"/>
              <a:t> final de la pàg. web</a:t>
            </a:r>
            <a:endParaRPr lang="ca-ES" dirty="0"/>
          </a:p>
        </p:txBody>
      </p:sp>
      <p:sp>
        <p:nvSpPr>
          <p:cNvPr id="4" name="Marcador de número de diapositiva 3"/>
          <p:cNvSpPr>
            <a:spLocks noGrp="1"/>
          </p:cNvSpPr>
          <p:nvPr>
            <p:ph type="sldNum" sz="quarter" idx="10"/>
          </p:nvPr>
        </p:nvSpPr>
        <p:spPr/>
        <p:txBody>
          <a:bodyPr/>
          <a:lstStyle/>
          <a:p>
            <a:fld id="{F6DE8F2A-B3D4-43F2-B39B-CD77F64A1950}" type="slidenum">
              <a:rPr lang="en-GB" smtClean="0"/>
              <a:t>17</a:t>
            </a:fld>
            <a:endParaRPr lang="en-GB" dirty="0"/>
          </a:p>
        </p:txBody>
      </p:sp>
    </p:spTree>
    <p:extLst>
      <p:ext uri="{BB962C8B-B14F-4D97-AF65-F5344CB8AC3E}">
        <p14:creationId xmlns:p14="http://schemas.microsoft.com/office/powerpoint/2010/main" val="34702808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idor d'imatge de diapositiva 1"/>
          <p:cNvSpPr>
            <a:spLocks noGrp="1" noRot="1" noChangeAspect="1"/>
          </p:cNvSpPr>
          <p:nvPr>
            <p:ph type="sldImg"/>
          </p:nvPr>
        </p:nvSpPr>
        <p:spPr/>
      </p:sp>
      <p:sp>
        <p:nvSpPr>
          <p:cNvPr id="3" name="Contenidor de notes 2"/>
          <p:cNvSpPr>
            <a:spLocks noGrp="1"/>
          </p:cNvSpPr>
          <p:nvPr>
            <p:ph type="body" idx="1"/>
          </p:nvPr>
        </p:nvSpPr>
        <p:spPr/>
        <p:txBody>
          <a:bodyPr/>
          <a:lstStyle/>
          <a:p>
            <a:r>
              <a:rPr lang="es-ES" sz="1800" dirty="0">
                <a:solidFill>
                  <a:srgbClr val="000000"/>
                </a:solidFill>
                <a:effectLst/>
                <a:latin typeface="Calibri" panose="020F0502020204030204" pitchFamily="34" charset="0"/>
              </a:rPr>
              <a:t>Mail de </a:t>
            </a:r>
            <a:r>
              <a:rPr lang="es-ES" sz="1800" dirty="0" err="1">
                <a:solidFill>
                  <a:srgbClr val="000000"/>
                </a:solidFill>
                <a:effectLst/>
                <a:latin typeface="Calibri" panose="020F0502020204030204" pitchFamily="34" charset="0"/>
              </a:rPr>
              <a:t>l’Ignasi</a:t>
            </a:r>
            <a:r>
              <a:rPr lang="es-ES" sz="1800" dirty="0">
                <a:solidFill>
                  <a:srgbClr val="000000"/>
                </a:solidFill>
                <a:effectLst/>
                <a:latin typeface="Calibri" panose="020F0502020204030204" pitchFamily="34" charset="0"/>
              </a:rPr>
              <a:t> Labastida de l’1.3.2022 sobre </a:t>
            </a:r>
            <a:r>
              <a:rPr lang="es-ES" sz="1800" dirty="0" err="1">
                <a:solidFill>
                  <a:srgbClr val="000000"/>
                </a:solidFill>
                <a:effectLst/>
                <a:latin typeface="Calibri" panose="020F0502020204030204" pitchFamily="34" charset="0"/>
              </a:rPr>
              <a:t>els</a:t>
            </a:r>
            <a:r>
              <a:rPr lang="es-ES" sz="1800" dirty="0">
                <a:solidFill>
                  <a:srgbClr val="000000"/>
                </a:solidFill>
                <a:effectLst/>
                <a:latin typeface="Calibri" panose="020F0502020204030204" pitchFamily="34" charset="0"/>
              </a:rPr>
              <a:t> </a:t>
            </a:r>
            <a:r>
              <a:rPr lang="es-ES" sz="1800" dirty="0" err="1">
                <a:solidFill>
                  <a:srgbClr val="000000"/>
                </a:solidFill>
                <a:effectLst/>
                <a:latin typeface="Calibri" panose="020F0502020204030204" pitchFamily="34" charset="0"/>
              </a:rPr>
              <a:t>drets</a:t>
            </a:r>
            <a:r>
              <a:rPr lang="es-ES" sz="1800" dirty="0">
                <a:solidFill>
                  <a:srgbClr val="000000"/>
                </a:solidFill>
                <a:effectLst/>
                <a:latin typeface="Calibri" panose="020F0502020204030204" pitchFamily="34" charset="0"/>
              </a:rPr>
              <a:t> que les </a:t>
            </a:r>
            <a:r>
              <a:rPr lang="es-ES" sz="1800" dirty="0" err="1">
                <a:solidFill>
                  <a:srgbClr val="000000"/>
                </a:solidFill>
                <a:effectLst/>
                <a:latin typeface="Calibri" panose="020F0502020204030204" pitchFamily="34" charset="0"/>
              </a:rPr>
              <a:t>xarxes</a:t>
            </a:r>
            <a:r>
              <a:rPr lang="es-ES" sz="1800" dirty="0">
                <a:solidFill>
                  <a:srgbClr val="000000"/>
                </a:solidFill>
                <a:effectLst/>
                <a:latin typeface="Calibri" panose="020F0502020204030204" pitchFamily="34" charset="0"/>
              </a:rPr>
              <a:t> </a:t>
            </a:r>
            <a:r>
              <a:rPr lang="es-ES" sz="1800" dirty="0" err="1">
                <a:solidFill>
                  <a:srgbClr val="000000"/>
                </a:solidFill>
                <a:effectLst/>
                <a:latin typeface="Calibri" panose="020F0502020204030204" pitchFamily="34" charset="0"/>
              </a:rPr>
              <a:t>socials</a:t>
            </a:r>
            <a:r>
              <a:rPr lang="es-ES" sz="1800" dirty="0">
                <a:solidFill>
                  <a:srgbClr val="000000"/>
                </a:solidFill>
                <a:effectLst/>
                <a:latin typeface="Calibri" panose="020F0502020204030204" pitchFamily="34" charset="0"/>
              </a:rPr>
              <a:t> </a:t>
            </a:r>
            <a:r>
              <a:rPr lang="es-ES" sz="1800" dirty="0" err="1">
                <a:solidFill>
                  <a:srgbClr val="000000"/>
                </a:solidFill>
                <a:effectLst/>
                <a:latin typeface="Calibri" panose="020F0502020204030204" pitchFamily="34" charset="0"/>
              </a:rPr>
              <a:t>tenen</a:t>
            </a:r>
            <a:r>
              <a:rPr lang="es-ES" sz="1800" dirty="0">
                <a:solidFill>
                  <a:srgbClr val="000000"/>
                </a:solidFill>
                <a:effectLst/>
                <a:latin typeface="Calibri" panose="020F0502020204030204" pitchFamily="34" charset="0"/>
              </a:rPr>
              <a:t> sobre </a:t>
            </a:r>
            <a:r>
              <a:rPr lang="es-ES" sz="1800" dirty="0" err="1">
                <a:solidFill>
                  <a:srgbClr val="000000"/>
                </a:solidFill>
                <a:effectLst/>
                <a:latin typeface="Calibri" panose="020F0502020204030204" pitchFamily="34" charset="0"/>
              </a:rPr>
              <a:t>els</a:t>
            </a:r>
            <a:r>
              <a:rPr lang="es-ES" sz="1800" dirty="0">
                <a:solidFill>
                  <a:srgbClr val="000000"/>
                </a:solidFill>
                <a:effectLst/>
                <a:latin typeface="Calibri" panose="020F0502020204030204" pitchFamily="34" charset="0"/>
              </a:rPr>
              <a:t> </a:t>
            </a:r>
            <a:r>
              <a:rPr lang="es-ES" sz="1800" dirty="0" err="1">
                <a:solidFill>
                  <a:srgbClr val="000000"/>
                </a:solidFill>
                <a:effectLst/>
                <a:latin typeface="Calibri" panose="020F0502020204030204" pitchFamily="34" charset="0"/>
              </a:rPr>
              <a:t>continguts</a:t>
            </a:r>
            <a:r>
              <a:rPr lang="es-ES" sz="1800" dirty="0">
                <a:solidFill>
                  <a:srgbClr val="000000"/>
                </a:solidFill>
                <a:effectLst/>
                <a:latin typeface="Calibri" panose="020F0502020204030204" pitchFamily="34" charset="0"/>
              </a:rPr>
              <a:t> que </a:t>
            </a:r>
            <a:r>
              <a:rPr lang="es-ES" sz="1800" dirty="0" err="1">
                <a:solidFill>
                  <a:srgbClr val="000000"/>
                </a:solidFill>
                <a:effectLst/>
                <a:latin typeface="Calibri" panose="020F0502020204030204" pitchFamily="34" charset="0"/>
              </a:rPr>
              <a:t>allotgen</a:t>
            </a:r>
            <a:r>
              <a:rPr lang="es-ES" sz="1800" dirty="0">
                <a:solidFill>
                  <a:srgbClr val="000000"/>
                </a:solidFill>
                <a:effectLst/>
                <a:latin typeface="Calibri" panose="020F0502020204030204" pitchFamily="34" charset="0"/>
              </a:rPr>
              <a:t>:</a:t>
            </a:r>
          </a:p>
          <a:p>
            <a:endParaRPr lang="es-ES" sz="1800" dirty="0">
              <a:solidFill>
                <a:srgbClr val="000000"/>
              </a:solidFill>
              <a:effectLst/>
              <a:latin typeface="Calibri" panose="020F0502020204030204" pitchFamily="34" charset="0"/>
            </a:endParaRPr>
          </a:p>
          <a:p>
            <a:r>
              <a:rPr lang="es-ES" sz="1800" dirty="0">
                <a:solidFill>
                  <a:srgbClr val="000000"/>
                </a:solidFill>
                <a:effectLst/>
                <a:latin typeface="Calibri" panose="020F0502020204030204" pitchFamily="34" charset="0"/>
              </a:rPr>
              <a:t>Agafo per </a:t>
            </a:r>
            <a:r>
              <a:rPr lang="es-ES" sz="1800" dirty="0" err="1">
                <a:solidFill>
                  <a:srgbClr val="000000"/>
                </a:solidFill>
                <a:effectLst/>
                <a:latin typeface="Calibri" panose="020F0502020204030204" pitchFamily="34" charset="0"/>
              </a:rPr>
              <a:t>exemple</a:t>
            </a:r>
            <a:r>
              <a:rPr lang="es-ES" sz="1800" dirty="0">
                <a:solidFill>
                  <a:srgbClr val="000000"/>
                </a:solidFill>
                <a:effectLst/>
                <a:latin typeface="Calibri" panose="020F0502020204030204" pitchFamily="34" charset="0"/>
              </a:rPr>
              <a:t> Twitter:</a:t>
            </a:r>
          </a:p>
          <a:p>
            <a:r>
              <a:rPr lang="es-ES" sz="1800" dirty="0">
                <a:solidFill>
                  <a:srgbClr val="000000"/>
                </a:solidFill>
                <a:effectLst/>
                <a:latin typeface="Calibri" panose="020F0502020204030204" pitchFamily="34" charset="0"/>
                <a:hlinkClick r:id="rId3"/>
              </a:rPr>
              <a:t>https://twitter.com/en/tos#intlTerms</a:t>
            </a:r>
            <a:br>
              <a:rPr lang="es-ES" sz="1800" dirty="0">
                <a:solidFill>
                  <a:srgbClr val="000000"/>
                </a:solidFill>
                <a:effectLst/>
                <a:latin typeface="Calibri" panose="020F0502020204030204" pitchFamily="34" charset="0"/>
              </a:rPr>
            </a:br>
            <a:endParaRPr lang="es-ES" sz="1800" dirty="0">
              <a:solidFill>
                <a:srgbClr val="000000"/>
              </a:solidFill>
              <a:effectLst/>
              <a:latin typeface="Calibri" panose="020F0502020204030204" pitchFamily="34" charset="0"/>
            </a:endParaRPr>
          </a:p>
          <a:p>
            <a:r>
              <a:rPr lang="es-ES" dirty="0" err="1"/>
              <a:t>Your</a:t>
            </a:r>
            <a:r>
              <a:rPr lang="es-ES" dirty="0"/>
              <a:t> </a:t>
            </a:r>
            <a:r>
              <a:rPr lang="es-ES" dirty="0" err="1"/>
              <a:t>Rights</a:t>
            </a:r>
            <a:r>
              <a:rPr lang="es-ES" dirty="0"/>
              <a:t> and Grant of </a:t>
            </a:r>
            <a:r>
              <a:rPr lang="es-ES" dirty="0" err="1"/>
              <a:t>Rights</a:t>
            </a:r>
            <a:r>
              <a:rPr lang="es-ES" dirty="0"/>
              <a:t> in </a:t>
            </a:r>
            <a:r>
              <a:rPr lang="es-ES" dirty="0" err="1"/>
              <a:t>the</a:t>
            </a:r>
            <a:r>
              <a:rPr lang="es-ES" dirty="0"/>
              <a:t> Content</a:t>
            </a:r>
          </a:p>
          <a:p>
            <a:r>
              <a:rPr lang="es-ES" dirty="0" err="1"/>
              <a:t>You</a:t>
            </a:r>
            <a:r>
              <a:rPr lang="es-ES" dirty="0"/>
              <a:t> </a:t>
            </a:r>
            <a:r>
              <a:rPr lang="es-ES" dirty="0" err="1"/>
              <a:t>retain</a:t>
            </a:r>
            <a:r>
              <a:rPr lang="es-ES" dirty="0"/>
              <a:t> </a:t>
            </a:r>
            <a:r>
              <a:rPr lang="es-ES" dirty="0" err="1"/>
              <a:t>your</a:t>
            </a:r>
            <a:r>
              <a:rPr lang="es-ES" dirty="0"/>
              <a:t> </a:t>
            </a:r>
            <a:r>
              <a:rPr lang="es-ES" dirty="0" err="1"/>
              <a:t>rights</a:t>
            </a:r>
            <a:r>
              <a:rPr lang="es-ES" dirty="0"/>
              <a:t> </a:t>
            </a:r>
            <a:r>
              <a:rPr lang="es-ES" dirty="0" err="1"/>
              <a:t>to</a:t>
            </a:r>
            <a:r>
              <a:rPr lang="es-ES" dirty="0"/>
              <a:t> </a:t>
            </a:r>
            <a:r>
              <a:rPr lang="es-ES" dirty="0" err="1"/>
              <a:t>any</a:t>
            </a:r>
            <a:r>
              <a:rPr lang="es-ES" dirty="0"/>
              <a:t> Content </a:t>
            </a:r>
            <a:r>
              <a:rPr lang="es-ES" dirty="0" err="1"/>
              <a:t>you</a:t>
            </a:r>
            <a:r>
              <a:rPr lang="es-ES" dirty="0"/>
              <a:t> </a:t>
            </a:r>
            <a:r>
              <a:rPr lang="es-ES" dirty="0" err="1"/>
              <a:t>submit</a:t>
            </a:r>
            <a:r>
              <a:rPr lang="es-ES" dirty="0"/>
              <a:t>, post </a:t>
            </a:r>
            <a:r>
              <a:rPr lang="es-ES" dirty="0" err="1"/>
              <a:t>or</a:t>
            </a:r>
            <a:r>
              <a:rPr lang="es-ES" dirty="0"/>
              <a:t> </a:t>
            </a:r>
            <a:r>
              <a:rPr lang="es-ES" dirty="0" err="1"/>
              <a:t>display</a:t>
            </a:r>
            <a:r>
              <a:rPr lang="es-ES" dirty="0"/>
              <a:t> </a:t>
            </a:r>
            <a:r>
              <a:rPr lang="es-ES" dirty="0" err="1"/>
              <a:t>on</a:t>
            </a:r>
            <a:r>
              <a:rPr lang="es-ES" dirty="0"/>
              <a:t> </a:t>
            </a:r>
            <a:r>
              <a:rPr lang="es-ES" dirty="0" err="1"/>
              <a:t>or</a:t>
            </a:r>
            <a:r>
              <a:rPr lang="es-ES" dirty="0"/>
              <a:t> </a:t>
            </a:r>
            <a:r>
              <a:rPr lang="es-ES" dirty="0" err="1"/>
              <a:t>through</a:t>
            </a:r>
            <a:r>
              <a:rPr lang="es-ES" dirty="0"/>
              <a:t> </a:t>
            </a:r>
            <a:r>
              <a:rPr lang="es-ES" dirty="0" err="1"/>
              <a:t>the</a:t>
            </a:r>
            <a:r>
              <a:rPr lang="es-ES" dirty="0"/>
              <a:t> </a:t>
            </a:r>
            <a:r>
              <a:rPr lang="es-ES" dirty="0" err="1"/>
              <a:t>Services</a:t>
            </a:r>
            <a:r>
              <a:rPr lang="es-ES" dirty="0"/>
              <a:t>. </a:t>
            </a:r>
            <a:r>
              <a:rPr lang="es-ES" dirty="0" err="1"/>
              <a:t>What’s</a:t>
            </a:r>
            <a:r>
              <a:rPr lang="es-ES" dirty="0"/>
              <a:t> </a:t>
            </a:r>
            <a:r>
              <a:rPr lang="es-ES" dirty="0" err="1"/>
              <a:t>yours</a:t>
            </a:r>
            <a:r>
              <a:rPr lang="es-ES" dirty="0"/>
              <a:t> </a:t>
            </a:r>
            <a:r>
              <a:rPr lang="es-ES" dirty="0" err="1"/>
              <a:t>is</a:t>
            </a:r>
            <a:r>
              <a:rPr lang="es-ES" dirty="0"/>
              <a:t> </a:t>
            </a:r>
            <a:r>
              <a:rPr lang="es-ES" dirty="0" err="1"/>
              <a:t>yours</a:t>
            </a:r>
            <a:r>
              <a:rPr lang="es-ES" dirty="0"/>
              <a:t> — </a:t>
            </a:r>
            <a:r>
              <a:rPr lang="es-ES" dirty="0" err="1"/>
              <a:t>you</a:t>
            </a:r>
            <a:r>
              <a:rPr lang="es-ES" dirty="0"/>
              <a:t> </a:t>
            </a:r>
            <a:r>
              <a:rPr lang="es-ES" dirty="0" err="1"/>
              <a:t>own</a:t>
            </a:r>
            <a:r>
              <a:rPr lang="es-ES" dirty="0"/>
              <a:t> </a:t>
            </a:r>
            <a:r>
              <a:rPr lang="es-ES" dirty="0" err="1"/>
              <a:t>your</a:t>
            </a:r>
            <a:r>
              <a:rPr lang="es-ES" dirty="0"/>
              <a:t> Content (and </a:t>
            </a:r>
            <a:r>
              <a:rPr lang="es-ES" dirty="0" err="1"/>
              <a:t>your</a:t>
            </a:r>
            <a:r>
              <a:rPr lang="es-ES" dirty="0"/>
              <a:t> </a:t>
            </a:r>
            <a:r>
              <a:rPr lang="es-ES" dirty="0" err="1"/>
              <a:t>incorporated</a:t>
            </a:r>
            <a:r>
              <a:rPr lang="es-ES" dirty="0"/>
              <a:t> audio, </a:t>
            </a:r>
            <a:r>
              <a:rPr lang="es-ES" dirty="0" err="1"/>
              <a:t>photos</a:t>
            </a:r>
            <a:r>
              <a:rPr lang="es-ES" dirty="0"/>
              <a:t> and videos are </a:t>
            </a:r>
            <a:r>
              <a:rPr lang="es-ES" dirty="0" err="1"/>
              <a:t>considered</a:t>
            </a:r>
            <a:r>
              <a:rPr lang="es-ES" dirty="0"/>
              <a:t> </a:t>
            </a:r>
            <a:r>
              <a:rPr lang="es-ES" dirty="0" err="1"/>
              <a:t>part</a:t>
            </a:r>
            <a:r>
              <a:rPr lang="es-ES" dirty="0"/>
              <a:t> of </a:t>
            </a:r>
            <a:r>
              <a:rPr lang="es-ES" dirty="0" err="1"/>
              <a:t>the</a:t>
            </a:r>
            <a:r>
              <a:rPr lang="es-ES" dirty="0"/>
              <a:t> Content).</a:t>
            </a:r>
          </a:p>
          <a:p>
            <a:br>
              <a:rPr lang="es-ES" sz="1800" dirty="0">
                <a:solidFill>
                  <a:srgbClr val="000000"/>
                </a:solidFill>
                <a:effectLst/>
                <a:latin typeface="Calibri" panose="020F0502020204030204" pitchFamily="34" charset="0"/>
              </a:rPr>
            </a:br>
            <a:r>
              <a:rPr lang="es-ES" sz="1800" dirty="0">
                <a:solidFill>
                  <a:srgbClr val="000000"/>
                </a:solidFill>
                <a:effectLst/>
                <a:latin typeface="Calibri" panose="020F0502020204030204" pitchFamily="34" charset="0"/>
              </a:rPr>
              <a:t>Queda </a:t>
            </a:r>
            <a:r>
              <a:rPr lang="es-ES" sz="1800" dirty="0" err="1">
                <a:solidFill>
                  <a:srgbClr val="000000"/>
                </a:solidFill>
                <a:effectLst/>
                <a:latin typeface="Calibri" panose="020F0502020204030204" pitchFamily="34" charset="0"/>
              </a:rPr>
              <a:t>clar</a:t>
            </a:r>
            <a:r>
              <a:rPr lang="es-ES" sz="1800" dirty="0">
                <a:solidFill>
                  <a:srgbClr val="000000"/>
                </a:solidFill>
                <a:effectLst/>
                <a:latin typeface="Calibri" panose="020F0502020204030204" pitchFamily="34" charset="0"/>
              </a:rPr>
              <a:t>, tu </a:t>
            </a:r>
            <a:r>
              <a:rPr lang="es-ES" sz="1800" dirty="0" err="1">
                <a:solidFill>
                  <a:srgbClr val="000000"/>
                </a:solidFill>
                <a:effectLst/>
                <a:latin typeface="Calibri" panose="020F0502020204030204" pitchFamily="34" charset="0"/>
              </a:rPr>
              <a:t>mantens</a:t>
            </a:r>
            <a:r>
              <a:rPr lang="es-ES" sz="1800" dirty="0">
                <a:solidFill>
                  <a:srgbClr val="000000"/>
                </a:solidFill>
                <a:effectLst/>
                <a:latin typeface="Calibri" panose="020F0502020204030204" pitchFamily="34" charset="0"/>
              </a:rPr>
              <a:t> la </a:t>
            </a:r>
            <a:r>
              <a:rPr lang="es-ES" sz="1800" dirty="0" err="1">
                <a:solidFill>
                  <a:srgbClr val="000000"/>
                </a:solidFill>
                <a:effectLst/>
                <a:latin typeface="Calibri" panose="020F0502020204030204" pitchFamily="34" charset="0"/>
              </a:rPr>
              <a:t>titularitat</a:t>
            </a:r>
            <a:r>
              <a:rPr lang="es-ES" sz="1800" dirty="0">
                <a:solidFill>
                  <a:srgbClr val="000000"/>
                </a:solidFill>
                <a:effectLst/>
                <a:latin typeface="Calibri" panose="020F0502020204030204" pitchFamily="34" charset="0"/>
              </a:rPr>
              <a:t> </a:t>
            </a:r>
            <a:r>
              <a:rPr lang="es-ES" sz="1800" dirty="0" err="1">
                <a:solidFill>
                  <a:srgbClr val="000000"/>
                </a:solidFill>
                <a:effectLst/>
                <a:latin typeface="Calibri" panose="020F0502020204030204" pitchFamily="34" charset="0"/>
              </a:rPr>
              <a:t>dels</a:t>
            </a:r>
            <a:r>
              <a:rPr lang="es-ES" sz="1800" dirty="0">
                <a:solidFill>
                  <a:srgbClr val="000000"/>
                </a:solidFill>
                <a:effectLst/>
                <a:latin typeface="Calibri" panose="020F0502020204030204" pitchFamily="34" charset="0"/>
              </a:rPr>
              <a:t> </a:t>
            </a:r>
            <a:r>
              <a:rPr lang="es-ES" sz="1800" dirty="0" err="1">
                <a:solidFill>
                  <a:srgbClr val="000000"/>
                </a:solidFill>
                <a:effectLst/>
                <a:latin typeface="Calibri" panose="020F0502020204030204" pitchFamily="34" charset="0"/>
              </a:rPr>
              <a:t>drets</a:t>
            </a:r>
            <a:r>
              <a:rPr lang="es-ES" sz="1800" dirty="0">
                <a:solidFill>
                  <a:srgbClr val="000000"/>
                </a:solidFill>
                <a:effectLst/>
                <a:latin typeface="Calibri" panose="020F0502020204030204" pitchFamily="34" charset="0"/>
              </a:rPr>
              <a:t>...</a:t>
            </a:r>
          </a:p>
          <a:p>
            <a:br>
              <a:rPr lang="es-ES" sz="1800" dirty="0">
                <a:solidFill>
                  <a:srgbClr val="000000"/>
                </a:solidFill>
                <a:effectLst/>
                <a:latin typeface="Calibri" panose="020F0502020204030204" pitchFamily="34" charset="0"/>
              </a:rPr>
            </a:br>
            <a:r>
              <a:rPr lang="es-ES" sz="1800" dirty="0" err="1">
                <a:solidFill>
                  <a:srgbClr val="000000"/>
                </a:solidFill>
                <a:effectLst/>
                <a:latin typeface="Calibri" panose="020F0502020204030204" pitchFamily="34" charset="0"/>
              </a:rPr>
              <a:t>Però</a:t>
            </a:r>
            <a:r>
              <a:rPr lang="es-ES" sz="1800" dirty="0">
                <a:solidFill>
                  <a:srgbClr val="000000"/>
                </a:solidFill>
                <a:effectLst/>
                <a:latin typeface="Calibri" panose="020F0502020204030204" pitchFamily="34" charset="0"/>
              </a:rPr>
              <a:t> </a:t>
            </a:r>
            <a:r>
              <a:rPr lang="es-ES" sz="1800" dirty="0" err="1">
                <a:solidFill>
                  <a:srgbClr val="000000"/>
                </a:solidFill>
                <a:effectLst/>
                <a:latin typeface="Calibri" panose="020F0502020204030204" pitchFamily="34" charset="0"/>
              </a:rPr>
              <a:t>atenció</a:t>
            </a:r>
            <a:r>
              <a:rPr lang="es-ES" sz="1800" dirty="0">
                <a:solidFill>
                  <a:srgbClr val="000000"/>
                </a:solidFill>
                <a:effectLst/>
                <a:latin typeface="Calibri" panose="020F0502020204030204" pitchFamily="34" charset="0"/>
              </a:rPr>
              <a:t>:</a:t>
            </a:r>
          </a:p>
          <a:p>
            <a:r>
              <a:rPr lang="es-ES" sz="1800" dirty="0" err="1">
                <a:solidFill>
                  <a:srgbClr val="14171A"/>
                </a:solidFill>
                <a:effectLst/>
                <a:latin typeface="Calibri" panose="020F0502020204030204" pitchFamily="34" charset="0"/>
              </a:rPr>
              <a:t>By</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submitting</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posting</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or</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displaying</a:t>
            </a:r>
            <a:r>
              <a:rPr lang="es-ES" sz="1800" dirty="0">
                <a:solidFill>
                  <a:srgbClr val="14171A"/>
                </a:solidFill>
                <a:effectLst/>
                <a:latin typeface="Calibri" panose="020F0502020204030204" pitchFamily="34" charset="0"/>
              </a:rPr>
              <a:t> Content </a:t>
            </a:r>
            <a:r>
              <a:rPr lang="es-ES" sz="1800" dirty="0" err="1">
                <a:solidFill>
                  <a:srgbClr val="14171A"/>
                </a:solidFill>
                <a:effectLst/>
                <a:latin typeface="Calibri" panose="020F0502020204030204" pitchFamily="34" charset="0"/>
              </a:rPr>
              <a:t>on</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or</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through</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the</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Services</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you</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grant</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us</a:t>
            </a:r>
            <a:r>
              <a:rPr lang="es-ES" sz="1800" dirty="0">
                <a:solidFill>
                  <a:srgbClr val="14171A"/>
                </a:solidFill>
                <a:effectLst/>
                <a:latin typeface="Calibri" panose="020F0502020204030204" pitchFamily="34" charset="0"/>
              </a:rPr>
              <a:t> a </a:t>
            </a:r>
            <a:r>
              <a:rPr lang="es-ES" sz="1800" dirty="0" err="1">
                <a:solidFill>
                  <a:srgbClr val="14171A"/>
                </a:solidFill>
                <a:effectLst/>
                <a:latin typeface="Calibri" panose="020F0502020204030204" pitchFamily="34" charset="0"/>
              </a:rPr>
              <a:t>worldwide</a:t>
            </a:r>
            <a:r>
              <a:rPr lang="es-ES" sz="1800" dirty="0">
                <a:solidFill>
                  <a:srgbClr val="14171A"/>
                </a:solidFill>
                <a:effectLst/>
                <a:latin typeface="Calibri" panose="020F0502020204030204" pitchFamily="34" charset="0"/>
              </a:rPr>
              <a:t>, non-exclusive, royalty-free </a:t>
            </a:r>
            <a:r>
              <a:rPr lang="es-ES" sz="1800" dirty="0" err="1">
                <a:solidFill>
                  <a:srgbClr val="14171A"/>
                </a:solidFill>
                <a:effectLst/>
                <a:latin typeface="Calibri" panose="020F0502020204030204" pitchFamily="34" charset="0"/>
              </a:rPr>
              <a:t>license</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with</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the</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right</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to</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sublicense</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to</a:t>
            </a:r>
            <a:r>
              <a:rPr lang="es-ES" sz="1800" dirty="0">
                <a:solidFill>
                  <a:srgbClr val="14171A"/>
                </a:solidFill>
                <a:effectLst/>
                <a:latin typeface="Calibri" panose="020F0502020204030204" pitchFamily="34" charset="0"/>
              </a:rPr>
              <a:t> use, </a:t>
            </a:r>
            <a:r>
              <a:rPr lang="es-ES" sz="1800" dirty="0" err="1">
                <a:solidFill>
                  <a:srgbClr val="14171A"/>
                </a:solidFill>
                <a:effectLst/>
                <a:latin typeface="Calibri" panose="020F0502020204030204" pitchFamily="34" charset="0"/>
              </a:rPr>
              <a:t>copy</a:t>
            </a:r>
            <a:r>
              <a:rPr lang="es-ES" sz="1800" dirty="0">
                <a:solidFill>
                  <a:srgbClr val="14171A"/>
                </a:solidFill>
                <a:effectLst/>
                <a:latin typeface="Calibri" panose="020F0502020204030204" pitchFamily="34" charset="0"/>
              </a:rPr>
              <a:t>, reproduce, </a:t>
            </a:r>
            <a:r>
              <a:rPr lang="es-ES" sz="1800" dirty="0" err="1">
                <a:solidFill>
                  <a:srgbClr val="14171A"/>
                </a:solidFill>
                <a:effectLst/>
                <a:latin typeface="Calibri" panose="020F0502020204030204" pitchFamily="34" charset="0"/>
              </a:rPr>
              <a:t>process</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adapt</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modify</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publish</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transmit</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display</a:t>
            </a:r>
            <a:r>
              <a:rPr lang="es-ES" sz="1800" dirty="0">
                <a:solidFill>
                  <a:srgbClr val="14171A"/>
                </a:solidFill>
                <a:effectLst/>
                <a:latin typeface="Calibri" panose="020F0502020204030204" pitchFamily="34" charset="0"/>
              </a:rPr>
              <a:t> and </a:t>
            </a:r>
            <a:r>
              <a:rPr lang="es-ES" sz="1800" dirty="0" err="1">
                <a:solidFill>
                  <a:srgbClr val="14171A"/>
                </a:solidFill>
                <a:effectLst/>
                <a:latin typeface="Calibri" panose="020F0502020204030204" pitchFamily="34" charset="0"/>
              </a:rPr>
              <a:t>distribute</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such</a:t>
            </a:r>
            <a:r>
              <a:rPr lang="es-ES" sz="1800" dirty="0">
                <a:solidFill>
                  <a:srgbClr val="14171A"/>
                </a:solidFill>
                <a:effectLst/>
                <a:latin typeface="Calibri" panose="020F0502020204030204" pitchFamily="34" charset="0"/>
              </a:rPr>
              <a:t> Content in </a:t>
            </a:r>
            <a:r>
              <a:rPr lang="es-ES" sz="1800" dirty="0" err="1">
                <a:solidFill>
                  <a:srgbClr val="14171A"/>
                </a:solidFill>
                <a:effectLst/>
                <a:latin typeface="Calibri" panose="020F0502020204030204" pitchFamily="34" charset="0"/>
              </a:rPr>
              <a:t>any</a:t>
            </a:r>
            <a:r>
              <a:rPr lang="es-ES" sz="1800" dirty="0">
                <a:solidFill>
                  <a:srgbClr val="14171A"/>
                </a:solidFill>
                <a:effectLst/>
                <a:latin typeface="Calibri" panose="020F0502020204030204" pitchFamily="34" charset="0"/>
              </a:rPr>
              <a:t> and </a:t>
            </a:r>
            <a:r>
              <a:rPr lang="es-ES" sz="1800" dirty="0" err="1">
                <a:solidFill>
                  <a:srgbClr val="14171A"/>
                </a:solidFill>
                <a:effectLst/>
                <a:latin typeface="Calibri" panose="020F0502020204030204" pitchFamily="34" charset="0"/>
              </a:rPr>
              <a:t>all</a:t>
            </a:r>
            <a:r>
              <a:rPr lang="es-ES" sz="1800" dirty="0">
                <a:solidFill>
                  <a:srgbClr val="14171A"/>
                </a:solidFill>
                <a:effectLst/>
                <a:latin typeface="Calibri" panose="020F0502020204030204" pitchFamily="34" charset="0"/>
              </a:rPr>
              <a:t> media </a:t>
            </a:r>
            <a:r>
              <a:rPr lang="es-ES" sz="1800" dirty="0" err="1">
                <a:solidFill>
                  <a:srgbClr val="14171A"/>
                </a:solidFill>
                <a:effectLst/>
                <a:latin typeface="Calibri" panose="020F0502020204030204" pitchFamily="34" charset="0"/>
              </a:rPr>
              <a:t>or</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distribution</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methods</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now</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known</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or</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later</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developed</a:t>
            </a:r>
            <a:r>
              <a:rPr lang="es-ES" sz="1800" dirty="0">
                <a:solidFill>
                  <a:srgbClr val="14171A"/>
                </a:solidFill>
                <a:effectLst/>
                <a:latin typeface="Calibri" panose="020F0502020204030204" pitchFamily="34" charset="0"/>
              </a:rPr>
              <a:t> (for </a:t>
            </a:r>
            <a:r>
              <a:rPr lang="es-ES" sz="1800" dirty="0" err="1">
                <a:solidFill>
                  <a:srgbClr val="14171A"/>
                </a:solidFill>
                <a:effectLst/>
                <a:latin typeface="Calibri" panose="020F0502020204030204" pitchFamily="34" charset="0"/>
              </a:rPr>
              <a:t>clarity</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these</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rights</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include</a:t>
            </a:r>
            <a:r>
              <a:rPr lang="es-ES" sz="1800" dirty="0">
                <a:solidFill>
                  <a:srgbClr val="14171A"/>
                </a:solidFill>
                <a:effectLst/>
                <a:latin typeface="Calibri" panose="020F0502020204030204" pitchFamily="34" charset="0"/>
              </a:rPr>
              <a:t>, for </a:t>
            </a:r>
            <a:r>
              <a:rPr lang="es-ES" sz="1800" dirty="0" err="1">
                <a:solidFill>
                  <a:srgbClr val="14171A"/>
                </a:solidFill>
                <a:effectLst/>
                <a:latin typeface="Calibri" panose="020F0502020204030204" pitchFamily="34" charset="0"/>
              </a:rPr>
              <a:t>example</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curating</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transforming</a:t>
            </a:r>
            <a:r>
              <a:rPr lang="es-ES" sz="1800" dirty="0">
                <a:solidFill>
                  <a:srgbClr val="14171A"/>
                </a:solidFill>
                <a:effectLst/>
                <a:latin typeface="Calibri" panose="020F0502020204030204" pitchFamily="34" charset="0"/>
              </a:rPr>
              <a:t>, and </a:t>
            </a:r>
            <a:r>
              <a:rPr lang="es-ES" sz="1800" dirty="0" err="1">
                <a:solidFill>
                  <a:srgbClr val="14171A"/>
                </a:solidFill>
                <a:effectLst/>
                <a:latin typeface="Calibri" panose="020F0502020204030204" pitchFamily="34" charset="0"/>
              </a:rPr>
              <a:t>translating</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This</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license</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authorizes</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us</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to</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make</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your</a:t>
            </a:r>
            <a:r>
              <a:rPr lang="es-ES" sz="1800" dirty="0">
                <a:solidFill>
                  <a:srgbClr val="14171A"/>
                </a:solidFill>
                <a:effectLst/>
                <a:latin typeface="Calibri" panose="020F0502020204030204" pitchFamily="34" charset="0"/>
              </a:rPr>
              <a:t> Content </a:t>
            </a:r>
            <a:r>
              <a:rPr lang="es-ES" sz="1800" dirty="0" err="1">
                <a:solidFill>
                  <a:srgbClr val="14171A"/>
                </a:solidFill>
                <a:effectLst/>
                <a:latin typeface="Calibri" panose="020F0502020204030204" pitchFamily="34" charset="0"/>
              </a:rPr>
              <a:t>available</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to</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the</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rest</a:t>
            </a:r>
            <a:r>
              <a:rPr lang="es-ES" sz="1800" dirty="0">
                <a:solidFill>
                  <a:srgbClr val="14171A"/>
                </a:solidFill>
                <a:effectLst/>
                <a:latin typeface="Calibri" panose="020F0502020204030204" pitchFamily="34" charset="0"/>
              </a:rPr>
              <a:t> of </a:t>
            </a:r>
            <a:r>
              <a:rPr lang="es-ES" sz="1800" dirty="0" err="1">
                <a:solidFill>
                  <a:srgbClr val="14171A"/>
                </a:solidFill>
                <a:effectLst/>
                <a:latin typeface="Calibri" panose="020F0502020204030204" pitchFamily="34" charset="0"/>
              </a:rPr>
              <a:t>the</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world</a:t>
            </a:r>
            <a:r>
              <a:rPr lang="es-ES" sz="1800" dirty="0">
                <a:solidFill>
                  <a:srgbClr val="14171A"/>
                </a:solidFill>
                <a:effectLst/>
                <a:latin typeface="Calibri" panose="020F0502020204030204" pitchFamily="34" charset="0"/>
              </a:rPr>
              <a:t> and </a:t>
            </a:r>
            <a:r>
              <a:rPr lang="es-ES" sz="1800" dirty="0" err="1">
                <a:solidFill>
                  <a:srgbClr val="14171A"/>
                </a:solidFill>
                <a:effectLst/>
                <a:latin typeface="Calibri" panose="020F0502020204030204" pitchFamily="34" charset="0"/>
              </a:rPr>
              <a:t>to</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let</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others</a:t>
            </a:r>
            <a:r>
              <a:rPr lang="es-ES" sz="1800" dirty="0">
                <a:solidFill>
                  <a:srgbClr val="14171A"/>
                </a:solidFill>
                <a:effectLst/>
                <a:latin typeface="Calibri" panose="020F0502020204030204" pitchFamily="34" charset="0"/>
              </a:rPr>
              <a:t> do </a:t>
            </a:r>
            <a:r>
              <a:rPr lang="es-ES" sz="1800" dirty="0" err="1">
                <a:solidFill>
                  <a:srgbClr val="14171A"/>
                </a:solidFill>
                <a:effectLst/>
                <a:latin typeface="Calibri" panose="020F0502020204030204" pitchFamily="34" charset="0"/>
              </a:rPr>
              <a:t>the</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same</a:t>
            </a:r>
            <a:r>
              <a:rPr lang="es-ES" sz="1800" dirty="0">
                <a:solidFill>
                  <a:srgbClr val="14171A"/>
                </a:solidFill>
                <a:effectLst/>
                <a:latin typeface="Calibri" panose="020F0502020204030204" pitchFamily="34" charset="0"/>
              </a:rPr>
              <a:t>.</a:t>
            </a:r>
            <a:br>
              <a:rPr lang="es-ES" sz="1800" dirty="0">
                <a:solidFill>
                  <a:srgbClr val="000000"/>
                </a:solidFill>
                <a:effectLst/>
                <a:latin typeface="Calibri" panose="020F0502020204030204" pitchFamily="34" charset="0"/>
              </a:rPr>
            </a:br>
            <a:endParaRPr lang="es-ES" sz="1800" dirty="0">
              <a:solidFill>
                <a:srgbClr val="000000"/>
              </a:solidFill>
              <a:effectLst/>
              <a:latin typeface="Calibri" panose="020F0502020204030204" pitchFamily="34" charset="0"/>
            </a:endParaRPr>
          </a:p>
          <a:p>
            <a:r>
              <a:rPr lang="es-ES" sz="1800" dirty="0">
                <a:solidFill>
                  <a:srgbClr val="14171A"/>
                </a:solidFill>
                <a:effectLst/>
                <a:latin typeface="Calibri" panose="020F0502020204030204" pitchFamily="34" charset="0"/>
              </a:rPr>
              <a:t>Per </a:t>
            </a:r>
            <a:r>
              <a:rPr lang="es-ES" sz="1800" dirty="0" err="1">
                <a:solidFill>
                  <a:srgbClr val="14171A"/>
                </a:solidFill>
                <a:effectLst/>
                <a:latin typeface="Calibri" panose="020F0502020204030204" pitchFamily="34" charset="0"/>
              </a:rPr>
              <a:t>tant</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ells</a:t>
            </a:r>
            <a:r>
              <a:rPr lang="es-ES" sz="1800" dirty="0">
                <a:solidFill>
                  <a:srgbClr val="14171A"/>
                </a:solidFill>
                <a:effectLst/>
                <a:latin typeface="Calibri" panose="020F0502020204030204" pitchFamily="34" charset="0"/>
              </a:rPr>
              <a:t> poden </a:t>
            </a:r>
            <a:r>
              <a:rPr lang="es-ES" sz="1800" dirty="0" err="1">
                <a:solidFill>
                  <a:srgbClr val="14171A"/>
                </a:solidFill>
                <a:effectLst/>
                <a:latin typeface="Calibri" panose="020F0502020204030204" pitchFamily="34" charset="0"/>
              </a:rPr>
              <a:t>utilitzar-ho</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com</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vulguin</a:t>
            </a:r>
            <a:r>
              <a:rPr lang="es-ES" sz="1800" dirty="0">
                <a:solidFill>
                  <a:srgbClr val="14171A"/>
                </a:solidFill>
                <a:effectLst/>
                <a:latin typeface="Calibri" panose="020F0502020204030204" pitchFamily="34" charset="0"/>
              </a:rPr>
              <a:t> i a </a:t>
            </a:r>
            <a:r>
              <a:rPr lang="es-ES" sz="1800" dirty="0" err="1">
                <a:solidFill>
                  <a:srgbClr val="14171A"/>
                </a:solidFill>
                <a:effectLst/>
                <a:latin typeface="Calibri" panose="020F0502020204030204" pitchFamily="34" charset="0"/>
              </a:rPr>
              <a:t>més</a:t>
            </a:r>
            <a:r>
              <a:rPr lang="es-ES" sz="1800" dirty="0">
                <a:solidFill>
                  <a:srgbClr val="14171A"/>
                </a:solidFill>
                <a:effectLst/>
                <a:latin typeface="Calibri" panose="020F0502020204030204" pitchFamily="34" charset="0"/>
              </a:rPr>
              <a:t> "</a:t>
            </a:r>
            <a:r>
              <a:rPr lang="es-ES" sz="1800" dirty="0" err="1">
                <a:solidFill>
                  <a:srgbClr val="14171A"/>
                </a:solidFill>
                <a:effectLst/>
                <a:latin typeface="Calibri" panose="020F0502020204030204" pitchFamily="34" charset="0"/>
              </a:rPr>
              <a:t>subllicenciar</a:t>
            </a:r>
            <a:r>
              <a:rPr lang="es-ES" sz="1800" dirty="0">
                <a:solidFill>
                  <a:srgbClr val="14171A"/>
                </a:solidFill>
                <a:effectLst/>
                <a:latin typeface="Calibri" panose="020F0502020204030204" pitchFamily="34" charset="0"/>
              </a:rPr>
              <a:t>"</a:t>
            </a:r>
            <a:endParaRPr lang="es-ES" sz="1800" dirty="0">
              <a:solidFill>
                <a:srgbClr val="000000"/>
              </a:solidFill>
              <a:effectLst/>
              <a:latin typeface="Calibri" panose="020F0502020204030204" pitchFamily="34" charset="0"/>
            </a:endParaRPr>
          </a:p>
          <a:p>
            <a:br>
              <a:rPr lang="es-ES" sz="1800" dirty="0">
                <a:solidFill>
                  <a:srgbClr val="14171A"/>
                </a:solidFill>
                <a:effectLst/>
                <a:latin typeface="Calibri" panose="020F0502020204030204" pitchFamily="34" charset="0"/>
              </a:rPr>
            </a:br>
            <a:r>
              <a:rPr lang="es-ES" sz="1800" dirty="0">
                <a:solidFill>
                  <a:srgbClr val="000000"/>
                </a:solidFill>
                <a:effectLst/>
                <a:latin typeface="Calibri" panose="020F0502020204030204" pitchFamily="34" charset="0"/>
              </a:rPr>
              <a:t>I </a:t>
            </a:r>
            <a:r>
              <a:rPr lang="es-ES" sz="1800" dirty="0" err="1">
                <a:solidFill>
                  <a:srgbClr val="000000"/>
                </a:solidFill>
                <a:effectLst/>
                <a:latin typeface="Calibri" panose="020F0502020204030204" pitchFamily="34" charset="0"/>
              </a:rPr>
              <a:t>instagram</a:t>
            </a:r>
            <a:r>
              <a:rPr lang="es-ES" sz="1800" dirty="0">
                <a:solidFill>
                  <a:srgbClr val="000000"/>
                </a:solidFill>
                <a:effectLst/>
                <a:latin typeface="Calibri" panose="020F0502020204030204" pitchFamily="34" charset="0"/>
              </a:rPr>
              <a:t> </a:t>
            </a:r>
            <a:r>
              <a:rPr lang="es-ES" sz="1800" dirty="0" err="1">
                <a:solidFill>
                  <a:srgbClr val="000000"/>
                </a:solidFill>
                <a:effectLst/>
                <a:latin typeface="Calibri" panose="020F0502020204030204" pitchFamily="34" charset="0"/>
              </a:rPr>
              <a:t>actua</a:t>
            </a:r>
            <a:r>
              <a:rPr lang="es-ES" sz="1800" dirty="0">
                <a:solidFill>
                  <a:srgbClr val="000000"/>
                </a:solidFill>
                <a:effectLst/>
                <a:latin typeface="Calibri" panose="020F0502020204030204" pitchFamily="34" charset="0"/>
              </a:rPr>
              <a:t> de forma similar:</a:t>
            </a:r>
          </a:p>
          <a:p>
            <a:r>
              <a:rPr lang="es-ES" sz="1800" dirty="0">
                <a:solidFill>
                  <a:srgbClr val="000000"/>
                </a:solidFill>
                <a:effectLst/>
                <a:latin typeface="Calibri" panose="020F0502020204030204" pitchFamily="34" charset="0"/>
                <a:hlinkClick r:id="rId4"/>
              </a:rPr>
              <a:t>https://help.instagram.com/581066165581870</a:t>
            </a:r>
            <a:br>
              <a:rPr lang="es-ES" sz="1800" dirty="0">
                <a:solidFill>
                  <a:srgbClr val="000000"/>
                </a:solidFill>
                <a:effectLst/>
                <a:latin typeface="Calibri" panose="020F0502020204030204" pitchFamily="34" charset="0"/>
              </a:rPr>
            </a:br>
            <a:endParaRPr lang="es-ES" sz="1800" dirty="0">
              <a:solidFill>
                <a:srgbClr val="000000"/>
              </a:solidFill>
              <a:effectLst/>
              <a:latin typeface="Calibri" panose="020F0502020204030204" pitchFamily="34" charset="0"/>
            </a:endParaRPr>
          </a:p>
          <a:p>
            <a:pPr>
              <a:buFont typeface="Arial" panose="020B0604020202020204" pitchFamily="34" charset="0"/>
              <a:buChar char="•"/>
            </a:pPr>
            <a:r>
              <a:rPr lang="es-ES" sz="1800" b="1" dirty="0">
                <a:solidFill>
                  <a:srgbClr val="262626"/>
                </a:solidFill>
                <a:effectLst/>
                <a:latin typeface="Segoe UI Historic" panose="020B0502040204020203" pitchFamily="34" charset="0"/>
              </a:rPr>
              <a:t>Permisos que </a:t>
            </a:r>
            <a:r>
              <a:rPr lang="es-ES" sz="1800" b="1" dirty="0" err="1">
                <a:solidFill>
                  <a:srgbClr val="262626"/>
                </a:solidFill>
                <a:effectLst/>
                <a:latin typeface="Segoe UI Historic" panose="020B0502040204020203" pitchFamily="34" charset="0"/>
              </a:rPr>
              <a:t>ens</a:t>
            </a:r>
            <a:r>
              <a:rPr lang="es-ES" sz="1800" b="1" dirty="0">
                <a:solidFill>
                  <a:srgbClr val="262626"/>
                </a:solidFill>
                <a:effectLst/>
                <a:latin typeface="Segoe UI Historic" panose="020B0502040204020203" pitchFamily="34" charset="0"/>
              </a:rPr>
              <a:t> </a:t>
            </a:r>
            <a:r>
              <a:rPr lang="es-ES" sz="1800" b="1" dirty="0" err="1">
                <a:solidFill>
                  <a:srgbClr val="262626"/>
                </a:solidFill>
                <a:effectLst/>
                <a:latin typeface="Segoe UI Historic" panose="020B0502040204020203" pitchFamily="34" charset="0"/>
              </a:rPr>
              <a:t>atorgues</a:t>
            </a:r>
            <a:r>
              <a:rPr lang="es-ES" sz="1800" b="1" dirty="0">
                <a:solidFill>
                  <a:srgbClr val="262626"/>
                </a:solidFill>
                <a:effectLst/>
                <a:latin typeface="Segoe UI Historic" panose="020B0502040204020203" pitchFamily="34" charset="0"/>
              </a:rPr>
              <a:t>.</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Com</a:t>
            </a:r>
            <a:r>
              <a:rPr lang="es-ES" sz="1800" dirty="0">
                <a:solidFill>
                  <a:srgbClr val="262626"/>
                </a:solidFill>
                <a:effectLst/>
                <a:latin typeface="Segoe UI Historic" panose="020B0502040204020203" pitchFamily="34" charset="0"/>
              </a:rPr>
              <a:t> a </a:t>
            </a:r>
            <a:r>
              <a:rPr lang="es-ES" sz="1800" dirty="0" err="1">
                <a:solidFill>
                  <a:srgbClr val="262626"/>
                </a:solidFill>
                <a:effectLst/>
                <a:latin typeface="Segoe UI Historic" panose="020B0502040204020203" pitchFamily="34" charset="0"/>
              </a:rPr>
              <a:t>part</a:t>
            </a:r>
            <a:r>
              <a:rPr lang="es-ES" sz="1800" dirty="0">
                <a:solidFill>
                  <a:srgbClr val="262626"/>
                </a:solidFill>
                <a:effectLst/>
                <a:latin typeface="Segoe UI Historic" panose="020B0502040204020203" pitchFamily="34" charset="0"/>
              </a:rPr>
              <a:t> del </a:t>
            </a:r>
            <a:r>
              <a:rPr lang="es-ES" sz="1800" dirty="0" err="1">
                <a:solidFill>
                  <a:srgbClr val="262626"/>
                </a:solidFill>
                <a:effectLst/>
                <a:latin typeface="Segoe UI Historic" panose="020B0502040204020203" pitchFamily="34" charset="0"/>
              </a:rPr>
              <a:t>nostre</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acord</a:t>
            </a:r>
            <a:r>
              <a:rPr lang="es-ES" sz="1800" dirty="0">
                <a:solidFill>
                  <a:srgbClr val="262626"/>
                </a:solidFill>
                <a:effectLst/>
                <a:latin typeface="Segoe UI Historic" panose="020B0502040204020203" pitchFamily="34" charset="0"/>
              </a:rPr>
              <a:t>, també </a:t>
            </a:r>
            <a:r>
              <a:rPr lang="es-ES" sz="1800" dirty="0" err="1">
                <a:solidFill>
                  <a:srgbClr val="262626"/>
                </a:solidFill>
                <a:effectLst/>
                <a:latin typeface="Segoe UI Historic" panose="020B0502040204020203" pitchFamily="34" charset="0"/>
              </a:rPr>
              <a:t>ens</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concedeixes</a:t>
            </a:r>
            <a:r>
              <a:rPr lang="es-ES" sz="1800" dirty="0">
                <a:solidFill>
                  <a:srgbClr val="262626"/>
                </a:solidFill>
                <a:effectLst/>
                <a:latin typeface="Segoe UI Historic" panose="020B0502040204020203" pitchFamily="34" charset="0"/>
              </a:rPr>
              <a:t> permisos que </a:t>
            </a:r>
            <a:r>
              <a:rPr lang="es-ES" sz="1800" dirty="0" err="1">
                <a:solidFill>
                  <a:srgbClr val="262626"/>
                </a:solidFill>
                <a:effectLst/>
                <a:latin typeface="Segoe UI Historic" panose="020B0502040204020203" pitchFamily="34" charset="0"/>
              </a:rPr>
              <a:t>necessitem</a:t>
            </a:r>
            <a:r>
              <a:rPr lang="es-ES" sz="1800" dirty="0">
                <a:solidFill>
                  <a:srgbClr val="262626"/>
                </a:solidFill>
                <a:effectLst/>
                <a:latin typeface="Segoe UI Historic" panose="020B0502040204020203" pitchFamily="34" charset="0"/>
              </a:rPr>
              <a:t> per proporcionar el Servei.</a:t>
            </a:r>
            <a:r>
              <a:rPr lang="es-ES" sz="1800" dirty="0">
                <a:solidFill>
                  <a:srgbClr val="000000"/>
                </a:solidFill>
                <a:effectLst/>
                <a:latin typeface="Calibri" panose="020F0502020204030204" pitchFamily="34" charset="0"/>
              </a:rPr>
              <a:t> </a:t>
            </a:r>
            <a:r>
              <a:rPr lang="es-ES" sz="1800" b="1" dirty="0">
                <a:solidFill>
                  <a:srgbClr val="262626"/>
                </a:solidFill>
                <a:effectLst/>
                <a:latin typeface="Segoe UI Historic" panose="020B0502040204020203" pitchFamily="34" charset="0"/>
              </a:rPr>
              <a:t>No </a:t>
            </a:r>
            <a:r>
              <a:rPr lang="es-ES" sz="1800" b="1" dirty="0" err="1">
                <a:solidFill>
                  <a:srgbClr val="262626"/>
                </a:solidFill>
                <a:effectLst/>
                <a:latin typeface="Segoe UI Historic" panose="020B0502040204020203" pitchFamily="34" charset="0"/>
              </a:rPr>
              <a:t>reclamem</a:t>
            </a:r>
            <a:r>
              <a:rPr lang="es-ES" sz="1800" b="1" dirty="0">
                <a:solidFill>
                  <a:srgbClr val="262626"/>
                </a:solidFill>
                <a:effectLst/>
                <a:latin typeface="Segoe UI Historic" panose="020B0502040204020203" pitchFamily="34" charset="0"/>
              </a:rPr>
              <a:t> la </a:t>
            </a:r>
            <a:r>
              <a:rPr lang="es-ES" sz="1800" b="1" dirty="0" err="1">
                <a:solidFill>
                  <a:srgbClr val="262626"/>
                </a:solidFill>
                <a:effectLst/>
                <a:latin typeface="Segoe UI Historic" panose="020B0502040204020203" pitchFamily="34" charset="0"/>
              </a:rPr>
              <a:t>propietat</a:t>
            </a:r>
            <a:r>
              <a:rPr lang="es-ES" sz="1800" b="1" dirty="0">
                <a:solidFill>
                  <a:srgbClr val="262626"/>
                </a:solidFill>
                <a:effectLst/>
                <a:latin typeface="Segoe UI Historic" panose="020B0502040204020203" pitchFamily="34" charset="0"/>
              </a:rPr>
              <a:t> del </a:t>
            </a:r>
            <a:r>
              <a:rPr lang="es-ES" sz="1800" b="1" dirty="0" err="1">
                <a:solidFill>
                  <a:srgbClr val="262626"/>
                </a:solidFill>
                <a:effectLst/>
                <a:latin typeface="Segoe UI Historic" panose="020B0502040204020203" pitchFamily="34" charset="0"/>
              </a:rPr>
              <a:t>teu</a:t>
            </a:r>
            <a:r>
              <a:rPr lang="es-ES" sz="1800" b="1" dirty="0">
                <a:solidFill>
                  <a:srgbClr val="262626"/>
                </a:solidFill>
                <a:effectLst/>
                <a:latin typeface="Segoe UI Historic" panose="020B0502040204020203" pitchFamily="34" charset="0"/>
              </a:rPr>
              <a:t> </a:t>
            </a:r>
            <a:r>
              <a:rPr lang="es-ES" sz="1800" b="1" dirty="0" err="1">
                <a:solidFill>
                  <a:srgbClr val="262626"/>
                </a:solidFill>
                <a:effectLst/>
                <a:latin typeface="Segoe UI Historic" panose="020B0502040204020203" pitchFamily="34" charset="0"/>
              </a:rPr>
              <a:t>contingut</a:t>
            </a:r>
            <a:r>
              <a:rPr lang="es-ES" sz="1800" b="1" dirty="0">
                <a:solidFill>
                  <a:srgbClr val="262626"/>
                </a:solidFill>
                <a:effectLst/>
                <a:latin typeface="Segoe UI Historic" panose="020B0502040204020203" pitchFamily="34" charset="0"/>
              </a:rPr>
              <a:t>, </a:t>
            </a:r>
            <a:r>
              <a:rPr lang="es-ES" sz="1800" b="1" dirty="0" err="1">
                <a:solidFill>
                  <a:srgbClr val="262626"/>
                </a:solidFill>
                <a:effectLst/>
                <a:latin typeface="Segoe UI Historic" panose="020B0502040204020203" pitchFamily="34" charset="0"/>
              </a:rPr>
              <a:t>però</a:t>
            </a:r>
            <a:r>
              <a:rPr lang="es-ES" sz="1800" b="1" dirty="0">
                <a:solidFill>
                  <a:srgbClr val="262626"/>
                </a:solidFill>
                <a:effectLst/>
                <a:latin typeface="Segoe UI Historic" panose="020B0502040204020203" pitchFamily="34" charset="0"/>
              </a:rPr>
              <a:t> </a:t>
            </a:r>
            <a:r>
              <a:rPr lang="es-ES" sz="1800" b="1" dirty="0" err="1">
                <a:solidFill>
                  <a:srgbClr val="262626"/>
                </a:solidFill>
                <a:effectLst/>
                <a:latin typeface="Segoe UI Historic" panose="020B0502040204020203" pitchFamily="34" charset="0"/>
              </a:rPr>
              <a:t>ens</a:t>
            </a:r>
            <a:r>
              <a:rPr lang="es-ES" sz="1800" b="1" dirty="0">
                <a:solidFill>
                  <a:srgbClr val="262626"/>
                </a:solidFill>
                <a:effectLst/>
                <a:latin typeface="Segoe UI Historic" panose="020B0502040204020203" pitchFamily="34" charset="0"/>
              </a:rPr>
              <a:t> </a:t>
            </a:r>
            <a:r>
              <a:rPr lang="es-ES" sz="1800" b="1" dirty="0" err="1">
                <a:solidFill>
                  <a:srgbClr val="262626"/>
                </a:solidFill>
                <a:effectLst/>
                <a:latin typeface="Segoe UI Historic" panose="020B0502040204020203" pitchFamily="34" charset="0"/>
              </a:rPr>
              <a:t>atorgues</a:t>
            </a:r>
            <a:r>
              <a:rPr lang="es-ES" sz="1800" b="1" dirty="0">
                <a:solidFill>
                  <a:srgbClr val="262626"/>
                </a:solidFill>
                <a:effectLst/>
                <a:latin typeface="Segoe UI Historic" panose="020B0502040204020203" pitchFamily="34" charset="0"/>
              </a:rPr>
              <a:t> una </a:t>
            </a:r>
            <a:r>
              <a:rPr lang="es-ES" sz="1800" b="1" dirty="0" err="1">
                <a:solidFill>
                  <a:srgbClr val="262626"/>
                </a:solidFill>
                <a:effectLst/>
                <a:latin typeface="Segoe UI Historic" panose="020B0502040204020203" pitchFamily="34" charset="0"/>
              </a:rPr>
              <a:t>llicència</a:t>
            </a:r>
            <a:r>
              <a:rPr lang="es-ES" sz="1800" b="1" dirty="0">
                <a:solidFill>
                  <a:srgbClr val="262626"/>
                </a:solidFill>
                <a:effectLst/>
                <a:latin typeface="Segoe UI Historic" panose="020B0502040204020203" pitchFamily="34" charset="0"/>
              </a:rPr>
              <a:t> per </a:t>
            </a:r>
            <a:r>
              <a:rPr lang="es-ES" sz="1800" b="1" dirty="0" err="1">
                <a:solidFill>
                  <a:srgbClr val="262626"/>
                </a:solidFill>
                <a:effectLst/>
                <a:latin typeface="Segoe UI Historic" panose="020B0502040204020203" pitchFamily="34" charset="0"/>
              </a:rPr>
              <a:t>utilitzar</a:t>
            </a:r>
            <a:r>
              <a:rPr lang="es-ES" sz="1800" b="1" dirty="0">
                <a:solidFill>
                  <a:srgbClr val="262626"/>
                </a:solidFill>
                <a:effectLst/>
                <a:latin typeface="Segoe UI Historic" panose="020B0502040204020203" pitchFamily="34" charset="0"/>
              </a:rPr>
              <a:t>-lo.</a:t>
            </a:r>
            <a:br>
              <a:rPr lang="es-ES" sz="1800" dirty="0">
                <a:solidFill>
                  <a:srgbClr val="262626"/>
                </a:solidFill>
                <a:effectLst/>
                <a:latin typeface="Segoe UI Historic" panose="020B0502040204020203" pitchFamily="34" charset="0"/>
              </a:rPr>
            </a:br>
            <a:r>
              <a:rPr lang="es-ES" sz="1800" dirty="0">
                <a:solidFill>
                  <a:srgbClr val="262626"/>
                </a:solidFill>
                <a:effectLst/>
                <a:latin typeface="Segoe UI Historic" panose="020B0502040204020203" pitchFamily="34" charset="0"/>
              </a:rPr>
              <a:t>Res </a:t>
            </a:r>
            <a:r>
              <a:rPr lang="es-ES" sz="1800" dirty="0" err="1">
                <a:solidFill>
                  <a:srgbClr val="262626"/>
                </a:solidFill>
                <a:effectLst/>
                <a:latin typeface="Segoe UI Historic" panose="020B0502040204020203" pitchFamily="34" charset="0"/>
              </a:rPr>
              <a:t>canvia</a:t>
            </a:r>
            <a:r>
              <a:rPr lang="es-ES" sz="1800" dirty="0">
                <a:solidFill>
                  <a:srgbClr val="262626"/>
                </a:solidFill>
                <a:effectLst/>
                <a:latin typeface="Segoe UI Historic" panose="020B0502040204020203" pitchFamily="34" charset="0"/>
              </a:rPr>
              <a:t> en </a:t>
            </a:r>
            <a:r>
              <a:rPr lang="es-ES" sz="1800" dirty="0" err="1">
                <a:solidFill>
                  <a:srgbClr val="262626"/>
                </a:solidFill>
                <a:effectLst/>
                <a:latin typeface="Segoe UI Historic" panose="020B0502040204020203" pitchFamily="34" charset="0"/>
              </a:rPr>
              <a:t>relació</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amb</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els</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teus</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drets</a:t>
            </a:r>
            <a:r>
              <a:rPr lang="es-ES" sz="1800" dirty="0">
                <a:solidFill>
                  <a:srgbClr val="262626"/>
                </a:solidFill>
                <a:effectLst/>
                <a:latin typeface="Segoe UI Historic" panose="020B0502040204020203" pitchFamily="34" charset="0"/>
              </a:rPr>
              <a:t> en el </a:t>
            </a:r>
            <a:r>
              <a:rPr lang="es-ES" sz="1800" dirty="0" err="1">
                <a:solidFill>
                  <a:srgbClr val="262626"/>
                </a:solidFill>
                <a:effectLst/>
                <a:latin typeface="Segoe UI Historic" panose="020B0502040204020203" pitchFamily="34" charset="0"/>
              </a:rPr>
              <a:t>teu</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contingut</a:t>
            </a:r>
            <a:r>
              <a:rPr lang="es-ES" sz="1800" dirty="0">
                <a:solidFill>
                  <a:srgbClr val="262626"/>
                </a:solidFill>
                <a:effectLst/>
                <a:latin typeface="Segoe UI Historic" panose="020B0502040204020203" pitchFamily="34" charset="0"/>
              </a:rPr>
              <a:t>. No </a:t>
            </a:r>
            <a:r>
              <a:rPr lang="es-ES" sz="1800" dirty="0" err="1">
                <a:solidFill>
                  <a:srgbClr val="262626"/>
                </a:solidFill>
                <a:effectLst/>
                <a:latin typeface="Segoe UI Historic" panose="020B0502040204020203" pitchFamily="34" charset="0"/>
              </a:rPr>
              <a:t>reclamem</a:t>
            </a:r>
            <a:r>
              <a:rPr lang="es-ES" sz="1800" dirty="0">
                <a:solidFill>
                  <a:srgbClr val="262626"/>
                </a:solidFill>
                <a:effectLst/>
                <a:latin typeface="Segoe UI Historic" panose="020B0502040204020203" pitchFamily="34" charset="0"/>
              </a:rPr>
              <a:t> la </a:t>
            </a:r>
            <a:r>
              <a:rPr lang="es-ES" sz="1800" dirty="0" err="1">
                <a:solidFill>
                  <a:srgbClr val="262626"/>
                </a:solidFill>
                <a:effectLst/>
                <a:latin typeface="Segoe UI Historic" panose="020B0502040204020203" pitchFamily="34" charset="0"/>
              </a:rPr>
              <a:t>propietat</a:t>
            </a:r>
            <a:r>
              <a:rPr lang="es-ES" sz="1800" dirty="0">
                <a:solidFill>
                  <a:srgbClr val="262626"/>
                </a:solidFill>
                <a:effectLst/>
                <a:latin typeface="Segoe UI Historic" panose="020B0502040204020203" pitchFamily="34" charset="0"/>
              </a:rPr>
              <a:t> del </a:t>
            </a:r>
            <a:r>
              <a:rPr lang="es-ES" sz="1800" dirty="0" err="1">
                <a:solidFill>
                  <a:srgbClr val="262626"/>
                </a:solidFill>
                <a:effectLst/>
                <a:latin typeface="Segoe UI Historic" panose="020B0502040204020203" pitchFamily="34" charset="0"/>
              </a:rPr>
              <a:t>contingut</a:t>
            </a:r>
            <a:r>
              <a:rPr lang="es-ES" sz="1800" dirty="0">
                <a:solidFill>
                  <a:srgbClr val="262626"/>
                </a:solidFill>
                <a:effectLst/>
                <a:latin typeface="Segoe UI Historic" panose="020B0502040204020203" pitchFamily="34" charset="0"/>
              </a:rPr>
              <a:t> que publiques al Servei o a través </a:t>
            </a:r>
            <a:r>
              <a:rPr lang="es-ES" sz="1800" dirty="0" err="1">
                <a:solidFill>
                  <a:srgbClr val="262626"/>
                </a:solidFill>
                <a:effectLst/>
                <a:latin typeface="Segoe UI Historic" panose="020B0502040204020203" pitchFamily="34" charset="0"/>
              </a:rPr>
              <a:t>d'ell</a:t>
            </a:r>
            <a:r>
              <a:rPr lang="es-ES" sz="1800" dirty="0">
                <a:solidFill>
                  <a:srgbClr val="262626"/>
                </a:solidFill>
                <a:effectLst/>
                <a:latin typeface="Segoe UI Historic" panose="020B0502040204020203" pitchFamily="34" charset="0"/>
              </a:rPr>
              <a:t>, i el </a:t>
            </a:r>
            <a:r>
              <a:rPr lang="es-ES" sz="1800" dirty="0" err="1">
                <a:solidFill>
                  <a:srgbClr val="262626"/>
                </a:solidFill>
                <a:effectLst/>
                <a:latin typeface="Segoe UI Historic" panose="020B0502040204020203" pitchFamily="34" charset="0"/>
              </a:rPr>
              <a:t>pots</a:t>
            </a:r>
            <a:r>
              <a:rPr lang="es-ES" sz="1800" dirty="0">
                <a:solidFill>
                  <a:srgbClr val="262626"/>
                </a:solidFill>
                <a:effectLst/>
                <a:latin typeface="Segoe UI Historic" panose="020B0502040204020203" pitchFamily="34" charset="0"/>
              </a:rPr>
              <a:t> compartir </a:t>
            </a:r>
            <a:r>
              <a:rPr lang="es-ES" sz="1800" dirty="0" err="1">
                <a:solidFill>
                  <a:srgbClr val="262626"/>
                </a:solidFill>
                <a:effectLst/>
                <a:latin typeface="Segoe UI Historic" panose="020B0502040204020203" pitchFamily="34" charset="0"/>
              </a:rPr>
              <a:t>amb</a:t>
            </a:r>
            <a:r>
              <a:rPr lang="es-ES" sz="1800" dirty="0">
                <a:solidFill>
                  <a:srgbClr val="262626"/>
                </a:solidFill>
                <a:effectLst/>
                <a:latin typeface="Segoe UI Historic" panose="020B0502040204020203" pitchFamily="34" charset="0"/>
              </a:rPr>
              <a:t> qui </a:t>
            </a:r>
            <a:r>
              <a:rPr lang="es-ES" sz="1800" dirty="0" err="1">
                <a:solidFill>
                  <a:srgbClr val="262626"/>
                </a:solidFill>
                <a:effectLst/>
                <a:latin typeface="Segoe UI Historic" panose="020B0502040204020203" pitchFamily="34" charset="0"/>
              </a:rPr>
              <a:t>vulguis</a:t>
            </a:r>
            <a:r>
              <a:rPr lang="es-ES" sz="1800" dirty="0">
                <a:solidFill>
                  <a:srgbClr val="262626"/>
                </a:solidFill>
                <a:effectLst/>
                <a:latin typeface="Segoe UI Historic" panose="020B0502040204020203" pitchFamily="34" charset="0"/>
              </a:rPr>
              <a:t> i </a:t>
            </a:r>
            <a:r>
              <a:rPr lang="es-ES" sz="1800" dirty="0" err="1">
                <a:solidFill>
                  <a:srgbClr val="262626"/>
                </a:solidFill>
                <a:effectLst/>
                <a:latin typeface="Segoe UI Historic" panose="020B0502040204020203" pitchFamily="34" charset="0"/>
              </a:rPr>
              <a:t>on</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prefereixis</a:t>
            </a:r>
            <a:r>
              <a:rPr lang="es-ES" sz="1800" dirty="0">
                <a:solidFill>
                  <a:srgbClr val="262626"/>
                </a:solidFill>
                <a:effectLst/>
                <a:latin typeface="Segoe UI Historic" panose="020B0502040204020203" pitchFamily="34" charset="0"/>
              </a:rPr>
              <a:t>. No </a:t>
            </a:r>
            <a:r>
              <a:rPr lang="es-ES" sz="1800" dirty="0" err="1">
                <a:solidFill>
                  <a:srgbClr val="262626"/>
                </a:solidFill>
                <a:effectLst/>
                <a:latin typeface="Segoe UI Historic" panose="020B0502040204020203" pitchFamily="34" charset="0"/>
              </a:rPr>
              <a:t>obstant</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això</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és</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necessari</a:t>
            </a:r>
            <a:r>
              <a:rPr lang="es-ES" sz="1800" dirty="0">
                <a:solidFill>
                  <a:srgbClr val="262626"/>
                </a:solidFill>
                <a:effectLst/>
                <a:latin typeface="Segoe UI Historic" panose="020B0502040204020203" pitchFamily="34" charset="0"/>
              </a:rPr>
              <a:t> que </a:t>
            </a:r>
            <a:r>
              <a:rPr lang="es-ES" sz="1800" dirty="0" err="1">
                <a:solidFill>
                  <a:srgbClr val="262626"/>
                </a:solidFill>
                <a:effectLst/>
                <a:latin typeface="Segoe UI Historic" panose="020B0502040204020203" pitchFamily="34" charset="0"/>
              </a:rPr>
              <a:t>ens</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atorguis</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determinats</a:t>
            </a:r>
            <a:r>
              <a:rPr lang="es-ES" sz="1800" dirty="0">
                <a:solidFill>
                  <a:srgbClr val="262626"/>
                </a:solidFill>
                <a:effectLst/>
                <a:latin typeface="Segoe UI Historic" panose="020B0502040204020203" pitchFamily="34" charset="0"/>
              </a:rPr>
              <a:t> permisos </a:t>
            </a:r>
            <a:r>
              <a:rPr lang="es-ES" sz="1800" dirty="0" err="1">
                <a:solidFill>
                  <a:srgbClr val="262626"/>
                </a:solidFill>
                <a:effectLst/>
                <a:latin typeface="Segoe UI Historic" panose="020B0502040204020203" pitchFamily="34" charset="0"/>
              </a:rPr>
              <a:t>legals</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coneguts</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com</a:t>
            </a:r>
            <a:r>
              <a:rPr lang="es-ES" sz="1800" dirty="0">
                <a:solidFill>
                  <a:srgbClr val="262626"/>
                </a:solidFill>
                <a:effectLst/>
                <a:latin typeface="Segoe UI Historic" panose="020B0502040204020203" pitchFamily="34" charset="0"/>
              </a:rPr>
              <a:t> a “</a:t>
            </a:r>
            <a:r>
              <a:rPr lang="es-ES" sz="1800" dirty="0" err="1">
                <a:solidFill>
                  <a:srgbClr val="262626"/>
                </a:solidFill>
                <a:effectLst/>
                <a:latin typeface="Segoe UI Historic" panose="020B0502040204020203" pitchFamily="34" charset="0"/>
              </a:rPr>
              <a:t>llicència</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perquè</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puguem</a:t>
            </a:r>
            <a:r>
              <a:rPr lang="es-ES" sz="1800" dirty="0">
                <a:solidFill>
                  <a:srgbClr val="262626"/>
                </a:solidFill>
                <a:effectLst/>
                <a:latin typeface="Segoe UI Historic" panose="020B0502040204020203" pitchFamily="34" charset="0"/>
              </a:rPr>
              <a:t> proporcionar el Servei. </a:t>
            </a:r>
            <a:r>
              <a:rPr lang="es-ES" sz="1800" dirty="0" err="1">
                <a:solidFill>
                  <a:srgbClr val="262626"/>
                </a:solidFill>
                <a:effectLst/>
                <a:latin typeface="Segoe UI Historic" panose="020B0502040204020203" pitchFamily="34" charset="0"/>
              </a:rPr>
              <a:t>Quan</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comparteixes</a:t>
            </a:r>
            <a:r>
              <a:rPr lang="es-ES" sz="1800" dirty="0">
                <a:solidFill>
                  <a:srgbClr val="262626"/>
                </a:solidFill>
                <a:effectLst/>
                <a:latin typeface="Segoe UI Historic" panose="020B0502040204020203" pitchFamily="34" charset="0"/>
              </a:rPr>
              <a:t>, publiques o </a:t>
            </a:r>
            <a:r>
              <a:rPr lang="es-ES" sz="1800" dirty="0" err="1">
                <a:solidFill>
                  <a:srgbClr val="262626"/>
                </a:solidFill>
                <a:effectLst/>
                <a:latin typeface="Segoe UI Historic" panose="020B0502040204020203" pitchFamily="34" charset="0"/>
              </a:rPr>
              <a:t>puges</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contingut</a:t>
            </a:r>
            <a:r>
              <a:rPr lang="es-ES" sz="1800" dirty="0">
                <a:solidFill>
                  <a:srgbClr val="262626"/>
                </a:solidFill>
                <a:effectLst/>
                <a:latin typeface="Segoe UI Historic" panose="020B0502040204020203" pitchFamily="34" charset="0"/>
              </a:rPr>
              <a:t> que </a:t>
            </a:r>
            <a:r>
              <a:rPr lang="es-ES" sz="1800" dirty="0" err="1">
                <a:solidFill>
                  <a:srgbClr val="262626"/>
                </a:solidFill>
                <a:effectLst/>
                <a:latin typeface="Segoe UI Historic" panose="020B0502040204020203" pitchFamily="34" charset="0"/>
              </a:rPr>
              <a:t>està</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protegit</a:t>
            </a:r>
            <a:r>
              <a:rPr lang="es-ES" sz="1800" dirty="0">
                <a:solidFill>
                  <a:srgbClr val="262626"/>
                </a:solidFill>
                <a:effectLst/>
                <a:latin typeface="Segoe UI Historic" panose="020B0502040204020203" pitchFamily="34" charset="0"/>
              </a:rPr>
              <a:t> per </a:t>
            </a:r>
            <a:r>
              <a:rPr lang="es-ES" sz="1800" dirty="0" err="1">
                <a:solidFill>
                  <a:srgbClr val="262626"/>
                </a:solidFill>
                <a:effectLst/>
                <a:latin typeface="Segoe UI Historic" panose="020B0502040204020203" pitchFamily="34" charset="0"/>
              </a:rPr>
              <a:t>drets</a:t>
            </a:r>
            <a:r>
              <a:rPr lang="es-ES" sz="1800" dirty="0">
                <a:solidFill>
                  <a:srgbClr val="262626"/>
                </a:solidFill>
                <a:effectLst/>
                <a:latin typeface="Segoe UI Historic" panose="020B0502040204020203" pitchFamily="34" charset="0"/>
              </a:rPr>
              <a:t> de </a:t>
            </a:r>
            <a:r>
              <a:rPr lang="es-ES" sz="1800" dirty="0" err="1">
                <a:solidFill>
                  <a:srgbClr val="262626"/>
                </a:solidFill>
                <a:effectLst/>
                <a:latin typeface="Segoe UI Historic" panose="020B0502040204020203" pitchFamily="34" charset="0"/>
              </a:rPr>
              <a:t>propietat</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intel·lectual</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com</a:t>
            </a:r>
            <a:r>
              <a:rPr lang="es-ES" sz="1800" dirty="0">
                <a:solidFill>
                  <a:srgbClr val="262626"/>
                </a:solidFill>
                <a:effectLst/>
                <a:latin typeface="Segoe UI Historic" panose="020B0502040204020203" pitchFamily="34" charset="0"/>
              </a:rPr>
              <a:t> fotos o vídeos) al </a:t>
            </a:r>
            <a:r>
              <a:rPr lang="es-ES" sz="1800" dirty="0" err="1">
                <a:solidFill>
                  <a:srgbClr val="262626"/>
                </a:solidFill>
                <a:effectLst/>
                <a:latin typeface="Segoe UI Historic" panose="020B0502040204020203" pitchFamily="34" charset="0"/>
              </a:rPr>
              <a:t>nostre</a:t>
            </a:r>
            <a:r>
              <a:rPr lang="es-ES" sz="1800" dirty="0">
                <a:solidFill>
                  <a:srgbClr val="262626"/>
                </a:solidFill>
                <a:effectLst/>
                <a:latin typeface="Segoe UI Historic" panose="020B0502040204020203" pitchFamily="34" charset="0"/>
              </a:rPr>
              <a:t> Servei o en </a:t>
            </a:r>
            <a:r>
              <a:rPr lang="es-ES" sz="1800" dirty="0" err="1">
                <a:solidFill>
                  <a:srgbClr val="262626"/>
                </a:solidFill>
                <a:effectLst/>
                <a:latin typeface="Segoe UI Historic" panose="020B0502040204020203" pitchFamily="34" charset="0"/>
              </a:rPr>
              <a:t>relació</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amb</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aquest</a:t>
            </a:r>
            <a:r>
              <a:rPr lang="es-ES" sz="1800" dirty="0">
                <a:solidFill>
                  <a:srgbClr val="262626"/>
                </a:solidFill>
                <a:effectLst/>
                <a:latin typeface="Segoe UI Historic" panose="020B0502040204020203" pitchFamily="34" charset="0"/>
              </a:rPr>
              <a:t>, per la </a:t>
            </a:r>
            <a:r>
              <a:rPr lang="es-ES" sz="1800" dirty="0" err="1">
                <a:solidFill>
                  <a:srgbClr val="262626"/>
                </a:solidFill>
                <a:effectLst/>
                <a:latin typeface="Segoe UI Historic" panose="020B0502040204020203" pitchFamily="34" charset="0"/>
              </a:rPr>
              <a:t>present</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ens</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atorgues</a:t>
            </a:r>
            <a:r>
              <a:rPr lang="es-ES" sz="1800" dirty="0">
                <a:solidFill>
                  <a:srgbClr val="262626"/>
                </a:solidFill>
                <a:effectLst/>
                <a:latin typeface="Segoe UI Historic" panose="020B0502040204020203" pitchFamily="34" charset="0"/>
              </a:rPr>
              <a:t> una </a:t>
            </a:r>
            <a:r>
              <a:rPr lang="es-ES" sz="1800" dirty="0" err="1">
                <a:solidFill>
                  <a:srgbClr val="262626"/>
                </a:solidFill>
                <a:effectLst/>
                <a:latin typeface="Segoe UI Historic" panose="020B0502040204020203" pitchFamily="34" charset="0"/>
              </a:rPr>
              <a:t>llicència</a:t>
            </a:r>
            <a:r>
              <a:rPr lang="es-ES" sz="1800" dirty="0">
                <a:solidFill>
                  <a:srgbClr val="262626"/>
                </a:solidFill>
                <a:effectLst/>
                <a:latin typeface="Segoe UI Historic" panose="020B0502040204020203" pitchFamily="34" charset="0"/>
              </a:rPr>
              <a:t> no exclusiva, </a:t>
            </a:r>
            <a:r>
              <a:rPr lang="es-ES" sz="1800" dirty="0" err="1">
                <a:solidFill>
                  <a:srgbClr val="262626"/>
                </a:solidFill>
                <a:effectLst/>
                <a:latin typeface="Segoe UI Historic" panose="020B0502040204020203" pitchFamily="34" charset="0"/>
              </a:rPr>
              <a:t>sense</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drets</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d'autor</a:t>
            </a:r>
            <a:r>
              <a:rPr lang="es-ES" sz="1800" dirty="0">
                <a:solidFill>
                  <a:srgbClr val="262626"/>
                </a:solidFill>
                <a:effectLst/>
                <a:latin typeface="Segoe UI Historic" panose="020B0502040204020203" pitchFamily="34" charset="0"/>
              </a:rPr>
              <a:t>, transferible, </a:t>
            </a:r>
            <a:r>
              <a:rPr lang="es-ES" sz="1800" dirty="0" err="1">
                <a:solidFill>
                  <a:srgbClr val="262626"/>
                </a:solidFill>
                <a:effectLst/>
                <a:latin typeface="Segoe UI Historic" panose="020B0502040204020203" pitchFamily="34" charset="0"/>
              </a:rPr>
              <a:t>amb</a:t>
            </a:r>
            <a:r>
              <a:rPr lang="es-ES" sz="1800" dirty="0">
                <a:solidFill>
                  <a:srgbClr val="262626"/>
                </a:solidFill>
                <a:effectLst/>
                <a:latin typeface="Segoe UI Historic" panose="020B0502040204020203" pitchFamily="34" charset="0"/>
              </a:rPr>
              <a:t> la </a:t>
            </a:r>
            <a:r>
              <a:rPr lang="es-ES" sz="1800" dirty="0" err="1">
                <a:solidFill>
                  <a:srgbClr val="262626"/>
                </a:solidFill>
                <a:effectLst/>
                <a:latin typeface="Segoe UI Historic" panose="020B0502040204020203" pitchFamily="34" charset="0"/>
              </a:rPr>
              <a:t>possibilitat</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d'atorgar</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subllicències</a:t>
            </a:r>
            <a:r>
              <a:rPr lang="es-ES" sz="1800" dirty="0">
                <a:solidFill>
                  <a:srgbClr val="262626"/>
                </a:solidFill>
                <a:effectLst/>
                <a:latin typeface="Segoe UI Historic" panose="020B0502040204020203" pitchFamily="34" charset="0"/>
              </a:rPr>
              <a:t> i aplicable </a:t>
            </a:r>
            <a:r>
              <a:rPr lang="es-ES" sz="1800" dirty="0" err="1">
                <a:solidFill>
                  <a:srgbClr val="262626"/>
                </a:solidFill>
                <a:effectLst/>
                <a:latin typeface="Segoe UI Historic" panose="020B0502040204020203" pitchFamily="34" charset="0"/>
              </a:rPr>
              <a:t>globalment</a:t>
            </a:r>
            <a:r>
              <a:rPr lang="es-ES" sz="1800" dirty="0">
                <a:solidFill>
                  <a:srgbClr val="262626"/>
                </a:solidFill>
                <a:effectLst/>
                <a:latin typeface="Segoe UI Historic" panose="020B0502040204020203" pitchFamily="34" charset="0"/>
              </a:rPr>
              <a:t> per </a:t>
            </a:r>
            <a:r>
              <a:rPr lang="es-ES" sz="1800" dirty="0" err="1">
                <a:solidFill>
                  <a:srgbClr val="262626"/>
                </a:solidFill>
                <a:effectLst/>
                <a:latin typeface="Segoe UI Historic" panose="020B0502040204020203" pitchFamily="34" charset="0"/>
              </a:rPr>
              <a:t>allotjar</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utilitzar</a:t>
            </a:r>
            <a:r>
              <a:rPr lang="es-ES" sz="1800" dirty="0">
                <a:solidFill>
                  <a:srgbClr val="262626"/>
                </a:solidFill>
                <a:effectLst/>
                <a:latin typeface="Segoe UI Historic" panose="020B0502040204020203" pitchFamily="34" charset="0"/>
              </a:rPr>
              <a:t>, distribuir, modificar, </a:t>
            </a:r>
            <a:r>
              <a:rPr lang="es-ES" sz="1800" dirty="0" err="1">
                <a:solidFill>
                  <a:srgbClr val="262626"/>
                </a:solidFill>
                <a:effectLst/>
                <a:latin typeface="Segoe UI Historic" panose="020B0502040204020203" pitchFamily="34" charset="0"/>
              </a:rPr>
              <a:t>executar</a:t>
            </a:r>
            <a:r>
              <a:rPr lang="es-ES" sz="1800" dirty="0">
                <a:solidFill>
                  <a:srgbClr val="262626"/>
                </a:solidFill>
                <a:effectLst/>
                <a:latin typeface="Segoe UI Historic" panose="020B0502040204020203" pitchFamily="34" charset="0"/>
              </a:rPr>
              <a:t>, copiar, </a:t>
            </a:r>
            <a:r>
              <a:rPr lang="es-ES" sz="1800" dirty="0" err="1">
                <a:solidFill>
                  <a:srgbClr val="262626"/>
                </a:solidFill>
                <a:effectLst/>
                <a:latin typeface="Segoe UI Historic" panose="020B0502040204020203" pitchFamily="34" charset="0"/>
              </a:rPr>
              <a:t>reproduir</a:t>
            </a:r>
            <a:r>
              <a:rPr lang="es-ES" sz="1800" dirty="0">
                <a:solidFill>
                  <a:srgbClr val="262626"/>
                </a:solidFill>
                <a:effectLst/>
                <a:latin typeface="Segoe UI Historic" panose="020B0502040204020203" pitchFamily="34" charset="0"/>
              </a:rPr>
              <a:t> o mostrar </a:t>
            </a:r>
            <a:r>
              <a:rPr lang="es-ES" sz="1800" dirty="0" err="1">
                <a:solidFill>
                  <a:srgbClr val="262626"/>
                </a:solidFill>
                <a:effectLst/>
                <a:latin typeface="Segoe UI Historic" panose="020B0502040204020203" pitchFamily="34" charset="0"/>
              </a:rPr>
              <a:t>públicament</a:t>
            </a:r>
            <a:r>
              <a:rPr lang="es-ES" sz="1800" dirty="0">
                <a:solidFill>
                  <a:srgbClr val="262626"/>
                </a:solidFill>
                <a:effectLst/>
                <a:latin typeface="Segoe UI Historic" panose="020B0502040204020203" pitchFamily="34" charset="0"/>
              </a:rPr>
              <a:t>, i </a:t>
            </a:r>
            <a:r>
              <a:rPr lang="es-ES" sz="1800" dirty="0" err="1">
                <a:solidFill>
                  <a:srgbClr val="262626"/>
                </a:solidFill>
                <a:effectLst/>
                <a:latin typeface="Segoe UI Historic" panose="020B0502040204020203" pitchFamily="34" charset="0"/>
              </a:rPr>
              <a:t>traduir</a:t>
            </a:r>
            <a:r>
              <a:rPr lang="es-ES" sz="1800" dirty="0">
                <a:solidFill>
                  <a:srgbClr val="262626"/>
                </a:solidFill>
                <a:effectLst/>
                <a:latin typeface="Segoe UI Historic" panose="020B0502040204020203" pitchFamily="34" charset="0"/>
              </a:rPr>
              <a:t> el </a:t>
            </a:r>
            <a:r>
              <a:rPr lang="es-ES" sz="1800" dirty="0" err="1">
                <a:solidFill>
                  <a:srgbClr val="262626"/>
                </a:solidFill>
                <a:effectLst/>
                <a:latin typeface="Segoe UI Historic" panose="020B0502040204020203" pitchFamily="34" charset="0"/>
              </a:rPr>
              <a:t>teu</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contingut</a:t>
            </a:r>
            <a:r>
              <a:rPr lang="es-ES" sz="1800" dirty="0">
                <a:solidFill>
                  <a:srgbClr val="262626"/>
                </a:solidFill>
                <a:effectLst/>
                <a:latin typeface="Segoe UI Historic" panose="020B0502040204020203" pitchFamily="34" charset="0"/>
              </a:rPr>
              <a:t> (de </a:t>
            </a:r>
            <a:r>
              <a:rPr lang="es-ES" sz="1800" dirty="0" err="1">
                <a:solidFill>
                  <a:srgbClr val="262626"/>
                </a:solidFill>
                <a:effectLst/>
                <a:latin typeface="Segoe UI Historic" panose="020B0502040204020203" pitchFamily="34" charset="0"/>
              </a:rPr>
              <a:t>conformitat</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amb</a:t>
            </a:r>
            <a:r>
              <a:rPr lang="es-ES" sz="1800" dirty="0">
                <a:solidFill>
                  <a:srgbClr val="262626"/>
                </a:solidFill>
                <a:effectLst/>
                <a:latin typeface="Segoe UI Historic" panose="020B0502040204020203" pitchFamily="34" charset="0"/>
              </a:rPr>
              <a:t> la </a:t>
            </a:r>
            <a:r>
              <a:rPr lang="es-ES" sz="1800" dirty="0" err="1">
                <a:solidFill>
                  <a:srgbClr val="262626"/>
                </a:solidFill>
                <a:effectLst/>
                <a:latin typeface="Segoe UI Historic" panose="020B0502040204020203" pitchFamily="34" charset="0"/>
              </a:rPr>
              <a:t>teva</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configuració</a:t>
            </a:r>
            <a:r>
              <a:rPr lang="es-ES" sz="1800" dirty="0">
                <a:solidFill>
                  <a:srgbClr val="262626"/>
                </a:solidFill>
                <a:effectLst/>
                <a:latin typeface="Segoe UI Historic" panose="020B0502040204020203" pitchFamily="34" charset="0"/>
              </a:rPr>
              <a:t> de la </a:t>
            </a:r>
            <a:r>
              <a:rPr lang="es-ES" sz="1800" dirty="0" err="1">
                <a:solidFill>
                  <a:srgbClr val="262626"/>
                </a:solidFill>
                <a:effectLst/>
                <a:latin typeface="Segoe UI Historic" panose="020B0502040204020203" pitchFamily="34" charset="0"/>
              </a:rPr>
              <a:t>privadesa</a:t>
            </a:r>
            <a:r>
              <a:rPr lang="es-ES" sz="1800" dirty="0">
                <a:solidFill>
                  <a:srgbClr val="262626"/>
                </a:solidFill>
                <a:effectLst/>
                <a:latin typeface="Segoe UI Historic" panose="020B0502040204020203" pitchFamily="34" charset="0"/>
              </a:rPr>
              <a:t> i </a:t>
            </a:r>
            <a:r>
              <a:rPr lang="es-ES" sz="1800" dirty="0" err="1">
                <a:solidFill>
                  <a:srgbClr val="262626"/>
                </a:solidFill>
                <a:effectLst/>
                <a:latin typeface="Segoe UI Historic" panose="020B0502040204020203" pitchFamily="34" charset="0"/>
              </a:rPr>
              <a:t>l'aplicació</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així</a:t>
            </a:r>
            <a:r>
              <a:rPr lang="es-ES" sz="1800" dirty="0">
                <a:solidFill>
                  <a:srgbClr val="262626"/>
                </a:solidFill>
                <a:effectLst/>
                <a:latin typeface="Segoe UI Historic" panose="020B0502040204020203" pitchFamily="34" charset="0"/>
              </a:rPr>
              <a:t> </a:t>
            </a:r>
            <a:r>
              <a:rPr lang="es-ES" sz="1800" dirty="0" err="1">
                <a:solidFill>
                  <a:srgbClr val="262626"/>
                </a:solidFill>
                <a:effectLst/>
                <a:latin typeface="Segoe UI Historic" panose="020B0502040204020203" pitchFamily="34" charset="0"/>
              </a:rPr>
              <a:t>com</a:t>
            </a:r>
            <a:r>
              <a:rPr lang="es-ES" sz="1800" dirty="0">
                <a:solidFill>
                  <a:srgbClr val="262626"/>
                </a:solidFill>
                <a:effectLst/>
                <a:latin typeface="Segoe UI Historic" panose="020B0502040204020203" pitchFamily="34" charset="0"/>
              </a:rPr>
              <a:t> per crear-</a:t>
            </a:r>
            <a:r>
              <a:rPr lang="es-ES" sz="1800" dirty="0" err="1">
                <a:solidFill>
                  <a:srgbClr val="262626"/>
                </a:solidFill>
                <a:effectLst/>
                <a:latin typeface="Segoe UI Historic" panose="020B0502040204020203" pitchFamily="34" charset="0"/>
              </a:rPr>
              <a:t>ne</a:t>
            </a:r>
            <a:r>
              <a:rPr lang="es-ES" sz="1800" dirty="0">
                <a:solidFill>
                  <a:srgbClr val="262626"/>
                </a:solidFill>
                <a:effectLst/>
                <a:latin typeface="Segoe UI Historic" panose="020B0502040204020203" pitchFamily="34" charset="0"/>
              </a:rPr>
              <a:t> obres derivades</a:t>
            </a:r>
          </a:p>
          <a:p>
            <a:endParaRPr lang="es-ES" sz="1800" dirty="0">
              <a:solidFill>
                <a:srgbClr val="000000"/>
              </a:solidFill>
              <a:effectLst/>
              <a:latin typeface="Calibri" panose="020F0502020204030204" pitchFamily="34" charset="0"/>
            </a:endParaRPr>
          </a:p>
          <a:p>
            <a:r>
              <a:rPr lang="es-ES" sz="1800" dirty="0">
                <a:solidFill>
                  <a:srgbClr val="000000"/>
                </a:solidFill>
                <a:effectLst/>
                <a:latin typeface="Calibri" panose="020F0502020204030204" pitchFamily="34" charset="0"/>
              </a:rPr>
              <a:t>Per </a:t>
            </a:r>
            <a:r>
              <a:rPr lang="es-ES" sz="1800" dirty="0" err="1">
                <a:solidFill>
                  <a:srgbClr val="000000"/>
                </a:solidFill>
                <a:effectLst/>
                <a:latin typeface="Calibri" panose="020F0502020204030204" pitchFamily="34" charset="0"/>
              </a:rPr>
              <a:t>tant</a:t>
            </a:r>
            <a:r>
              <a:rPr lang="es-ES" sz="1800" dirty="0">
                <a:solidFill>
                  <a:srgbClr val="000000"/>
                </a:solidFill>
                <a:effectLst/>
                <a:latin typeface="Calibri" panose="020F0502020204030204" pitchFamily="34" charset="0"/>
              </a:rPr>
              <a:t> </a:t>
            </a:r>
            <a:r>
              <a:rPr lang="es-ES" sz="1800" dirty="0" err="1">
                <a:solidFill>
                  <a:srgbClr val="000000"/>
                </a:solidFill>
                <a:effectLst/>
                <a:latin typeface="Calibri" panose="020F0502020204030204" pitchFamily="34" charset="0"/>
              </a:rPr>
              <a:t>ambdues</a:t>
            </a:r>
            <a:r>
              <a:rPr lang="es-ES" sz="1800" dirty="0">
                <a:solidFill>
                  <a:srgbClr val="000000"/>
                </a:solidFill>
                <a:effectLst/>
                <a:latin typeface="Calibri" panose="020F0502020204030204" pitchFamily="34" charset="0"/>
              </a:rPr>
              <a:t> </a:t>
            </a:r>
            <a:r>
              <a:rPr lang="es-ES" sz="1800" dirty="0" err="1">
                <a:solidFill>
                  <a:srgbClr val="000000"/>
                </a:solidFill>
                <a:effectLst/>
                <a:latin typeface="Calibri" panose="020F0502020204030204" pitchFamily="34" charset="0"/>
              </a:rPr>
              <a:t>podrien</a:t>
            </a:r>
            <a:r>
              <a:rPr lang="es-ES" sz="1800" dirty="0">
                <a:solidFill>
                  <a:srgbClr val="000000"/>
                </a:solidFill>
                <a:effectLst/>
                <a:latin typeface="Calibri" panose="020F0502020204030204" pitchFamily="34" charset="0"/>
              </a:rPr>
              <a:t> "</a:t>
            </a:r>
            <a:r>
              <a:rPr lang="es-ES" sz="1800" dirty="0" err="1">
                <a:solidFill>
                  <a:srgbClr val="000000"/>
                </a:solidFill>
                <a:effectLst/>
                <a:latin typeface="Calibri" panose="020F0502020204030204" pitchFamily="34" charset="0"/>
              </a:rPr>
              <a:t>subllicenciar</a:t>
            </a:r>
            <a:r>
              <a:rPr lang="es-ES" sz="1800" dirty="0">
                <a:solidFill>
                  <a:srgbClr val="000000"/>
                </a:solidFill>
                <a:effectLst/>
                <a:latin typeface="Calibri" panose="020F0502020204030204" pitchFamily="34" charset="0"/>
              </a:rPr>
              <a:t>" a una </a:t>
            </a:r>
            <a:r>
              <a:rPr lang="es-ES" sz="1800" dirty="0" err="1">
                <a:solidFill>
                  <a:srgbClr val="000000"/>
                </a:solidFill>
                <a:effectLst/>
                <a:latin typeface="Calibri" panose="020F0502020204030204" pitchFamily="34" charset="0"/>
              </a:rPr>
              <a:t>agència</a:t>
            </a:r>
            <a:r>
              <a:rPr lang="es-ES" sz="1800" dirty="0">
                <a:solidFill>
                  <a:srgbClr val="000000"/>
                </a:solidFill>
                <a:effectLst/>
                <a:latin typeface="Calibri" panose="020F0502020204030204" pitchFamily="34" charset="0"/>
              </a:rPr>
              <a:t> de </a:t>
            </a:r>
            <a:r>
              <a:rPr lang="es-ES" sz="1800" dirty="0" err="1">
                <a:solidFill>
                  <a:srgbClr val="000000"/>
                </a:solidFill>
                <a:effectLst/>
                <a:latin typeface="Calibri" panose="020F0502020204030204" pitchFamily="34" charset="0"/>
              </a:rPr>
              <a:t>notícies</a:t>
            </a:r>
            <a:r>
              <a:rPr lang="es-ES" sz="1800" dirty="0">
                <a:solidFill>
                  <a:srgbClr val="000000"/>
                </a:solidFill>
                <a:effectLst/>
                <a:latin typeface="Calibri" panose="020F0502020204030204" pitchFamily="34" charset="0"/>
              </a:rPr>
              <a:t> </a:t>
            </a:r>
            <a:r>
              <a:rPr lang="es-ES" sz="1800" dirty="0" err="1">
                <a:solidFill>
                  <a:srgbClr val="000000"/>
                </a:solidFill>
                <a:effectLst/>
                <a:latin typeface="Calibri" panose="020F0502020204030204" pitchFamily="34" charset="0"/>
              </a:rPr>
              <a:t>com</a:t>
            </a:r>
            <a:r>
              <a:rPr lang="es-ES" sz="1800" dirty="0">
                <a:solidFill>
                  <a:srgbClr val="000000"/>
                </a:solidFill>
                <a:effectLst/>
                <a:latin typeface="Calibri" panose="020F0502020204030204" pitchFamily="34" charset="0"/>
              </a:rPr>
              <a:t> </a:t>
            </a:r>
            <a:r>
              <a:rPr lang="es-ES" sz="1800" dirty="0" err="1">
                <a:solidFill>
                  <a:srgbClr val="000000"/>
                </a:solidFill>
                <a:effectLst/>
                <a:latin typeface="Calibri" panose="020F0502020204030204" pitchFamily="34" charset="0"/>
              </a:rPr>
              <a:t>deia</a:t>
            </a:r>
            <a:r>
              <a:rPr lang="es-ES" sz="1800" dirty="0">
                <a:solidFill>
                  <a:srgbClr val="000000"/>
                </a:solidFill>
                <a:effectLst/>
                <a:latin typeface="Calibri" panose="020F0502020204030204" pitchFamily="34" charset="0"/>
              </a:rPr>
              <a:t> France </a:t>
            </a:r>
            <a:r>
              <a:rPr lang="es-ES" sz="1800" dirty="0" err="1">
                <a:solidFill>
                  <a:srgbClr val="000000"/>
                </a:solidFill>
                <a:effectLst/>
                <a:latin typeface="Calibri" panose="020F0502020204030204" pitchFamily="34" charset="0"/>
              </a:rPr>
              <a:t>Press</a:t>
            </a:r>
            <a:r>
              <a:rPr lang="es-ES" sz="1800" dirty="0">
                <a:solidFill>
                  <a:srgbClr val="000000"/>
                </a:solidFill>
                <a:effectLst/>
                <a:latin typeface="Calibri" panose="020F0502020204030204" pitchFamily="34" charset="0"/>
              </a:rPr>
              <a:t> en una </a:t>
            </a:r>
            <a:r>
              <a:rPr lang="es-ES" sz="1800" dirty="0" err="1">
                <a:solidFill>
                  <a:srgbClr val="000000"/>
                </a:solidFill>
                <a:effectLst/>
                <a:latin typeface="Calibri" panose="020F0502020204030204" pitchFamily="34" charset="0"/>
              </a:rPr>
              <a:t>justificació</a:t>
            </a:r>
            <a:r>
              <a:rPr lang="es-ES" sz="1800" dirty="0">
                <a:solidFill>
                  <a:srgbClr val="000000"/>
                </a:solidFill>
                <a:effectLst/>
                <a:latin typeface="Calibri" panose="020F0502020204030204" pitchFamily="34" charset="0"/>
              </a:rPr>
              <a:t> </a:t>
            </a:r>
            <a:r>
              <a:rPr lang="es-ES" sz="1800" dirty="0" err="1">
                <a:solidFill>
                  <a:srgbClr val="000000"/>
                </a:solidFill>
                <a:effectLst/>
                <a:latin typeface="Calibri" panose="020F0502020204030204" pitchFamily="34" charset="0"/>
              </a:rPr>
              <a:t>d'ús</a:t>
            </a:r>
            <a:r>
              <a:rPr lang="es-ES" sz="1800" dirty="0">
                <a:solidFill>
                  <a:srgbClr val="000000"/>
                </a:solidFill>
                <a:effectLst/>
                <a:latin typeface="Calibri" panose="020F0502020204030204" pitchFamily="34" charset="0"/>
              </a:rPr>
              <a:t> </a:t>
            </a:r>
            <a:r>
              <a:rPr lang="es-ES" sz="1800" dirty="0" err="1">
                <a:solidFill>
                  <a:srgbClr val="000000"/>
                </a:solidFill>
                <a:effectLst/>
                <a:latin typeface="Calibri" panose="020F0502020204030204" pitchFamily="34" charset="0"/>
              </a:rPr>
              <a:t>d'una</a:t>
            </a:r>
            <a:r>
              <a:rPr lang="es-ES" sz="1800" dirty="0">
                <a:solidFill>
                  <a:srgbClr val="000000"/>
                </a:solidFill>
                <a:effectLst/>
                <a:latin typeface="Calibri" panose="020F0502020204030204" pitchFamily="34" charset="0"/>
              </a:rPr>
              <a:t> </a:t>
            </a:r>
            <a:r>
              <a:rPr lang="es-ES" sz="1800" dirty="0" err="1">
                <a:solidFill>
                  <a:srgbClr val="000000"/>
                </a:solidFill>
                <a:effectLst/>
                <a:latin typeface="Calibri" panose="020F0502020204030204" pitchFamily="34" charset="0"/>
              </a:rPr>
              <a:t>imatge</a:t>
            </a:r>
            <a:r>
              <a:rPr lang="es-ES" sz="1800" dirty="0">
                <a:solidFill>
                  <a:srgbClr val="000000"/>
                </a:solidFill>
                <a:effectLst/>
                <a:latin typeface="Calibri" panose="020F0502020204030204" pitchFamily="34" charset="0"/>
              </a:rPr>
              <a:t> </a:t>
            </a:r>
            <a:r>
              <a:rPr lang="es-ES" sz="1800" dirty="0" err="1">
                <a:solidFill>
                  <a:srgbClr val="000000"/>
                </a:solidFill>
                <a:effectLst/>
                <a:latin typeface="Calibri" panose="020F0502020204030204" pitchFamily="34" charset="0"/>
              </a:rPr>
              <a:t>apareguda</a:t>
            </a:r>
            <a:r>
              <a:rPr lang="es-ES" sz="1800" dirty="0">
                <a:solidFill>
                  <a:srgbClr val="000000"/>
                </a:solidFill>
                <a:effectLst/>
                <a:latin typeface="Calibri" panose="020F0502020204030204" pitchFamily="34" charset="0"/>
              </a:rPr>
              <a:t> a Twitter. No sé si era </a:t>
            </a:r>
            <a:r>
              <a:rPr lang="es-ES" sz="1800" dirty="0" err="1">
                <a:solidFill>
                  <a:srgbClr val="000000"/>
                </a:solidFill>
                <a:effectLst/>
                <a:latin typeface="Calibri" panose="020F0502020204030204" pitchFamily="34" charset="0"/>
              </a:rPr>
              <a:t>cert</a:t>
            </a:r>
            <a:r>
              <a:rPr lang="es-ES" sz="1800" dirty="0">
                <a:solidFill>
                  <a:srgbClr val="000000"/>
                </a:solidFill>
                <a:effectLst/>
                <a:latin typeface="Calibri" panose="020F0502020204030204" pitchFamily="34" charset="0"/>
              </a:rPr>
              <a:t> que </a:t>
            </a:r>
            <a:r>
              <a:rPr lang="es-ES" sz="1800" dirty="0" err="1">
                <a:solidFill>
                  <a:srgbClr val="000000"/>
                </a:solidFill>
                <a:effectLst/>
                <a:latin typeface="Calibri" panose="020F0502020204030204" pitchFamily="34" charset="0"/>
              </a:rPr>
              <a:t>existia</a:t>
            </a:r>
            <a:r>
              <a:rPr lang="es-ES" sz="1800" dirty="0">
                <a:solidFill>
                  <a:srgbClr val="000000"/>
                </a:solidFill>
                <a:effectLst/>
                <a:latin typeface="Calibri" panose="020F0502020204030204" pitchFamily="34" charset="0"/>
              </a:rPr>
              <a:t> </a:t>
            </a:r>
            <a:r>
              <a:rPr lang="es-ES" sz="1800" dirty="0" err="1">
                <a:solidFill>
                  <a:srgbClr val="000000"/>
                </a:solidFill>
                <a:effectLst/>
                <a:latin typeface="Calibri" panose="020F0502020204030204" pitchFamily="34" charset="0"/>
              </a:rPr>
              <a:t>aquest</a:t>
            </a:r>
            <a:r>
              <a:rPr lang="es-ES" sz="1800" dirty="0">
                <a:solidFill>
                  <a:srgbClr val="000000"/>
                </a:solidFill>
                <a:effectLst/>
                <a:latin typeface="Calibri" panose="020F0502020204030204" pitchFamily="34" charset="0"/>
              </a:rPr>
              <a:t> </a:t>
            </a:r>
            <a:r>
              <a:rPr lang="es-ES" sz="1800" dirty="0" err="1">
                <a:solidFill>
                  <a:srgbClr val="000000"/>
                </a:solidFill>
                <a:effectLst/>
                <a:latin typeface="Calibri" panose="020F0502020204030204" pitchFamily="34" charset="0"/>
              </a:rPr>
              <a:t>acord</a:t>
            </a:r>
            <a:r>
              <a:rPr lang="es-ES" sz="1800" dirty="0">
                <a:solidFill>
                  <a:srgbClr val="000000"/>
                </a:solidFill>
                <a:effectLst/>
                <a:latin typeface="Calibri" panose="020F0502020204030204" pitchFamily="34" charset="0"/>
              </a:rPr>
              <a:t> </a:t>
            </a:r>
            <a:r>
              <a:rPr lang="es-ES" sz="1800" dirty="0" err="1">
                <a:solidFill>
                  <a:srgbClr val="000000"/>
                </a:solidFill>
                <a:effectLst/>
                <a:latin typeface="Calibri" panose="020F0502020204030204" pitchFamily="34" charset="0"/>
              </a:rPr>
              <a:t>però</a:t>
            </a:r>
            <a:r>
              <a:rPr lang="es-ES" sz="1800" dirty="0">
                <a:solidFill>
                  <a:srgbClr val="000000"/>
                </a:solidFill>
                <a:effectLst/>
                <a:latin typeface="Calibri" panose="020F0502020204030204" pitchFamily="34" charset="0"/>
              </a:rPr>
              <a:t> era un bon </a:t>
            </a:r>
            <a:r>
              <a:rPr lang="es-ES" sz="1800" dirty="0" err="1">
                <a:solidFill>
                  <a:srgbClr val="000000"/>
                </a:solidFill>
                <a:effectLst/>
                <a:latin typeface="Calibri" panose="020F0502020204030204" pitchFamily="34" charset="0"/>
              </a:rPr>
              <a:t>argument</a:t>
            </a:r>
            <a:r>
              <a:rPr lang="es-ES" sz="1800" dirty="0">
                <a:solidFill>
                  <a:srgbClr val="000000"/>
                </a:solidFill>
                <a:effectLst/>
                <a:latin typeface="Calibri" panose="020F0502020204030204" pitchFamily="34" charset="0"/>
              </a:rPr>
              <a:t> per justificar-se</a:t>
            </a:r>
          </a:p>
          <a:p>
            <a:br>
              <a:rPr lang="es-ES" sz="1800" dirty="0">
                <a:solidFill>
                  <a:srgbClr val="000000"/>
                </a:solidFill>
                <a:effectLst/>
                <a:latin typeface="Calibri" panose="020F0502020204030204" pitchFamily="34" charset="0"/>
              </a:rPr>
            </a:br>
            <a:endParaRPr lang="es-ES" sz="1800" dirty="0">
              <a:solidFill>
                <a:srgbClr val="000000"/>
              </a:solidFill>
              <a:effectLst/>
              <a:latin typeface="Calibri" panose="020F0502020204030204" pitchFamily="34" charset="0"/>
            </a:endParaRPr>
          </a:p>
          <a:p>
            <a:endParaRPr lang="es-ES" dirty="0"/>
          </a:p>
        </p:txBody>
      </p:sp>
      <p:sp>
        <p:nvSpPr>
          <p:cNvPr id="4" name="Contenidor de número de diapositiva 3"/>
          <p:cNvSpPr>
            <a:spLocks noGrp="1"/>
          </p:cNvSpPr>
          <p:nvPr>
            <p:ph type="sldNum" sz="quarter" idx="5"/>
          </p:nvPr>
        </p:nvSpPr>
        <p:spPr/>
        <p:txBody>
          <a:bodyPr/>
          <a:lstStyle/>
          <a:p>
            <a:pPr marL="0" marR="0" lvl="0" indent="0" algn="r" defTabSz="816214" rtl="0" eaLnBrk="1" fontAlgn="auto" latinLnBrk="0" hangingPunct="1">
              <a:lnSpc>
                <a:spcPct val="100000"/>
              </a:lnSpc>
              <a:spcBef>
                <a:spcPts val="0"/>
              </a:spcBef>
              <a:spcAft>
                <a:spcPts val="0"/>
              </a:spcAft>
              <a:buClrTx/>
              <a:buSzTx/>
              <a:buFontTx/>
              <a:buNone/>
              <a:tabLst/>
              <a:defRPr/>
            </a:pPr>
            <a:fld id="{F6DE8F2A-B3D4-43F2-B39B-CD77F64A195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816214" rtl="0" eaLnBrk="1" fontAlgn="auto" latinLnBrk="0" hangingPunct="1">
                <a:lnSpc>
                  <a:spcPct val="100000"/>
                </a:lnSpc>
                <a:spcBef>
                  <a:spcPts val="0"/>
                </a:spcBef>
                <a:spcAft>
                  <a:spcPts val="0"/>
                </a:spcAft>
                <a:buClrTx/>
                <a:buSzTx/>
                <a:buFontTx/>
                <a:buNone/>
                <a:tabLst/>
                <a:defRPr/>
              </a:pPr>
              <a:t>25</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069265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ca-ES" dirty="0"/>
              <a:t>Model disponible</a:t>
            </a:r>
            <a:r>
              <a:rPr lang="ca-ES" baseline="0" dirty="0"/>
              <a:t> </a:t>
            </a:r>
            <a:r>
              <a:rPr lang="ca-ES" dirty="0"/>
              <a:t>al </a:t>
            </a:r>
            <a:r>
              <a:rPr lang="ca-ES" baseline="0" dirty="0"/>
              <a:t>web PIAO en tres idiomes: català, castellà i anglès</a:t>
            </a:r>
            <a:endParaRPr lang="ca-ES" dirty="0"/>
          </a:p>
        </p:txBody>
      </p:sp>
      <p:sp>
        <p:nvSpPr>
          <p:cNvPr id="4" name="Marcador de número de diapositiva 3"/>
          <p:cNvSpPr>
            <a:spLocks noGrp="1"/>
          </p:cNvSpPr>
          <p:nvPr>
            <p:ph type="sldNum" sz="quarter" idx="10"/>
          </p:nvPr>
        </p:nvSpPr>
        <p:spPr/>
        <p:txBody>
          <a:bodyPr/>
          <a:lstStyle/>
          <a:p>
            <a:fld id="{F6DE8F2A-B3D4-43F2-B39B-CD77F64A1950}" type="slidenum">
              <a:rPr lang="en-GB" smtClean="0"/>
              <a:t>29</a:t>
            </a:fld>
            <a:endParaRPr lang="en-GB" dirty="0"/>
          </a:p>
        </p:txBody>
      </p:sp>
    </p:spTree>
    <p:extLst>
      <p:ext uri="{BB962C8B-B14F-4D97-AF65-F5344CB8AC3E}">
        <p14:creationId xmlns:p14="http://schemas.microsoft.com/office/powerpoint/2010/main" val="32967633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with Image">
    <p:spTree>
      <p:nvGrpSpPr>
        <p:cNvPr id="1" name=""/>
        <p:cNvGrpSpPr/>
        <p:nvPr/>
      </p:nvGrpSpPr>
      <p:grpSpPr>
        <a:xfrm>
          <a:off x="0" y="0"/>
          <a:ext cx="0" cy="0"/>
          <a:chOff x="0" y="0"/>
          <a:chExt cx="0" cy="0"/>
        </a:xfrm>
      </p:grpSpPr>
      <p:sp>
        <p:nvSpPr>
          <p:cNvPr id="36" name="Picture Placeholder 35">
            <a:extLst>
              <a:ext uri="{FF2B5EF4-FFF2-40B4-BE49-F238E27FC236}">
                <a16:creationId xmlns:a16="http://schemas.microsoft.com/office/drawing/2014/main" id="{8B934246-87B1-4444-9DCA-06622CAD5507}"/>
              </a:ext>
            </a:extLst>
          </p:cNvPr>
          <p:cNvSpPr>
            <a:spLocks noGrp="1"/>
          </p:cNvSpPr>
          <p:nvPr>
            <p:ph type="pic" sz="quarter" idx="10" hasCustomPrompt="1"/>
          </p:nvPr>
        </p:nvSpPr>
        <p:spPr>
          <a:xfrm>
            <a:off x="92994" y="93717"/>
            <a:ext cx="8958010" cy="3279290"/>
          </a:xfrm>
          <a:custGeom>
            <a:avLst/>
            <a:gdLst>
              <a:gd name="connsiteX0" fmla="*/ 0 w 11944014"/>
              <a:gd name="connsiteY0" fmla="*/ 0 h 4372387"/>
              <a:gd name="connsiteX1" fmla="*/ 11944014 w 11944014"/>
              <a:gd name="connsiteY1" fmla="*/ 0 h 4372387"/>
              <a:gd name="connsiteX2" fmla="*/ 11944014 w 11944014"/>
              <a:gd name="connsiteY2" fmla="*/ 4064314 h 4372387"/>
              <a:gd name="connsiteX3" fmla="*/ 11419539 w 11944014"/>
              <a:gd name="connsiteY3" fmla="*/ 4152711 h 4372387"/>
              <a:gd name="connsiteX4" fmla="*/ 4857299 w 11944014"/>
              <a:gd name="connsiteY4" fmla="*/ 3772522 h 4372387"/>
              <a:gd name="connsiteX5" fmla="*/ 510557 w 11944014"/>
              <a:gd name="connsiteY5" fmla="*/ 3115117 h 4372387"/>
              <a:gd name="connsiteX6" fmla="*/ 0 w 11944014"/>
              <a:gd name="connsiteY6" fmla="*/ 3085767 h 4372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44014" h="4372387">
                <a:moveTo>
                  <a:pt x="0" y="0"/>
                </a:moveTo>
                <a:lnTo>
                  <a:pt x="11944014" y="0"/>
                </a:lnTo>
                <a:lnTo>
                  <a:pt x="11944014" y="4064314"/>
                </a:lnTo>
                <a:lnTo>
                  <a:pt x="11419539" y="4152711"/>
                </a:lnTo>
                <a:cubicBezTo>
                  <a:pt x="10120431" y="4379826"/>
                  <a:pt x="8581267" y="4634432"/>
                  <a:pt x="4857299" y="3772522"/>
                </a:cubicBezTo>
                <a:cubicBezTo>
                  <a:pt x="3261016" y="3403063"/>
                  <a:pt x="1951876" y="3212078"/>
                  <a:pt x="510557" y="3115117"/>
                </a:cubicBezTo>
                <a:lnTo>
                  <a:pt x="0" y="3085767"/>
                </a:lnTo>
                <a:close/>
              </a:path>
            </a:pathLst>
          </a:custGeom>
          <a:solidFill>
            <a:schemeClr val="bg1">
              <a:lumMod val="95000"/>
            </a:schemeClr>
          </a:solidFill>
        </p:spPr>
        <p:txBody>
          <a:bodyPr vert="horz" wrap="square" lIns="81621" tIns="40811" rIns="81621" bIns="40811" rtlCol="0" anchor="ctr" anchorCtr="1">
            <a:noAutofit/>
          </a:bodyPr>
          <a:lstStyle>
            <a:lvl1pPr marL="0" indent="0">
              <a:buNone/>
              <a:defRPr lang="en-GB" sz="1600" dirty="0"/>
            </a:lvl1pPr>
          </a:lstStyle>
          <a:p>
            <a:pPr marL="204053" lvl="0" indent="-204053" algn="ctr"/>
            <a:r>
              <a:rPr lang="en-US" dirty="0"/>
              <a:t>Insert Image</a:t>
            </a:r>
            <a:endParaRPr lang="en-GB" dirty="0"/>
          </a:p>
        </p:txBody>
      </p:sp>
      <p:sp>
        <p:nvSpPr>
          <p:cNvPr id="8" name="Freeform: Shape 7">
            <a:extLst>
              <a:ext uri="{FF2B5EF4-FFF2-40B4-BE49-F238E27FC236}">
                <a16:creationId xmlns:a16="http://schemas.microsoft.com/office/drawing/2014/main" id="{1E99C6B2-05CE-48A7-8696-CEC64BE74DF5}"/>
              </a:ext>
            </a:extLst>
          </p:cNvPr>
          <p:cNvSpPr/>
          <p:nvPr userDrawn="1"/>
        </p:nvSpPr>
        <p:spPr>
          <a:xfrm>
            <a:off x="-1" y="0"/>
            <a:ext cx="9144001" cy="5143500"/>
          </a:xfrm>
          <a:custGeom>
            <a:avLst/>
            <a:gdLst>
              <a:gd name="connsiteX0" fmla="*/ 123993 w 12192001"/>
              <a:gd name="connsiteY0" fmla="*/ 123993 h 6858000"/>
              <a:gd name="connsiteX1" fmla="*/ 123993 w 12192001"/>
              <a:gd name="connsiteY1" fmla="*/ 3209760 h 6858000"/>
              <a:gd name="connsiteX2" fmla="*/ 634550 w 12192001"/>
              <a:gd name="connsiteY2" fmla="*/ 3239110 h 6858000"/>
              <a:gd name="connsiteX3" fmla="*/ 4981292 w 12192001"/>
              <a:gd name="connsiteY3" fmla="*/ 3896515 h 6858000"/>
              <a:gd name="connsiteX4" fmla="*/ 11543532 w 12192001"/>
              <a:gd name="connsiteY4" fmla="*/ 4276704 h 6858000"/>
              <a:gd name="connsiteX5" fmla="*/ 12068007 w 12192001"/>
              <a:gd name="connsiteY5" fmla="*/ 4188307 h 6858000"/>
              <a:gd name="connsiteX6" fmla="*/ 12068007 w 12192001"/>
              <a:gd name="connsiteY6" fmla="*/ 123993 h 6858000"/>
              <a:gd name="connsiteX7" fmla="*/ 0 w 12192001"/>
              <a:gd name="connsiteY7" fmla="*/ 0 h 6858000"/>
              <a:gd name="connsiteX8" fmla="*/ 12192000 w 12192001"/>
              <a:gd name="connsiteY8" fmla="*/ 0 h 6858000"/>
              <a:gd name="connsiteX9" fmla="*/ 12192000 w 12192001"/>
              <a:gd name="connsiteY9" fmla="*/ 4167393 h 6858000"/>
              <a:gd name="connsiteX10" fmla="*/ 12192001 w 12192001"/>
              <a:gd name="connsiteY10" fmla="*/ 4167393 h 6858000"/>
              <a:gd name="connsiteX11" fmla="*/ 12192001 w 12192001"/>
              <a:gd name="connsiteY11" fmla="*/ 4799849 h 6858000"/>
              <a:gd name="connsiteX12" fmla="*/ 12192001 w 12192001"/>
              <a:gd name="connsiteY12" fmla="*/ 4950491 h 6858000"/>
              <a:gd name="connsiteX13" fmla="*/ 12192001 w 12192001"/>
              <a:gd name="connsiteY13" fmla="*/ 6858000 h 6858000"/>
              <a:gd name="connsiteX14" fmla="*/ 12192000 w 12192001"/>
              <a:gd name="connsiteY14" fmla="*/ 6858000 h 6858000"/>
              <a:gd name="connsiteX15" fmla="*/ 1 w 12192001"/>
              <a:gd name="connsiteY15" fmla="*/ 6858000 h 6858000"/>
              <a:gd name="connsiteX16" fmla="*/ 0 w 12192001"/>
              <a:gd name="connsiteY1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192001" h="6858000">
                <a:moveTo>
                  <a:pt x="123993" y="123993"/>
                </a:moveTo>
                <a:lnTo>
                  <a:pt x="123993" y="3209760"/>
                </a:lnTo>
                <a:lnTo>
                  <a:pt x="634550" y="3239110"/>
                </a:lnTo>
                <a:cubicBezTo>
                  <a:pt x="2075869" y="3336071"/>
                  <a:pt x="3385009" y="3527056"/>
                  <a:pt x="4981292" y="3896515"/>
                </a:cubicBezTo>
                <a:cubicBezTo>
                  <a:pt x="8705260" y="4758425"/>
                  <a:pt x="10244424" y="4503819"/>
                  <a:pt x="11543532" y="4276704"/>
                </a:cubicBezTo>
                <a:lnTo>
                  <a:pt x="12068007" y="4188307"/>
                </a:lnTo>
                <a:lnTo>
                  <a:pt x="12068007" y="123993"/>
                </a:lnTo>
                <a:close/>
                <a:moveTo>
                  <a:pt x="0" y="0"/>
                </a:moveTo>
                <a:lnTo>
                  <a:pt x="12192000" y="0"/>
                </a:lnTo>
                <a:lnTo>
                  <a:pt x="12192000" y="4167393"/>
                </a:lnTo>
                <a:lnTo>
                  <a:pt x="12192001" y="4167393"/>
                </a:lnTo>
                <a:lnTo>
                  <a:pt x="12192001" y="4799849"/>
                </a:lnTo>
                <a:lnTo>
                  <a:pt x="12192001" y="4950491"/>
                </a:lnTo>
                <a:lnTo>
                  <a:pt x="12192001" y="6858000"/>
                </a:lnTo>
                <a:lnTo>
                  <a:pt x="12192000" y="6858000"/>
                </a:lnTo>
                <a:lnTo>
                  <a:pt x="1"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1621" tIns="40811" rIns="81621" bIns="40811" rtlCol="0" anchor="ctr"/>
          <a:lstStyle/>
          <a:p>
            <a:pPr algn="ctr"/>
            <a:endParaRPr lang="en-GB" dirty="0">
              <a:solidFill>
                <a:schemeClr val="tx1"/>
              </a:solidFill>
            </a:endParaRPr>
          </a:p>
        </p:txBody>
      </p:sp>
      <p:sp>
        <p:nvSpPr>
          <p:cNvPr id="3" name="Subtitle 2">
            <a:extLst>
              <a:ext uri="{FF2B5EF4-FFF2-40B4-BE49-F238E27FC236}">
                <a16:creationId xmlns:a16="http://schemas.microsoft.com/office/drawing/2014/main" id="{FA174F0C-3444-43F9-9DFF-354C44272A65}"/>
              </a:ext>
            </a:extLst>
          </p:cNvPr>
          <p:cNvSpPr>
            <a:spLocks noGrp="1"/>
          </p:cNvSpPr>
          <p:nvPr>
            <p:ph type="subTitle" idx="1" hasCustomPrompt="1"/>
          </p:nvPr>
        </p:nvSpPr>
        <p:spPr>
          <a:xfrm>
            <a:off x="521154" y="4202387"/>
            <a:ext cx="6858000" cy="304018"/>
          </a:xfrm>
        </p:spPr>
        <p:txBody>
          <a:bodyPr vert="horz" lIns="81621" tIns="40811" rIns="81621" bIns="40811" rtlCol="0">
            <a:spAutoFit/>
          </a:bodyPr>
          <a:lstStyle>
            <a:lvl1pPr marL="0" indent="0">
              <a:buNone/>
              <a:defRPr lang="en-GB" sz="1600" dirty="0">
                <a:solidFill>
                  <a:schemeClr val="accent2">
                    <a:lumMod val="50000"/>
                  </a:schemeClr>
                </a:solidFill>
                <a:latin typeface="+mn-lt"/>
              </a:defRPr>
            </a:lvl1pPr>
          </a:lstStyle>
          <a:p>
            <a:pPr marL="204053" lvl="0" indent="-204053"/>
            <a:r>
              <a:rPr lang="en-US" dirty="0"/>
              <a:t>Subtitle</a:t>
            </a:r>
            <a:endParaRPr lang="en-GB" dirty="0"/>
          </a:p>
        </p:txBody>
      </p:sp>
      <p:sp>
        <p:nvSpPr>
          <p:cNvPr id="2" name="Title 1">
            <a:extLst>
              <a:ext uri="{FF2B5EF4-FFF2-40B4-BE49-F238E27FC236}">
                <a16:creationId xmlns:a16="http://schemas.microsoft.com/office/drawing/2014/main" id="{0E11612A-63A3-4175-9F77-FA03CCD38D4B}"/>
              </a:ext>
            </a:extLst>
          </p:cNvPr>
          <p:cNvSpPr>
            <a:spLocks noGrp="1"/>
          </p:cNvSpPr>
          <p:nvPr>
            <p:ph type="ctrTitle" hasCustomPrompt="1"/>
          </p:nvPr>
        </p:nvSpPr>
        <p:spPr>
          <a:xfrm>
            <a:off x="521156" y="3579822"/>
            <a:ext cx="7955279" cy="622567"/>
          </a:xfrm>
        </p:spPr>
        <p:txBody>
          <a:bodyPr vert="horz" lIns="81621" tIns="40811" rIns="81621" bIns="40811" rtlCol="0" anchor="b">
            <a:spAutoFit/>
          </a:bodyPr>
          <a:lstStyle>
            <a:lvl1pPr>
              <a:defRPr lang="en-GB" sz="3900" b="1" dirty="0">
                <a:solidFill>
                  <a:schemeClr val="tx1">
                    <a:lumMod val="75000"/>
                    <a:lumOff val="25000"/>
                  </a:schemeClr>
                </a:solidFill>
                <a:latin typeface="+mj-lt"/>
              </a:defRPr>
            </a:lvl1pPr>
          </a:lstStyle>
          <a:p>
            <a:pPr marL="0" lvl="0"/>
            <a:r>
              <a:rPr lang="en-US" dirty="0"/>
              <a:t>Title</a:t>
            </a:r>
            <a:endParaRPr lang="en-GB" dirty="0"/>
          </a:p>
        </p:txBody>
      </p:sp>
    </p:spTree>
    <p:extLst>
      <p:ext uri="{BB962C8B-B14F-4D97-AF65-F5344CB8AC3E}">
        <p14:creationId xmlns:p14="http://schemas.microsoft.com/office/powerpoint/2010/main" val="11704841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hoto +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DEB162-E699-464C-B2EE-136D517A9B8B}"/>
              </a:ext>
            </a:extLst>
          </p:cNvPr>
          <p:cNvSpPr>
            <a:spLocks noGrp="1"/>
          </p:cNvSpPr>
          <p:nvPr>
            <p:ph type="title"/>
          </p:nvPr>
        </p:nvSpPr>
        <p:spPr>
          <a:xfrm>
            <a:off x="334736" y="333956"/>
            <a:ext cx="8380640" cy="525617"/>
          </a:xfrm>
        </p:spPr>
        <p:txBody>
          <a:bodyPr vert="horz" wrap="square" lIns="81621" tIns="40811" rIns="81621" bIns="40811" rtlCol="0" anchor="ctr">
            <a:spAutoFit/>
          </a:bodyPr>
          <a:lstStyle>
            <a:lvl1pPr>
              <a:defRPr lang="en-GB" sz="3200" spc="-54" dirty="0"/>
            </a:lvl1pPr>
          </a:lstStyle>
          <a:p>
            <a:pPr lvl="0"/>
            <a:r>
              <a:rPr lang="ca-ES"/>
              <a:t>Feu clic aquí per editar l'estil</a:t>
            </a:r>
            <a:endParaRPr lang="en-GB" dirty="0"/>
          </a:p>
        </p:txBody>
      </p:sp>
      <p:sp>
        <p:nvSpPr>
          <p:cNvPr id="5" name="Picture Placeholder 4">
            <a:extLst>
              <a:ext uri="{FF2B5EF4-FFF2-40B4-BE49-F238E27FC236}">
                <a16:creationId xmlns:a16="http://schemas.microsoft.com/office/drawing/2014/main" id="{92C6531E-FB8E-4000-B873-B745C681E2F5}"/>
              </a:ext>
            </a:extLst>
          </p:cNvPr>
          <p:cNvSpPr>
            <a:spLocks noGrp="1"/>
          </p:cNvSpPr>
          <p:nvPr>
            <p:ph type="pic" sz="quarter" idx="13" hasCustomPrompt="1"/>
          </p:nvPr>
        </p:nvSpPr>
        <p:spPr>
          <a:xfrm>
            <a:off x="1" y="936658"/>
            <a:ext cx="9144000" cy="1589485"/>
          </a:xfrm>
          <a:solidFill>
            <a:schemeClr val="bg1">
              <a:lumMod val="95000"/>
            </a:schemeClr>
          </a:solidFill>
        </p:spPr>
        <p:txBody>
          <a:bodyPr vert="horz" wrap="square" lIns="81621" tIns="40811" rIns="81621" bIns="40811" rtlCol="0" anchor="ctr" anchorCtr="1">
            <a:noAutofit/>
          </a:bodyPr>
          <a:lstStyle>
            <a:lvl1pPr marL="0" indent="0">
              <a:buNone/>
              <a:defRPr lang="en-GB" sz="1600"/>
            </a:lvl1pPr>
          </a:lstStyle>
          <a:p>
            <a:pPr marL="204053" lvl="0" indent="-204053" algn="ctr"/>
            <a:r>
              <a:rPr lang="en-US" dirty="0"/>
              <a:t>Insert Image</a:t>
            </a:r>
            <a:endParaRPr lang="en-GB" dirty="0"/>
          </a:p>
        </p:txBody>
      </p:sp>
      <p:sp>
        <p:nvSpPr>
          <p:cNvPr id="9" name="Text Placeholder 8">
            <a:extLst>
              <a:ext uri="{FF2B5EF4-FFF2-40B4-BE49-F238E27FC236}">
                <a16:creationId xmlns:a16="http://schemas.microsoft.com/office/drawing/2014/main" id="{FF7966C8-8738-4743-AE43-80F0C197B6C7}"/>
              </a:ext>
            </a:extLst>
          </p:cNvPr>
          <p:cNvSpPr>
            <a:spLocks noGrp="1"/>
          </p:cNvSpPr>
          <p:nvPr>
            <p:ph type="body" sz="quarter" idx="14"/>
          </p:nvPr>
        </p:nvSpPr>
        <p:spPr>
          <a:xfrm>
            <a:off x="551431" y="2851550"/>
            <a:ext cx="7338060" cy="250881"/>
          </a:xfrm>
        </p:spPr>
        <p:txBody>
          <a:bodyPr>
            <a:noAutofit/>
          </a:bodyPr>
          <a:lstStyle>
            <a:lvl1pPr marL="0" indent="0" algn="l">
              <a:buNone/>
              <a:defRPr sz="1400" b="1">
                <a:solidFill>
                  <a:schemeClr val="accent3"/>
                </a:solidFill>
                <a:latin typeface="+mn-lt"/>
              </a:defRPr>
            </a:lvl1pPr>
          </a:lstStyle>
          <a:p>
            <a:pPr lvl="0"/>
            <a:r>
              <a:rPr lang="ca-ES"/>
              <a:t>Feu clic aquí per editar estils</a:t>
            </a:r>
          </a:p>
        </p:txBody>
      </p:sp>
      <p:sp>
        <p:nvSpPr>
          <p:cNvPr id="12" name="Text Placeholder 8">
            <a:extLst>
              <a:ext uri="{FF2B5EF4-FFF2-40B4-BE49-F238E27FC236}">
                <a16:creationId xmlns:a16="http://schemas.microsoft.com/office/drawing/2014/main" id="{B1885C44-356C-410C-B697-9BA0E2858222}"/>
              </a:ext>
            </a:extLst>
          </p:cNvPr>
          <p:cNvSpPr>
            <a:spLocks noGrp="1"/>
          </p:cNvSpPr>
          <p:nvPr>
            <p:ph type="body" sz="quarter" idx="17"/>
          </p:nvPr>
        </p:nvSpPr>
        <p:spPr>
          <a:xfrm>
            <a:off x="551431" y="3220727"/>
            <a:ext cx="7338060" cy="1303020"/>
          </a:xfrm>
        </p:spPr>
        <p:txBody>
          <a:bodyPr>
            <a:noAutofit/>
          </a:bodyPr>
          <a:lstStyle>
            <a:lvl1pPr marL="0" indent="0" algn="l">
              <a:buNone/>
              <a:defRPr sz="1200" b="0">
                <a:solidFill>
                  <a:schemeClr val="tx1">
                    <a:lumMod val="75000"/>
                    <a:lumOff val="25000"/>
                  </a:schemeClr>
                </a:solidFill>
                <a:latin typeface="+mn-lt"/>
              </a:defRPr>
            </a:lvl1pPr>
          </a:lstStyle>
          <a:p>
            <a:pPr lvl="0"/>
            <a:r>
              <a:rPr lang="ca-ES"/>
              <a:t>Feu clic aquí per editar estils</a:t>
            </a:r>
          </a:p>
        </p:txBody>
      </p:sp>
      <p:sp>
        <p:nvSpPr>
          <p:cNvPr id="15" name="Rectangle 14">
            <a:extLst>
              <a:ext uri="{FF2B5EF4-FFF2-40B4-BE49-F238E27FC236}">
                <a16:creationId xmlns:a16="http://schemas.microsoft.com/office/drawing/2014/main" id="{05951AB2-D568-4A7E-9408-FADC8BED4119}"/>
              </a:ext>
            </a:extLst>
          </p:cNvPr>
          <p:cNvSpPr/>
          <p:nvPr userDrawn="1"/>
        </p:nvSpPr>
        <p:spPr>
          <a:xfrm>
            <a:off x="334736" y="-1"/>
            <a:ext cx="891540" cy="96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Tree>
    <p:extLst>
      <p:ext uri="{BB962C8B-B14F-4D97-AF65-F5344CB8AC3E}">
        <p14:creationId xmlns:p14="http://schemas.microsoft.com/office/powerpoint/2010/main" val="14241479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hoto + Three Section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FA6C5C5-5069-4AE6-8A3D-3F2C6B9506E4}"/>
              </a:ext>
            </a:extLst>
          </p:cNvPr>
          <p:cNvSpPr/>
          <p:nvPr userDrawn="1"/>
        </p:nvSpPr>
        <p:spPr>
          <a:xfrm>
            <a:off x="334736" y="-1"/>
            <a:ext cx="891540" cy="96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5" name="Picture Placeholder 4">
            <a:extLst>
              <a:ext uri="{FF2B5EF4-FFF2-40B4-BE49-F238E27FC236}">
                <a16:creationId xmlns:a16="http://schemas.microsoft.com/office/drawing/2014/main" id="{92C6531E-FB8E-4000-B873-B745C681E2F5}"/>
              </a:ext>
            </a:extLst>
          </p:cNvPr>
          <p:cNvSpPr>
            <a:spLocks noGrp="1"/>
          </p:cNvSpPr>
          <p:nvPr>
            <p:ph type="pic" sz="quarter" idx="13" hasCustomPrompt="1"/>
          </p:nvPr>
        </p:nvSpPr>
        <p:spPr>
          <a:xfrm>
            <a:off x="1" y="936658"/>
            <a:ext cx="9144000" cy="1589485"/>
          </a:xfrm>
          <a:solidFill>
            <a:schemeClr val="bg1">
              <a:lumMod val="95000"/>
            </a:schemeClr>
          </a:solidFill>
        </p:spPr>
        <p:txBody>
          <a:bodyPr vert="horz" wrap="square" lIns="81621" tIns="40811" rIns="81621" bIns="40811" rtlCol="0" anchor="ctr" anchorCtr="1">
            <a:noAutofit/>
          </a:bodyPr>
          <a:lstStyle>
            <a:lvl1pPr marL="0" indent="0">
              <a:buNone/>
              <a:defRPr lang="en-GB" sz="1600"/>
            </a:lvl1pPr>
          </a:lstStyle>
          <a:p>
            <a:pPr marL="204053" lvl="0" indent="-204053" algn="ctr"/>
            <a:r>
              <a:rPr lang="en-US" dirty="0"/>
              <a:t>Insert Image</a:t>
            </a:r>
            <a:endParaRPr lang="en-GB" dirty="0"/>
          </a:p>
        </p:txBody>
      </p:sp>
      <p:sp>
        <p:nvSpPr>
          <p:cNvPr id="9" name="Text Placeholder 8">
            <a:extLst>
              <a:ext uri="{FF2B5EF4-FFF2-40B4-BE49-F238E27FC236}">
                <a16:creationId xmlns:a16="http://schemas.microsoft.com/office/drawing/2014/main" id="{FF7966C8-8738-4743-AE43-80F0C197B6C7}"/>
              </a:ext>
            </a:extLst>
          </p:cNvPr>
          <p:cNvSpPr>
            <a:spLocks noGrp="1"/>
          </p:cNvSpPr>
          <p:nvPr>
            <p:ph type="body" sz="quarter" idx="14"/>
          </p:nvPr>
        </p:nvSpPr>
        <p:spPr>
          <a:xfrm>
            <a:off x="551432" y="2851550"/>
            <a:ext cx="2115572" cy="250881"/>
          </a:xfrm>
        </p:spPr>
        <p:txBody>
          <a:bodyPr>
            <a:noAutofit/>
          </a:bodyPr>
          <a:lstStyle>
            <a:lvl1pPr marL="0" indent="0" algn="ctr">
              <a:buNone/>
              <a:defRPr sz="1400" b="1">
                <a:solidFill>
                  <a:schemeClr val="accent6"/>
                </a:solidFill>
                <a:latin typeface="+mn-lt"/>
              </a:defRPr>
            </a:lvl1pPr>
          </a:lstStyle>
          <a:p>
            <a:pPr lvl="0"/>
            <a:r>
              <a:rPr lang="ca-ES"/>
              <a:t>Feu clic aquí per editar estils</a:t>
            </a:r>
          </a:p>
        </p:txBody>
      </p:sp>
      <p:sp>
        <p:nvSpPr>
          <p:cNvPr id="10" name="Text Placeholder 8">
            <a:extLst>
              <a:ext uri="{FF2B5EF4-FFF2-40B4-BE49-F238E27FC236}">
                <a16:creationId xmlns:a16="http://schemas.microsoft.com/office/drawing/2014/main" id="{3F93C618-7612-42AB-B890-45E85BD492F4}"/>
              </a:ext>
            </a:extLst>
          </p:cNvPr>
          <p:cNvSpPr>
            <a:spLocks noGrp="1"/>
          </p:cNvSpPr>
          <p:nvPr>
            <p:ph type="body" sz="quarter" idx="15"/>
          </p:nvPr>
        </p:nvSpPr>
        <p:spPr>
          <a:xfrm>
            <a:off x="3467270" y="2851550"/>
            <a:ext cx="2115572" cy="250881"/>
          </a:xfrm>
        </p:spPr>
        <p:txBody>
          <a:bodyPr>
            <a:noAutofit/>
          </a:bodyPr>
          <a:lstStyle>
            <a:lvl1pPr marL="0" indent="0" algn="ctr">
              <a:buNone/>
              <a:defRPr sz="1400" b="1">
                <a:solidFill>
                  <a:schemeClr val="accent3"/>
                </a:solidFill>
                <a:latin typeface="+mn-lt"/>
              </a:defRPr>
            </a:lvl1pPr>
          </a:lstStyle>
          <a:p>
            <a:pPr lvl="0"/>
            <a:r>
              <a:rPr lang="ca-ES"/>
              <a:t>Feu clic aquí per editar estils</a:t>
            </a:r>
          </a:p>
        </p:txBody>
      </p:sp>
      <p:sp>
        <p:nvSpPr>
          <p:cNvPr id="11" name="Text Placeholder 8">
            <a:extLst>
              <a:ext uri="{FF2B5EF4-FFF2-40B4-BE49-F238E27FC236}">
                <a16:creationId xmlns:a16="http://schemas.microsoft.com/office/drawing/2014/main" id="{08664829-F6FB-4E31-BF5C-C895ADF2BA7F}"/>
              </a:ext>
            </a:extLst>
          </p:cNvPr>
          <p:cNvSpPr>
            <a:spLocks noGrp="1"/>
          </p:cNvSpPr>
          <p:nvPr>
            <p:ph type="body" sz="quarter" idx="16"/>
          </p:nvPr>
        </p:nvSpPr>
        <p:spPr>
          <a:xfrm>
            <a:off x="6477000" y="2851550"/>
            <a:ext cx="2115572" cy="250881"/>
          </a:xfrm>
        </p:spPr>
        <p:txBody>
          <a:bodyPr>
            <a:noAutofit/>
          </a:bodyPr>
          <a:lstStyle>
            <a:lvl1pPr marL="0" indent="0" algn="ctr">
              <a:buNone/>
              <a:defRPr sz="1400" b="1">
                <a:solidFill>
                  <a:schemeClr val="accent5">
                    <a:lumMod val="75000"/>
                  </a:schemeClr>
                </a:solidFill>
                <a:latin typeface="+mn-lt"/>
              </a:defRPr>
            </a:lvl1pPr>
          </a:lstStyle>
          <a:p>
            <a:pPr lvl="0"/>
            <a:r>
              <a:rPr lang="ca-ES"/>
              <a:t>Feu clic aquí per editar estils</a:t>
            </a:r>
          </a:p>
        </p:txBody>
      </p:sp>
      <p:sp>
        <p:nvSpPr>
          <p:cNvPr id="12" name="Text Placeholder 8">
            <a:extLst>
              <a:ext uri="{FF2B5EF4-FFF2-40B4-BE49-F238E27FC236}">
                <a16:creationId xmlns:a16="http://schemas.microsoft.com/office/drawing/2014/main" id="{B1885C44-356C-410C-B697-9BA0E2858222}"/>
              </a:ext>
            </a:extLst>
          </p:cNvPr>
          <p:cNvSpPr>
            <a:spLocks noGrp="1"/>
          </p:cNvSpPr>
          <p:nvPr>
            <p:ph type="body" sz="quarter" idx="17"/>
          </p:nvPr>
        </p:nvSpPr>
        <p:spPr>
          <a:xfrm>
            <a:off x="551432" y="3220728"/>
            <a:ext cx="2115572" cy="1122674"/>
          </a:xfrm>
        </p:spPr>
        <p:txBody>
          <a:bodyPr>
            <a:noAutofit/>
          </a:bodyPr>
          <a:lstStyle>
            <a:lvl1pPr marL="0" indent="0" algn="l">
              <a:spcAft>
                <a:spcPts val="536"/>
              </a:spcAft>
              <a:buNone/>
              <a:defRPr sz="1200" b="0">
                <a:solidFill>
                  <a:schemeClr val="tx1">
                    <a:lumMod val="75000"/>
                    <a:lumOff val="25000"/>
                  </a:schemeClr>
                </a:solidFill>
                <a:latin typeface="+mn-lt"/>
              </a:defRPr>
            </a:lvl1pPr>
          </a:lstStyle>
          <a:p>
            <a:pPr lvl="0"/>
            <a:r>
              <a:rPr lang="ca-ES"/>
              <a:t>Feu clic aquí per editar estils</a:t>
            </a:r>
          </a:p>
        </p:txBody>
      </p:sp>
      <p:sp>
        <p:nvSpPr>
          <p:cNvPr id="13" name="Text Placeholder 8">
            <a:extLst>
              <a:ext uri="{FF2B5EF4-FFF2-40B4-BE49-F238E27FC236}">
                <a16:creationId xmlns:a16="http://schemas.microsoft.com/office/drawing/2014/main" id="{464BC696-49A6-4328-BB42-5566BAC00F80}"/>
              </a:ext>
            </a:extLst>
          </p:cNvPr>
          <p:cNvSpPr>
            <a:spLocks noGrp="1"/>
          </p:cNvSpPr>
          <p:nvPr>
            <p:ph type="body" sz="quarter" idx="18"/>
          </p:nvPr>
        </p:nvSpPr>
        <p:spPr>
          <a:xfrm>
            <a:off x="3467270" y="3220728"/>
            <a:ext cx="2115572" cy="1122674"/>
          </a:xfrm>
        </p:spPr>
        <p:txBody>
          <a:bodyPr>
            <a:noAutofit/>
          </a:bodyPr>
          <a:lstStyle>
            <a:lvl1pPr marL="0" indent="0" algn="l">
              <a:spcAft>
                <a:spcPts val="536"/>
              </a:spcAft>
              <a:buNone/>
              <a:defRPr sz="1200" b="0">
                <a:solidFill>
                  <a:schemeClr val="tx1">
                    <a:lumMod val="75000"/>
                    <a:lumOff val="25000"/>
                  </a:schemeClr>
                </a:solidFill>
                <a:latin typeface="+mn-lt"/>
              </a:defRPr>
            </a:lvl1pPr>
          </a:lstStyle>
          <a:p>
            <a:pPr lvl="0"/>
            <a:r>
              <a:rPr lang="ca-ES"/>
              <a:t>Feu clic aquí per editar estils</a:t>
            </a:r>
          </a:p>
        </p:txBody>
      </p:sp>
      <p:sp>
        <p:nvSpPr>
          <p:cNvPr id="14" name="Text Placeholder 8">
            <a:extLst>
              <a:ext uri="{FF2B5EF4-FFF2-40B4-BE49-F238E27FC236}">
                <a16:creationId xmlns:a16="http://schemas.microsoft.com/office/drawing/2014/main" id="{7E9E558E-F7EF-4347-AD3C-FDB2A9BCF618}"/>
              </a:ext>
            </a:extLst>
          </p:cNvPr>
          <p:cNvSpPr>
            <a:spLocks noGrp="1"/>
          </p:cNvSpPr>
          <p:nvPr>
            <p:ph type="body" sz="quarter" idx="19"/>
          </p:nvPr>
        </p:nvSpPr>
        <p:spPr>
          <a:xfrm>
            <a:off x="6477000" y="3220728"/>
            <a:ext cx="2115572" cy="1122674"/>
          </a:xfrm>
        </p:spPr>
        <p:txBody>
          <a:bodyPr>
            <a:noAutofit/>
          </a:bodyPr>
          <a:lstStyle>
            <a:lvl1pPr marL="0" indent="0" algn="l">
              <a:spcAft>
                <a:spcPts val="536"/>
              </a:spcAft>
              <a:buNone/>
              <a:defRPr sz="1200" b="0">
                <a:solidFill>
                  <a:schemeClr val="tx1">
                    <a:lumMod val="75000"/>
                    <a:lumOff val="25000"/>
                  </a:schemeClr>
                </a:solidFill>
                <a:latin typeface="+mn-lt"/>
              </a:defRPr>
            </a:lvl1pPr>
          </a:lstStyle>
          <a:p>
            <a:pPr lvl="0"/>
            <a:r>
              <a:rPr lang="ca-ES"/>
              <a:t>Feu clic aquí per editar estils</a:t>
            </a:r>
          </a:p>
        </p:txBody>
      </p:sp>
      <p:sp>
        <p:nvSpPr>
          <p:cNvPr id="3" name="Title 2">
            <a:extLst>
              <a:ext uri="{FF2B5EF4-FFF2-40B4-BE49-F238E27FC236}">
                <a16:creationId xmlns:a16="http://schemas.microsoft.com/office/drawing/2014/main" id="{B9AD2AC4-32E8-BC46-848C-BEA37118CB63}"/>
              </a:ext>
            </a:extLst>
          </p:cNvPr>
          <p:cNvSpPr>
            <a:spLocks noGrp="1"/>
          </p:cNvSpPr>
          <p:nvPr>
            <p:ph type="title"/>
          </p:nvPr>
        </p:nvSpPr>
        <p:spPr/>
        <p:txBody>
          <a:bodyPr/>
          <a:lstStyle/>
          <a:p>
            <a:r>
              <a:rPr lang="ca-ES"/>
              <a:t>Feu clic aquí per editar l'estil</a:t>
            </a:r>
            <a:endParaRPr lang="en-US"/>
          </a:p>
        </p:txBody>
      </p:sp>
    </p:spTree>
    <p:extLst>
      <p:ext uri="{BB962C8B-B14F-4D97-AF65-F5344CB8AC3E}">
        <p14:creationId xmlns:p14="http://schemas.microsoft.com/office/powerpoint/2010/main" val="25544819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alf Page Photo + Text">
    <p:spTree>
      <p:nvGrpSpPr>
        <p:cNvPr id="1" name=""/>
        <p:cNvGrpSpPr/>
        <p:nvPr/>
      </p:nvGrpSpPr>
      <p:grpSpPr>
        <a:xfrm>
          <a:off x="0" y="0"/>
          <a:ext cx="0" cy="0"/>
          <a:chOff x="0" y="0"/>
          <a:chExt cx="0" cy="0"/>
        </a:xfrm>
      </p:grpSpPr>
      <p:sp>
        <p:nvSpPr>
          <p:cNvPr id="11" name="Picture Placeholder 4">
            <a:extLst>
              <a:ext uri="{FF2B5EF4-FFF2-40B4-BE49-F238E27FC236}">
                <a16:creationId xmlns:a16="http://schemas.microsoft.com/office/drawing/2014/main" id="{679784BB-7CDD-484B-8F47-9CF1D79993F5}"/>
              </a:ext>
            </a:extLst>
          </p:cNvPr>
          <p:cNvSpPr>
            <a:spLocks noGrp="1"/>
          </p:cNvSpPr>
          <p:nvPr>
            <p:ph type="pic" sz="quarter" idx="13" hasCustomPrompt="1"/>
          </p:nvPr>
        </p:nvSpPr>
        <p:spPr>
          <a:xfrm>
            <a:off x="4724400" y="0"/>
            <a:ext cx="4419600" cy="5143500"/>
          </a:xfrm>
          <a:solidFill>
            <a:schemeClr val="bg1">
              <a:lumMod val="95000"/>
            </a:schemeClr>
          </a:solidFill>
        </p:spPr>
        <p:txBody>
          <a:bodyPr vert="horz" wrap="square" lIns="81621" tIns="40811" rIns="81621" bIns="40811" rtlCol="0" anchor="ctr" anchorCtr="1">
            <a:noAutofit/>
          </a:bodyPr>
          <a:lstStyle>
            <a:lvl1pPr marL="0" indent="0">
              <a:buNone/>
              <a:defRPr lang="en-GB" sz="1600"/>
            </a:lvl1pPr>
          </a:lstStyle>
          <a:p>
            <a:pPr marL="204053" lvl="0" indent="-204053" algn="ctr"/>
            <a:r>
              <a:rPr lang="en-US" dirty="0"/>
              <a:t>Insert Image</a:t>
            </a:r>
            <a:endParaRPr lang="en-GB" dirty="0"/>
          </a:p>
        </p:txBody>
      </p:sp>
      <p:sp>
        <p:nvSpPr>
          <p:cNvPr id="2" name="Title 1">
            <a:extLst>
              <a:ext uri="{FF2B5EF4-FFF2-40B4-BE49-F238E27FC236}">
                <a16:creationId xmlns:a16="http://schemas.microsoft.com/office/drawing/2014/main" id="{8EDEB162-E699-464C-B2EE-136D517A9B8B}"/>
              </a:ext>
            </a:extLst>
          </p:cNvPr>
          <p:cNvSpPr>
            <a:spLocks noGrp="1"/>
          </p:cNvSpPr>
          <p:nvPr>
            <p:ph type="title"/>
          </p:nvPr>
        </p:nvSpPr>
        <p:spPr>
          <a:xfrm>
            <a:off x="334736" y="294500"/>
            <a:ext cx="3878037" cy="968816"/>
          </a:xfrm>
        </p:spPr>
        <p:txBody>
          <a:bodyPr vert="horz" wrap="square" lIns="81621" tIns="40811" rIns="81621" bIns="40811" rtlCol="0" anchor="ctr">
            <a:spAutoFit/>
          </a:bodyPr>
          <a:lstStyle>
            <a:lvl1pPr>
              <a:defRPr lang="en-GB" sz="3200" spc="-54" dirty="0"/>
            </a:lvl1pPr>
          </a:lstStyle>
          <a:p>
            <a:pPr lvl="0"/>
            <a:r>
              <a:rPr lang="ca-ES"/>
              <a:t>Feu clic aquí per editar l'estil</a:t>
            </a:r>
            <a:endParaRPr lang="en-GB" dirty="0"/>
          </a:p>
        </p:txBody>
      </p:sp>
      <p:sp>
        <p:nvSpPr>
          <p:cNvPr id="9" name="Text Placeholder 8">
            <a:extLst>
              <a:ext uri="{FF2B5EF4-FFF2-40B4-BE49-F238E27FC236}">
                <a16:creationId xmlns:a16="http://schemas.microsoft.com/office/drawing/2014/main" id="{FF7966C8-8738-4743-AE43-80F0C197B6C7}"/>
              </a:ext>
            </a:extLst>
          </p:cNvPr>
          <p:cNvSpPr>
            <a:spLocks noGrp="1"/>
          </p:cNvSpPr>
          <p:nvPr>
            <p:ph type="body" sz="quarter" idx="14"/>
          </p:nvPr>
        </p:nvSpPr>
        <p:spPr>
          <a:xfrm>
            <a:off x="428624" y="1545875"/>
            <a:ext cx="3784147" cy="250881"/>
          </a:xfrm>
        </p:spPr>
        <p:txBody>
          <a:bodyPr>
            <a:noAutofit/>
          </a:bodyPr>
          <a:lstStyle>
            <a:lvl1pPr marL="0" indent="0" algn="l">
              <a:buNone/>
              <a:defRPr sz="1400" b="1">
                <a:solidFill>
                  <a:schemeClr val="accent3"/>
                </a:solidFill>
                <a:latin typeface="+mn-lt"/>
              </a:defRPr>
            </a:lvl1pPr>
          </a:lstStyle>
          <a:p>
            <a:pPr lvl="0"/>
            <a:r>
              <a:rPr lang="ca-ES"/>
              <a:t>Feu clic aquí per editar estils</a:t>
            </a:r>
          </a:p>
        </p:txBody>
      </p:sp>
      <p:sp>
        <p:nvSpPr>
          <p:cNvPr id="12" name="Text Placeholder 8">
            <a:extLst>
              <a:ext uri="{FF2B5EF4-FFF2-40B4-BE49-F238E27FC236}">
                <a16:creationId xmlns:a16="http://schemas.microsoft.com/office/drawing/2014/main" id="{B1885C44-356C-410C-B697-9BA0E2858222}"/>
              </a:ext>
            </a:extLst>
          </p:cNvPr>
          <p:cNvSpPr>
            <a:spLocks noGrp="1"/>
          </p:cNvSpPr>
          <p:nvPr>
            <p:ph type="body" sz="quarter" idx="17"/>
          </p:nvPr>
        </p:nvSpPr>
        <p:spPr>
          <a:xfrm>
            <a:off x="428624" y="2031173"/>
            <a:ext cx="3784147" cy="2671457"/>
          </a:xfrm>
        </p:spPr>
        <p:txBody>
          <a:bodyPr>
            <a:noAutofit/>
          </a:bodyPr>
          <a:lstStyle>
            <a:lvl1pPr marL="0" indent="0" algn="l">
              <a:buNone/>
              <a:defRPr sz="1200" b="0">
                <a:solidFill>
                  <a:schemeClr val="tx1">
                    <a:lumMod val="75000"/>
                    <a:lumOff val="25000"/>
                  </a:schemeClr>
                </a:solidFill>
                <a:latin typeface="+mn-lt"/>
              </a:defRPr>
            </a:lvl1pPr>
          </a:lstStyle>
          <a:p>
            <a:pPr lvl="0"/>
            <a:r>
              <a:rPr lang="ca-ES"/>
              <a:t>Feu clic aquí per editar estils</a:t>
            </a:r>
          </a:p>
        </p:txBody>
      </p:sp>
      <p:sp>
        <p:nvSpPr>
          <p:cNvPr id="7" name="Rectangle 6">
            <a:extLst>
              <a:ext uri="{FF2B5EF4-FFF2-40B4-BE49-F238E27FC236}">
                <a16:creationId xmlns:a16="http://schemas.microsoft.com/office/drawing/2014/main" id="{0FA6C5C5-5069-4AE6-8A3D-3F2C6B9506E4}"/>
              </a:ext>
            </a:extLst>
          </p:cNvPr>
          <p:cNvSpPr/>
          <p:nvPr userDrawn="1"/>
        </p:nvSpPr>
        <p:spPr>
          <a:xfrm>
            <a:off x="334736" y="-1"/>
            <a:ext cx="891540" cy="96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8" name="Rectangle 7">
            <a:extLst>
              <a:ext uri="{FF2B5EF4-FFF2-40B4-BE49-F238E27FC236}">
                <a16:creationId xmlns:a16="http://schemas.microsoft.com/office/drawing/2014/main" id="{1E6A75B6-7B4E-496F-A846-0FFBB6E1D164}"/>
              </a:ext>
            </a:extLst>
          </p:cNvPr>
          <p:cNvSpPr/>
          <p:nvPr userDrawn="1"/>
        </p:nvSpPr>
        <p:spPr>
          <a:xfrm>
            <a:off x="8520012" y="4776788"/>
            <a:ext cx="251932" cy="366713"/>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10" name="Slide Number Placeholder 5">
            <a:extLst>
              <a:ext uri="{FF2B5EF4-FFF2-40B4-BE49-F238E27FC236}">
                <a16:creationId xmlns:a16="http://schemas.microsoft.com/office/drawing/2014/main" id="{7648ACB4-9C22-4636-800F-578055A5BC10}"/>
              </a:ext>
            </a:extLst>
          </p:cNvPr>
          <p:cNvSpPr txBox="1">
            <a:spLocks/>
          </p:cNvSpPr>
          <p:nvPr userDrawn="1"/>
        </p:nvSpPr>
        <p:spPr>
          <a:xfrm>
            <a:off x="8520012" y="4776789"/>
            <a:ext cx="251932" cy="273844"/>
          </a:xfrm>
          <a:prstGeom prst="rect">
            <a:avLst/>
          </a:prstGeom>
          <a:solidFill>
            <a:schemeClr val="accent2"/>
          </a:solidFill>
        </p:spPr>
        <p:txBody>
          <a:bodyPr vert="horz" lIns="0" tIns="40811" rIns="0" bIns="40811"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GB" b="1" smtClean="0">
                <a:solidFill>
                  <a:schemeClr val="bg1"/>
                </a:solidFill>
              </a:rPr>
              <a:pPr/>
              <a:t>‹Nº›</a:t>
            </a:fld>
            <a:endParaRPr lang="en-GB" b="1" dirty="0">
              <a:solidFill>
                <a:schemeClr val="bg1"/>
              </a:solidFill>
            </a:endParaRPr>
          </a:p>
        </p:txBody>
      </p:sp>
    </p:spTree>
    <p:extLst>
      <p:ext uri="{BB962C8B-B14F-4D97-AF65-F5344CB8AC3E}">
        <p14:creationId xmlns:p14="http://schemas.microsoft.com/office/powerpoint/2010/main" val="20438724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apositiva de títol">
    <p:spTree>
      <p:nvGrpSpPr>
        <p:cNvPr id="1" name=""/>
        <p:cNvGrpSpPr/>
        <p:nvPr/>
      </p:nvGrpSpPr>
      <p:grpSpPr>
        <a:xfrm>
          <a:off x="0" y="0"/>
          <a:ext cx="0" cy="0"/>
          <a:chOff x="0" y="0"/>
          <a:chExt cx="0" cy="0"/>
        </a:xfrm>
      </p:grpSpPr>
      <p:sp>
        <p:nvSpPr>
          <p:cNvPr id="4" name="Flowchart: Document 3">
            <a:extLst>
              <a:ext uri="{FF2B5EF4-FFF2-40B4-BE49-F238E27FC236}">
                <a16:creationId xmlns:a16="http://schemas.microsoft.com/office/drawing/2014/main" id="{D5C833BC-89A8-4D28-9D63-F45F14D694BF}"/>
              </a:ext>
            </a:extLst>
          </p:cNvPr>
          <p:cNvSpPr/>
          <p:nvPr userDrawn="1"/>
        </p:nvSpPr>
        <p:spPr>
          <a:xfrm flipH="1">
            <a:off x="92991" y="93717"/>
            <a:ext cx="8965062" cy="3306002"/>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17 w 21617"/>
              <a:gd name="connsiteY0" fmla="*/ 0 h 23765"/>
              <a:gd name="connsiteX1" fmla="*/ 21617 w 21617"/>
              <a:gd name="connsiteY1" fmla="*/ 0 h 23765"/>
              <a:gd name="connsiteX2" fmla="*/ 21617 w 21617"/>
              <a:gd name="connsiteY2" fmla="*/ 17322 h 23765"/>
              <a:gd name="connsiteX3" fmla="*/ 0 w 21617"/>
              <a:gd name="connsiteY3" fmla="*/ 22875 h 23765"/>
              <a:gd name="connsiteX4" fmla="*/ 17 w 21617"/>
              <a:gd name="connsiteY4" fmla="*/ 0 h 23765"/>
              <a:gd name="connsiteX0" fmla="*/ 17 w 21617"/>
              <a:gd name="connsiteY0" fmla="*/ 0 h 24368"/>
              <a:gd name="connsiteX1" fmla="*/ 21617 w 21617"/>
              <a:gd name="connsiteY1" fmla="*/ 0 h 24368"/>
              <a:gd name="connsiteX2" fmla="*/ 21617 w 21617"/>
              <a:gd name="connsiteY2" fmla="*/ 17322 h 24368"/>
              <a:gd name="connsiteX3" fmla="*/ 0 w 21617"/>
              <a:gd name="connsiteY3" fmla="*/ 22875 h 24368"/>
              <a:gd name="connsiteX4" fmla="*/ 17 w 21617"/>
              <a:gd name="connsiteY4" fmla="*/ 0 h 24368"/>
              <a:gd name="connsiteX0" fmla="*/ 17 w 21617"/>
              <a:gd name="connsiteY0" fmla="*/ 0 h 24514"/>
              <a:gd name="connsiteX1" fmla="*/ 21617 w 21617"/>
              <a:gd name="connsiteY1" fmla="*/ 0 h 24514"/>
              <a:gd name="connsiteX2" fmla="*/ 21617 w 21617"/>
              <a:gd name="connsiteY2" fmla="*/ 17322 h 24514"/>
              <a:gd name="connsiteX3" fmla="*/ 0 w 21617"/>
              <a:gd name="connsiteY3" fmla="*/ 22875 h 24514"/>
              <a:gd name="connsiteX4" fmla="*/ 17 w 21617"/>
              <a:gd name="connsiteY4" fmla="*/ 0 h 24514"/>
              <a:gd name="connsiteX0" fmla="*/ 17 w 21617"/>
              <a:gd name="connsiteY0" fmla="*/ 0 h 24569"/>
              <a:gd name="connsiteX1" fmla="*/ 21617 w 21617"/>
              <a:gd name="connsiteY1" fmla="*/ 0 h 24569"/>
              <a:gd name="connsiteX2" fmla="*/ 21617 w 21617"/>
              <a:gd name="connsiteY2" fmla="*/ 17322 h 24569"/>
              <a:gd name="connsiteX3" fmla="*/ 0 w 21617"/>
              <a:gd name="connsiteY3" fmla="*/ 22875 h 24569"/>
              <a:gd name="connsiteX4" fmla="*/ 17 w 21617"/>
              <a:gd name="connsiteY4" fmla="*/ 0 h 24569"/>
              <a:gd name="connsiteX0" fmla="*/ 17 w 21617"/>
              <a:gd name="connsiteY0" fmla="*/ 0 h 24698"/>
              <a:gd name="connsiteX1" fmla="*/ 21617 w 21617"/>
              <a:gd name="connsiteY1" fmla="*/ 0 h 24698"/>
              <a:gd name="connsiteX2" fmla="*/ 21617 w 21617"/>
              <a:gd name="connsiteY2" fmla="*/ 17322 h 24698"/>
              <a:gd name="connsiteX3" fmla="*/ 0 w 21617"/>
              <a:gd name="connsiteY3" fmla="*/ 22875 h 24698"/>
              <a:gd name="connsiteX4" fmla="*/ 17 w 21617"/>
              <a:gd name="connsiteY4" fmla="*/ 0 h 24698"/>
              <a:gd name="connsiteX0" fmla="*/ 17 w 21617"/>
              <a:gd name="connsiteY0" fmla="*/ 0 h 24785"/>
              <a:gd name="connsiteX1" fmla="*/ 21617 w 21617"/>
              <a:gd name="connsiteY1" fmla="*/ 0 h 24785"/>
              <a:gd name="connsiteX2" fmla="*/ 21617 w 21617"/>
              <a:gd name="connsiteY2" fmla="*/ 17322 h 24785"/>
              <a:gd name="connsiteX3" fmla="*/ 0 w 21617"/>
              <a:gd name="connsiteY3" fmla="*/ 22875 h 24785"/>
              <a:gd name="connsiteX4" fmla="*/ 17 w 21617"/>
              <a:gd name="connsiteY4" fmla="*/ 0 h 24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17" h="24785">
                <a:moveTo>
                  <a:pt x="17" y="0"/>
                </a:moveTo>
                <a:lnTo>
                  <a:pt x="21617" y="0"/>
                </a:lnTo>
                <a:lnTo>
                  <a:pt x="21617" y="17322"/>
                </a:lnTo>
                <a:cubicBezTo>
                  <a:pt x="10919" y="19230"/>
                  <a:pt x="10221" y="28798"/>
                  <a:pt x="0" y="22875"/>
                </a:cubicBezTo>
                <a:cubicBezTo>
                  <a:pt x="6" y="15250"/>
                  <a:pt x="11" y="7625"/>
                  <a:pt x="1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621" tIns="40811" rIns="81621" bIns="40811" rtlCol="0" anchor="ctr"/>
          <a:lstStyle/>
          <a:p>
            <a:pPr algn="ctr"/>
            <a:endParaRPr lang="en-US">
              <a:solidFill>
                <a:schemeClr val="tx1"/>
              </a:solidFill>
            </a:endParaRPr>
          </a:p>
        </p:txBody>
      </p:sp>
      <p:sp>
        <p:nvSpPr>
          <p:cNvPr id="3" name="Subtitle 2">
            <a:extLst>
              <a:ext uri="{FF2B5EF4-FFF2-40B4-BE49-F238E27FC236}">
                <a16:creationId xmlns:a16="http://schemas.microsoft.com/office/drawing/2014/main" id="{FA174F0C-3444-43F9-9DFF-354C44272A65}"/>
              </a:ext>
            </a:extLst>
          </p:cNvPr>
          <p:cNvSpPr>
            <a:spLocks noGrp="1"/>
          </p:cNvSpPr>
          <p:nvPr>
            <p:ph type="subTitle" idx="1" hasCustomPrompt="1"/>
          </p:nvPr>
        </p:nvSpPr>
        <p:spPr>
          <a:xfrm>
            <a:off x="521154" y="4202387"/>
            <a:ext cx="6858000" cy="304018"/>
          </a:xfrm>
        </p:spPr>
        <p:txBody>
          <a:bodyPr vert="horz" lIns="81621" tIns="40811" rIns="81621" bIns="40811" rtlCol="0">
            <a:spAutoFit/>
          </a:bodyPr>
          <a:lstStyle>
            <a:lvl1pPr marL="0" indent="0">
              <a:buNone/>
              <a:defRPr lang="en-GB" sz="1600" dirty="0">
                <a:solidFill>
                  <a:schemeClr val="accent2">
                    <a:lumMod val="50000"/>
                  </a:schemeClr>
                </a:solidFill>
                <a:latin typeface="+mn-lt"/>
              </a:defRPr>
            </a:lvl1pPr>
          </a:lstStyle>
          <a:p>
            <a:pPr marL="204053" lvl="0" indent="-204053"/>
            <a:r>
              <a:rPr lang="en-US" dirty="0"/>
              <a:t>Subtitle</a:t>
            </a:r>
            <a:endParaRPr lang="en-GB" dirty="0"/>
          </a:p>
        </p:txBody>
      </p:sp>
      <p:sp>
        <p:nvSpPr>
          <p:cNvPr id="2" name="Title 1">
            <a:extLst>
              <a:ext uri="{FF2B5EF4-FFF2-40B4-BE49-F238E27FC236}">
                <a16:creationId xmlns:a16="http://schemas.microsoft.com/office/drawing/2014/main" id="{0E11612A-63A3-4175-9F77-FA03CCD38D4B}"/>
              </a:ext>
            </a:extLst>
          </p:cNvPr>
          <p:cNvSpPr>
            <a:spLocks noGrp="1"/>
          </p:cNvSpPr>
          <p:nvPr>
            <p:ph type="ctrTitle" hasCustomPrompt="1"/>
          </p:nvPr>
        </p:nvSpPr>
        <p:spPr>
          <a:xfrm>
            <a:off x="521156" y="3579822"/>
            <a:ext cx="7955279" cy="622567"/>
          </a:xfrm>
        </p:spPr>
        <p:txBody>
          <a:bodyPr vert="horz" lIns="81621" tIns="40811" rIns="81621" bIns="40811" rtlCol="0" anchor="b">
            <a:spAutoFit/>
          </a:bodyPr>
          <a:lstStyle>
            <a:lvl1pPr>
              <a:defRPr lang="en-GB" sz="3900" b="1" dirty="0">
                <a:solidFill>
                  <a:schemeClr val="tx1">
                    <a:lumMod val="75000"/>
                    <a:lumOff val="25000"/>
                  </a:schemeClr>
                </a:solidFill>
                <a:latin typeface="+mj-lt"/>
              </a:defRPr>
            </a:lvl1pPr>
          </a:lstStyle>
          <a:p>
            <a:pPr marL="0" lvl="0"/>
            <a:r>
              <a:rPr lang="en-US" dirty="0"/>
              <a:t>Title</a:t>
            </a:r>
            <a:endParaRPr lang="en-GB" dirty="0"/>
          </a:p>
        </p:txBody>
      </p:sp>
      <p:sp>
        <p:nvSpPr>
          <p:cNvPr id="11" name="Rectangle 10">
            <a:extLst>
              <a:ext uri="{FF2B5EF4-FFF2-40B4-BE49-F238E27FC236}">
                <a16:creationId xmlns:a16="http://schemas.microsoft.com/office/drawing/2014/main" id="{45C25376-E6F9-4E5A-A81D-E7FA342FB230}"/>
              </a:ext>
            </a:extLst>
          </p:cNvPr>
          <p:cNvSpPr/>
          <p:nvPr userDrawn="1"/>
        </p:nvSpPr>
        <p:spPr>
          <a:xfrm>
            <a:off x="326573" y="3544839"/>
            <a:ext cx="54429" cy="1028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621" tIns="40811" rIns="81621" bIns="40811" rtlCol="0" anchor="ctr"/>
          <a:lstStyle/>
          <a:p>
            <a:pPr algn="ctr"/>
            <a:endParaRPr lang="en-GB" dirty="0"/>
          </a:p>
        </p:txBody>
      </p:sp>
    </p:spTree>
    <p:extLst>
      <p:ext uri="{BB962C8B-B14F-4D97-AF65-F5344CB8AC3E}">
        <p14:creationId xmlns:p14="http://schemas.microsoft.com/office/powerpoint/2010/main" val="35822404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apçalera de la secció">
    <p:spTree>
      <p:nvGrpSpPr>
        <p:cNvPr id="1" name=""/>
        <p:cNvGrpSpPr/>
        <p:nvPr/>
      </p:nvGrpSpPr>
      <p:grpSpPr>
        <a:xfrm>
          <a:off x="0" y="0"/>
          <a:ext cx="0" cy="0"/>
          <a:chOff x="0" y="0"/>
          <a:chExt cx="0" cy="0"/>
        </a:xfrm>
      </p:grpSpPr>
      <p:sp>
        <p:nvSpPr>
          <p:cNvPr id="14" name="Flowchart: Document 3">
            <a:extLst>
              <a:ext uri="{FF2B5EF4-FFF2-40B4-BE49-F238E27FC236}">
                <a16:creationId xmlns:a16="http://schemas.microsoft.com/office/drawing/2014/main" id="{7F75D8AF-79DE-4E2B-A15F-8EC66948BC31}"/>
              </a:ext>
            </a:extLst>
          </p:cNvPr>
          <p:cNvSpPr/>
          <p:nvPr userDrawn="1"/>
        </p:nvSpPr>
        <p:spPr>
          <a:xfrm flipH="1" flipV="1">
            <a:off x="85946" y="3436122"/>
            <a:ext cx="8972111" cy="1614511"/>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17 w 21617"/>
              <a:gd name="connsiteY0" fmla="*/ 0 h 23765"/>
              <a:gd name="connsiteX1" fmla="*/ 21617 w 21617"/>
              <a:gd name="connsiteY1" fmla="*/ 0 h 23765"/>
              <a:gd name="connsiteX2" fmla="*/ 21617 w 21617"/>
              <a:gd name="connsiteY2" fmla="*/ 17322 h 23765"/>
              <a:gd name="connsiteX3" fmla="*/ 0 w 21617"/>
              <a:gd name="connsiteY3" fmla="*/ 22875 h 23765"/>
              <a:gd name="connsiteX4" fmla="*/ 17 w 21617"/>
              <a:gd name="connsiteY4" fmla="*/ 0 h 23765"/>
              <a:gd name="connsiteX0" fmla="*/ 17 w 21617"/>
              <a:gd name="connsiteY0" fmla="*/ 0 h 24368"/>
              <a:gd name="connsiteX1" fmla="*/ 21617 w 21617"/>
              <a:gd name="connsiteY1" fmla="*/ 0 h 24368"/>
              <a:gd name="connsiteX2" fmla="*/ 21617 w 21617"/>
              <a:gd name="connsiteY2" fmla="*/ 17322 h 24368"/>
              <a:gd name="connsiteX3" fmla="*/ 0 w 21617"/>
              <a:gd name="connsiteY3" fmla="*/ 22875 h 24368"/>
              <a:gd name="connsiteX4" fmla="*/ 17 w 21617"/>
              <a:gd name="connsiteY4" fmla="*/ 0 h 24368"/>
              <a:gd name="connsiteX0" fmla="*/ 17 w 21617"/>
              <a:gd name="connsiteY0" fmla="*/ 0 h 24514"/>
              <a:gd name="connsiteX1" fmla="*/ 21617 w 21617"/>
              <a:gd name="connsiteY1" fmla="*/ 0 h 24514"/>
              <a:gd name="connsiteX2" fmla="*/ 21617 w 21617"/>
              <a:gd name="connsiteY2" fmla="*/ 17322 h 24514"/>
              <a:gd name="connsiteX3" fmla="*/ 0 w 21617"/>
              <a:gd name="connsiteY3" fmla="*/ 22875 h 24514"/>
              <a:gd name="connsiteX4" fmla="*/ 17 w 21617"/>
              <a:gd name="connsiteY4" fmla="*/ 0 h 24514"/>
              <a:gd name="connsiteX0" fmla="*/ 17 w 21617"/>
              <a:gd name="connsiteY0" fmla="*/ 0 h 24569"/>
              <a:gd name="connsiteX1" fmla="*/ 21617 w 21617"/>
              <a:gd name="connsiteY1" fmla="*/ 0 h 24569"/>
              <a:gd name="connsiteX2" fmla="*/ 21617 w 21617"/>
              <a:gd name="connsiteY2" fmla="*/ 17322 h 24569"/>
              <a:gd name="connsiteX3" fmla="*/ 0 w 21617"/>
              <a:gd name="connsiteY3" fmla="*/ 22875 h 24569"/>
              <a:gd name="connsiteX4" fmla="*/ 17 w 21617"/>
              <a:gd name="connsiteY4" fmla="*/ 0 h 24569"/>
              <a:gd name="connsiteX0" fmla="*/ 17 w 21617"/>
              <a:gd name="connsiteY0" fmla="*/ 0 h 24698"/>
              <a:gd name="connsiteX1" fmla="*/ 21617 w 21617"/>
              <a:gd name="connsiteY1" fmla="*/ 0 h 24698"/>
              <a:gd name="connsiteX2" fmla="*/ 21617 w 21617"/>
              <a:gd name="connsiteY2" fmla="*/ 17322 h 24698"/>
              <a:gd name="connsiteX3" fmla="*/ 0 w 21617"/>
              <a:gd name="connsiteY3" fmla="*/ 22875 h 24698"/>
              <a:gd name="connsiteX4" fmla="*/ 17 w 21617"/>
              <a:gd name="connsiteY4" fmla="*/ 0 h 24698"/>
              <a:gd name="connsiteX0" fmla="*/ 17 w 21617"/>
              <a:gd name="connsiteY0" fmla="*/ 0 h 24785"/>
              <a:gd name="connsiteX1" fmla="*/ 21617 w 21617"/>
              <a:gd name="connsiteY1" fmla="*/ 0 h 24785"/>
              <a:gd name="connsiteX2" fmla="*/ 21617 w 21617"/>
              <a:gd name="connsiteY2" fmla="*/ 17322 h 24785"/>
              <a:gd name="connsiteX3" fmla="*/ 0 w 21617"/>
              <a:gd name="connsiteY3" fmla="*/ 22875 h 24785"/>
              <a:gd name="connsiteX4" fmla="*/ 17 w 21617"/>
              <a:gd name="connsiteY4" fmla="*/ 0 h 24785"/>
              <a:gd name="connsiteX0" fmla="*/ 34 w 21634"/>
              <a:gd name="connsiteY0" fmla="*/ 0 h 36778"/>
              <a:gd name="connsiteX1" fmla="*/ 21634 w 21634"/>
              <a:gd name="connsiteY1" fmla="*/ 0 h 36778"/>
              <a:gd name="connsiteX2" fmla="*/ 21634 w 21634"/>
              <a:gd name="connsiteY2" fmla="*/ 17322 h 36778"/>
              <a:gd name="connsiteX3" fmla="*/ 0 w 21634"/>
              <a:gd name="connsiteY3" fmla="*/ 35787 h 36778"/>
              <a:gd name="connsiteX4" fmla="*/ 34 w 21634"/>
              <a:gd name="connsiteY4" fmla="*/ 0 h 36778"/>
              <a:gd name="connsiteX0" fmla="*/ 34 w 21634"/>
              <a:gd name="connsiteY0" fmla="*/ 0 h 41874"/>
              <a:gd name="connsiteX1" fmla="*/ 21634 w 21634"/>
              <a:gd name="connsiteY1" fmla="*/ 0 h 41874"/>
              <a:gd name="connsiteX2" fmla="*/ 21634 w 21634"/>
              <a:gd name="connsiteY2" fmla="*/ 17322 h 41874"/>
              <a:gd name="connsiteX3" fmla="*/ 0 w 21634"/>
              <a:gd name="connsiteY3" fmla="*/ 35787 h 41874"/>
              <a:gd name="connsiteX4" fmla="*/ 34 w 21634"/>
              <a:gd name="connsiteY4" fmla="*/ 0 h 41874"/>
              <a:gd name="connsiteX0" fmla="*/ 34 w 21634"/>
              <a:gd name="connsiteY0" fmla="*/ 0 h 42123"/>
              <a:gd name="connsiteX1" fmla="*/ 21634 w 21634"/>
              <a:gd name="connsiteY1" fmla="*/ 0 h 42123"/>
              <a:gd name="connsiteX2" fmla="*/ 21634 w 21634"/>
              <a:gd name="connsiteY2" fmla="*/ 17322 h 42123"/>
              <a:gd name="connsiteX3" fmla="*/ 0 w 21634"/>
              <a:gd name="connsiteY3" fmla="*/ 35787 h 42123"/>
              <a:gd name="connsiteX4" fmla="*/ 34 w 21634"/>
              <a:gd name="connsiteY4" fmla="*/ 0 h 421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34" h="42123">
                <a:moveTo>
                  <a:pt x="34" y="0"/>
                </a:moveTo>
                <a:lnTo>
                  <a:pt x="21634" y="0"/>
                </a:lnTo>
                <a:lnTo>
                  <a:pt x="21634" y="17322"/>
                </a:lnTo>
                <a:cubicBezTo>
                  <a:pt x="10970" y="21444"/>
                  <a:pt x="9198" y="56098"/>
                  <a:pt x="0" y="35787"/>
                </a:cubicBezTo>
                <a:cubicBezTo>
                  <a:pt x="6" y="28162"/>
                  <a:pt x="28" y="7625"/>
                  <a:pt x="3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621" tIns="40811" rIns="81621" bIns="40811" rtlCol="0" anchor="ctr"/>
          <a:lstStyle/>
          <a:p>
            <a:pPr algn="ctr"/>
            <a:endParaRPr lang="en-US">
              <a:solidFill>
                <a:schemeClr val="tx1"/>
              </a:solidFill>
            </a:endParaRPr>
          </a:p>
        </p:txBody>
      </p:sp>
      <p:sp>
        <p:nvSpPr>
          <p:cNvPr id="2" name="Title 1">
            <a:extLst>
              <a:ext uri="{FF2B5EF4-FFF2-40B4-BE49-F238E27FC236}">
                <a16:creationId xmlns:a16="http://schemas.microsoft.com/office/drawing/2014/main" id="{8C9A3716-1F35-4634-B53D-27722735B2D5}"/>
              </a:ext>
            </a:extLst>
          </p:cNvPr>
          <p:cNvSpPr>
            <a:spLocks noGrp="1"/>
          </p:cNvSpPr>
          <p:nvPr>
            <p:ph type="title" hasCustomPrompt="1"/>
          </p:nvPr>
        </p:nvSpPr>
        <p:spPr>
          <a:xfrm>
            <a:off x="522515" y="1208538"/>
            <a:ext cx="7249885" cy="560135"/>
          </a:xfrm>
        </p:spPr>
        <p:txBody>
          <a:bodyPr anchor="t">
            <a:noAutofit/>
          </a:bodyPr>
          <a:lstStyle>
            <a:lvl1pPr>
              <a:defRPr sz="4300" spc="-134">
                <a:solidFill>
                  <a:schemeClr val="tx1">
                    <a:lumMod val="75000"/>
                    <a:lumOff val="25000"/>
                  </a:schemeClr>
                </a:solidFill>
              </a:defRPr>
            </a:lvl1pPr>
          </a:lstStyle>
          <a:p>
            <a:r>
              <a:rPr lang="en-US" dirty="0"/>
              <a:t>Section Header 1</a:t>
            </a:r>
            <a:endParaRPr lang="en-GB" dirty="0"/>
          </a:p>
        </p:txBody>
      </p:sp>
      <p:sp>
        <p:nvSpPr>
          <p:cNvPr id="3" name="Text Placeholder 2">
            <a:extLst>
              <a:ext uri="{FF2B5EF4-FFF2-40B4-BE49-F238E27FC236}">
                <a16:creationId xmlns:a16="http://schemas.microsoft.com/office/drawing/2014/main" id="{F96A4796-E4C0-42FE-9F82-5D46B8789E25}"/>
              </a:ext>
            </a:extLst>
          </p:cNvPr>
          <p:cNvSpPr>
            <a:spLocks noGrp="1"/>
          </p:cNvSpPr>
          <p:nvPr>
            <p:ph type="body" idx="1" hasCustomPrompt="1"/>
          </p:nvPr>
        </p:nvSpPr>
        <p:spPr>
          <a:xfrm>
            <a:off x="522515" y="1848321"/>
            <a:ext cx="7249885" cy="193899"/>
          </a:xfrm>
        </p:spPr>
        <p:txBody>
          <a:bodyPr tIns="0" bIns="0">
            <a:spAutoFit/>
          </a:bodyPr>
          <a:lstStyle>
            <a:lvl1pPr marL="0" indent="0">
              <a:buNone/>
              <a:defRPr sz="1400">
                <a:solidFill>
                  <a:schemeClr val="accent3"/>
                </a:solidFill>
              </a:defRPr>
            </a:lvl1pPr>
            <a:lvl2pPr marL="408107" indent="0">
              <a:buNone/>
              <a:defRPr sz="1800">
                <a:solidFill>
                  <a:schemeClr val="tx1">
                    <a:tint val="75000"/>
                  </a:schemeClr>
                </a:solidFill>
              </a:defRPr>
            </a:lvl2pPr>
            <a:lvl3pPr marL="816214" indent="0">
              <a:buNone/>
              <a:defRPr sz="1600">
                <a:solidFill>
                  <a:schemeClr val="tx1">
                    <a:tint val="75000"/>
                  </a:schemeClr>
                </a:solidFill>
              </a:defRPr>
            </a:lvl3pPr>
            <a:lvl4pPr marL="1224321" indent="0">
              <a:buNone/>
              <a:defRPr sz="1400">
                <a:solidFill>
                  <a:schemeClr val="tx1">
                    <a:tint val="75000"/>
                  </a:schemeClr>
                </a:solidFill>
              </a:defRPr>
            </a:lvl4pPr>
            <a:lvl5pPr marL="1632429" indent="0">
              <a:buNone/>
              <a:defRPr sz="1400">
                <a:solidFill>
                  <a:schemeClr val="tx1">
                    <a:tint val="75000"/>
                  </a:schemeClr>
                </a:solidFill>
              </a:defRPr>
            </a:lvl5pPr>
            <a:lvl6pPr marL="2040535" indent="0">
              <a:buNone/>
              <a:defRPr sz="1400">
                <a:solidFill>
                  <a:schemeClr val="tx1">
                    <a:tint val="75000"/>
                  </a:schemeClr>
                </a:solidFill>
              </a:defRPr>
            </a:lvl6pPr>
            <a:lvl7pPr marL="2448642" indent="0">
              <a:buNone/>
              <a:defRPr sz="1400">
                <a:solidFill>
                  <a:schemeClr val="tx1">
                    <a:tint val="75000"/>
                  </a:schemeClr>
                </a:solidFill>
              </a:defRPr>
            </a:lvl7pPr>
            <a:lvl8pPr marL="2856749" indent="0">
              <a:buNone/>
              <a:defRPr sz="1400">
                <a:solidFill>
                  <a:schemeClr val="tx1">
                    <a:tint val="75000"/>
                  </a:schemeClr>
                </a:solidFill>
              </a:defRPr>
            </a:lvl8pPr>
            <a:lvl9pPr marL="3264857" indent="0">
              <a:buNone/>
              <a:defRPr sz="1400">
                <a:solidFill>
                  <a:schemeClr val="tx1">
                    <a:tint val="75000"/>
                  </a:schemeClr>
                </a:solidFill>
              </a:defRPr>
            </a:lvl9pPr>
          </a:lstStyle>
          <a:p>
            <a:pPr lvl="0"/>
            <a:r>
              <a:rPr lang="en-US" dirty="0"/>
              <a:t>Subtitle</a:t>
            </a:r>
          </a:p>
        </p:txBody>
      </p:sp>
      <p:sp>
        <p:nvSpPr>
          <p:cNvPr id="13" name="Rectangle 12">
            <a:extLst>
              <a:ext uri="{FF2B5EF4-FFF2-40B4-BE49-F238E27FC236}">
                <a16:creationId xmlns:a16="http://schemas.microsoft.com/office/drawing/2014/main" id="{560C8850-C2CD-4E0B-AA6F-6B884EB94B4B}"/>
              </a:ext>
            </a:extLst>
          </p:cNvPr>
          <p:cNvSpPr/>
          <p:nvPr userDrawn="1"/>
        </p:nvSpPr>
        <p:spPr>
          <a:xfrm>
            <a:off x="326573" y="1149037"/>
            <a:ext cx="54429" cy="1028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621" tIns="40811" rIns="81621" bIns="40811" rtlCol="0" anchor="ctr"/>
          <a:lstStyle/>
          <a:p>
            <a:pPr algn="ctr"/>
            <a:endParaRPr lang="en-GB" dirty="0"/>
          </a:p>
        </p:txBody>
      </p:sp>
      <p:sp>
        <p:nvSpPr>
          <p:cNvPr id="8" name="Rectangle 7">
            <a:extLst>
              <a:ext uri="{FF2B5EF4-FFF2-40B4-BE49-F238E27FC236}">
                <a16:creationId xmlns:a16="http://schemas.microsoft.com/office/drawing/2014/main" id="{80D3D7B7-CDD7-4664-B2D8-6F60FEAEAC45}"/>
              </a:ext>
            </a:extLst>
          </p:cNvPr>
          <p:cNvSpPr/>
          <p:nvPr userDrawn="1"/>
        </p:nvSpPr>
        <p:spPr>
          <a:xfrm>
            <a:off x="8520012" y="4776788"/>
            <a:ext cx="251932" cy="366713"/>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9" name="Slide Number Placeholder 5">
            <a:extLst>
              <a:ext uri="{FF2B5EF4-FFF2-40B4-BE49-F238E27FC236}">
                <a16:creationId xmlns:a16="http://schemas.microsoft.com/office/drawing/2014/main" id="{9E81145E-5F17-4CB6-9E17-ECF3BB38DE75}"/>
              </a:ext>
            </a:extLst>
          </p:cNvPr>
          <p:cNvSpPr txBox="1">
            <a:spLocks/>
          </p:cNvSpPr>
          <p:nvPr userDrawn="1"/>
        </p:nvSpPr>
        <p:spPr>
          <a:xfrm>
            <a:off x="8520012" y="4776789"/>
            <a:ext cx="251932" cy="273844"/>
          </a:xfrm>
          <a:prstGeom prst="rect">
            <a:avLst/>
          </a:prstGeom>
          <a:solidFill>
            <a:schemeClr val="bg1">
              <a:lumMod val="85000"/>
            </a:schemeClr>
          </a:solidFill>
        </p:spPr>
        <p:txBody>
          <a:bodyPr vert="horz" lIns="0" tIns="40811" rIns="0" bIns="40811"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GB" b="1" smtClean="0">
                <a:solidFill>
                  <a:schemeClr val="tx1"/>
                </a:solidFill>
              </a:rPr>
              <a:pPr/>
              <a:t>‹Nº›</a:t>
            </a:fld>
            <a:endParaRPr lang="en-GB" b="1" dirty="0">
              <a:solidFill>
                <a:schemeClr val="tx1"/>
              </a:solidFill>
            </a:endParaRPr>
          </a:p>
        </p:txBody>
      </p:sp>
    </p:spTree>
    <p:extLst>
      <p:ext uri="{BB962C8B-B14F-4D97-AF65-F5344CB8AC3E}">
        <p14:creationId xmlns:p14="http://schemas.microsoft.com/office/powerpoint/2010/main" val="23672193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os objectes">
    <p:bg>
      <p:bgPr>
        <a:solidFill>
          <a:schemeClr val="bg1">
            <a:lumMod val="95000"/>
          </a:schemeClr>
        </a:solidFill>
        <a:effectLst/>
      </p:bgPr>
    </p:bg>
    <p:spTree>
      <p:nvGrpSpPr>
        <p:cNvPr id="1" name=""/>
        <p:cNvGrpSpPr/>
        <p:nvPr/>
      </p:nvGrpSpPr>
      <p:grpSpPr>
        <a:xfrm>
          <a:off x="0" y="0"/>
          <a:ext cx="0" cy="0"/>
          <a:chOff x="0" y="0"/>
          <a:chExt cx="0" cy="0"/>
        </a:xfrm>
      </p:grpSpPr>
      <p:sp>
        <p:nvSpPr>
          <p:cNvPr id="8" name="Frame 7">
            <a:extLst>
              <a:ext uri="{FF2B5EF4-FFF2-40B4-BE49-F238E27FC236}">
                <a16:creationId xmlns:a16="http://schemas.microsoft.com/office/drawing/2014/main" id="{53B0C39E-3796-4132-81FF-5A58EAF300A5}"/>
              </a:ext>
            </a:extLst>
          </p:cNvPr>
          <p:cNvSpPr/>
          <p:nvPr userDrawn="1"/>
        </p:nvSpPr>
        <p:spPr>
          <a:xfrm>
            <a:off x="-1" y="0"/>
            <a:ext cx="9144001" cy="5143500"/>
          </a:xfrm>
          <a:prstGeom prst="frame">
            <a:avLst>
              <a:gd name="adj1" fmla="val 173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7" name="Rectangle 6">
            <a:extLst>
              <a:ext uri="{FF2B5EF4-FFF2-40B4-BE49-F238E27FC236}">
                <a16:creationId xmlns:a16="http://schemas.microsoft.com/office/drawing/2014/main" id="{0FA6C5C5-5069-4AE6-8A3D-3F2C6B9506E4}"/>
              </a:ext>
            </a:extLst>
          </p:cNvPr>
          <p:cNvSpPr/>
          <p:nvPr userDrawn="1"/>
        </p:nvSpPr>
        <p:spPr>
          <a:xfrm>
            <a:off x="334736" y="-1"/>
            <a:ext cx="891540" cy="96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9" name="Rectangle 8">
            <a:extLst>
              <a:ext uri="{FF2B5EF4-FFF2-40B4-BE49-F238E27FC236}">
                <a16:creationId xmlns:a16="http://schemas.microsoft.com/office/drawing/2014/main" id="{C8943364-C409-4EE8-8020-9809E6B2B1AA}"/>
              </a:ext>
            </a:extLst>
          </p:cNvPr>
          <p:cNvSpPr/>
          <p:nvPr userDrawn="1"/>
        </p:nvSpPr>
        <p:spPr>
          <a:xfrm>
            <a:off x="8520012" y="4776788"/>
            <a:ext cx="251932" cy="366713"/>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12" name="Slide Number Placeholder 5">
            <a:extLst>
              <a:ext uri="{FF2B5EF4-FFF2-40B4-BE49-F238E27FC236}">
                <a16:creationId xmlns:a16="http://schemas.microsoft.com/office/drawing/2014/main" id="{A67D090F-9522-445C-B984-52BE590455DC}"/>
              </a:ext>
            </a:extLst>
          </p:cNvPr>
          <p:cNvSpPr txBox="1">
            <a:spLocks/>
          </p:cNvSpPr>
          <p:nvPr userDrawn="1"/>
        </p:nvSpPr>
        <p:spPr>
          <a:xfrm>
            <a:off x="8520012" y="4776789"/>
            <a:ext cx="251932" cy="273844"/>
          </a:xfrm>
          <a:prstGeom prst="rect">
            <a:avLst/>
          </a:prstGeom>
          <a:solidFill>
            <a:schemeClr val="accent2"/>
          </a:solidFill>
        </p:spPr>
        <p:txBody>
          <a:bodyPr vert="horz" lIns="0" tIns="40811" rIns="0" bIns="40811"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GB" b="1" smtClean="0">
                <a:solidFill>
                  <a:schemeClr val="bg1"/>
                </a:solidFill>
              </a:rPr>
              <a:pPr/>
              <a:t>‹Nº›</a:t>
            </a:fld>
            <a:endParaRPr lang="en-GB" b="1" dirty="0">
              <a:solidFill>
                <a:schemeClr val="bg1"/>
              </a:solidFill>
            </a:endParaRPr>
          </a:p>
        </p:txBody>
      </p:sp>
      <p:sp>
        <p:nvSpPr>
          <p:cNvPr id="4" name="Title 3">
            <a:extLst>
              <a:ext uri="{FF2B5EF4-FFF2-40B4-BE49-F238E27FC236}">
                <a16:creationId xmlns:a16="http://schemas.microsoft.com/office/drawing/2014/main" id="{00F7C607-177E-BC4B-9F1D-E0CD83EF0470}"/>
              </a:ext>
            </a:extLst>
          </p:cNvPr>
          <p:cNvSpPr>
            <a:spLocks noGrp="1"/>
          </p:cNvSpPr>
          <p:nvPr>
            <p:ph type="title"/>
          </p:nvPr>
        </p:nvSpPr>
        <p:spPr/>
        <p:txBody>
          <a:bodyPr/>
          <a:lstStyle/>
          <a:p>
            <a:r>
              <a:rPr lang="ca-ES"/>
              <a:t>Feu clic aquí per editar l'estil</a:t>
            </a:r>
            <a:endParaRPr lang="en-US"/>
          </a:p>
        </p:txBody>
      </p:sp>
      <p:sp>
        <p:nvSpPr>
          <p:cNvPr id="11" name="Content Placeholder 2">
            <a:extLst>
              <a:ext uri="{FF2B5EF4-FFF2-40B4-BE49-F238E27FC236}">
                <a16:creationId xmlns:a16="http://schemas.microsoft.com/office/drawing/2014/main" id="{758E3AAF-44AA-41E0-AE18-8B461598AD07}"/>
              </a:ext>
            </a:extLst>
          </p:cNvPr>
          <p:cNvSpPr>
            <a:spLocks noGrp="1"/>
          </p:cNvSpPr>
          <p:nvPr>
            <p:ph sz="half" idx="1"/>
          </p:nvPr>
        </p:nvSpPr>
        <p:spPr>
          <a:xfrm>
            <a:off x="334736" y="1369219"/>
            <a:ext cx="3980090" cy="3263504"/>
          </a:xfrm>
        </p:spPr>
        <p:txBody>
          <a:bodyPr>
            <a:normAutofit/>
          </a:bodyPr>
          <a:lstStyle>
            <a:lvl1pPr>
              <a:defRPr sz="1800"/>
            </a:lvl1pPr>
            <a:lvl2pPr>
              <a:defRPr sz="1600"/>
            </a:lvl2pPr>
            <a:lvl3pPr>
              <a:defRPr sz="1400"/>
            </a:lvl3pPr>
            <a:lvl4pPr>
              <a:defRPr sz="1200"/>
            </a:lvl4pPr>
            <a:lvl5pPr>
              <a:defRPr sz="1200"/>
            </a:lvl5pPr>
          </a:lstStyle>
          <a:p>
            <a:pPr lvl="0"/>
            <a:r>
              <a:rPr lang="ca-ES"/>
              <a:t>Feu clic aquí per editar estils</a:t>
            </a:r>
          </a:p>
          <a:p>
            <a:pPr lvl="1"/>
            <a:r>
              <a:rPr lang="ca-ES"/>
              <a:t>Segon nivell</a:t>
            </a:r>
          </a:p>
          <a:p>
            <a:pPr lvl="2"/>
            <a:r>
              <a:rPr lang="ca-ES"/>
              <a:t>Tercer nivell</a:t>
            </a:r>
          </a:p>
          <a:p>
            <a:pPr lvl="3"/>
            <a:r>
              <a:rPr lang="ca-ES"/>
              <a:t>Quart nivell</a:t>
            </a:r>
          </a:p>
          <a:p>
            <a:pPr lvl="4"/>
            <a:r>
              <a:rPr lang="ca-ES"/>
              <a:t>Cinquè nivell</a:t>
            </a:r>
            <a:endParaRPr lang="en-US" dirty="0"/>
          </a:p>
        </p:txBody>
      </p:sp>
      <p:sp>
        <p:nvSpPr>
          <p:cNvPr id="13" name="Content Placeholder 3">
            <a:extLst>
              <a:ext uri="{FF2B5EF4-FFF2-40B4-BE49-F238E27FC236}">
                <a16:creationId xmlns:a16="http://schemas.microsoft.com/office/drawing/2014/main" id="{FC1B8B60-5429-4EF9-93D0-2CCCF562B916}"/>
              </a:ext>
            </a:extLst>
          </p:cNvPr>
          <p:cNvSpPr>
            <a:spLocks noGrp="1"/>
          </p:cNvSpPr>
          <p:nvPr>
            <p:ph sz="half" idx="2"/>
          </p:nvPr>
        </p:nvSpPr>
        <p:spPr>
          <a:xfrm>
            <a:off x="4829177" y="1369219"/>
            <a:ext cx="3886200" cy="3263504"/>
          </a:xfrm>
        </p:spPr>
        <p:txBody>
          <a:bodyPr>
            <a:normAutofit/>
          </a:bodyPr>
          <a:lstStyle>
            <a:lvl1pPr>
              <a:defRPr sz="1800"/>
            </a:lvl1pPr>
            <a:lvl2pPr>
              <a:defRPr sz="1600"/>
            </a:lvl2pPr>
            <a:lvl3pPr>
              <a:defRPr sz="1400"/>
            </a:lvl3pPr>
            <a:lvl4pPr>
              <a:defRPr sz="1200"/>
            </a:lvl4pPr>
            <a:lvl5pPr>
              <a:defRPr sz="1200"/>
            </a:lvl5pPr>
          </a:lstStyle>
          <a:p>
            <a:pPr lvl="0"/>
            <a:r>
              <a:rPr lang="ca-ES"/>
              <a:t>Feu clic aquí per editar estils</a:t>
            </a:r>
          </a:p>
          <a:p>
            <a:pPr lvl="1"/>
            <a:r>
              <a:rPr lang="ca-ES"/>
              <a:t>Segon nivell</a:t>
            </a:r>
          </a:p>
          <a:p>
            <a:pPr lvl="2"/>
            <a:r>
              <a:rPr lang="ca-ES"/>
              <a:t>Tercer nivell</a:t>
            </a:r>
          </a:p>
          <a:p>
            <a:pPr lvl="3"/>
            <a:r>
              <a:rPr lang="ca-ES"/>
              <a:t>Quart nivell</a:t>
            </a:r>
          </a:p>
          <a:p>
            <a:pPr lvl="4"/>
            <a:r>
              <a:rPr lang="ca-ES"/>
              <a:t>Cinquè nivell</a:t>
            </a:r>
            <a:endParaRPr lang="en-US"/>
          </a:p>
        </p:txBody>
      </p:sp>
    </p:spTree>
    <p:extLst>
      <p:ext uri="{BB962C8B-B14F-4D97-AF65-F5344CB8AC3E}">
        <p14:creationId xmlns:p14="http://schemas.microsoft.com/office/powerpoint/2010/main" val="36947009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ingut amb llegenda">
    <p:bg>
      <p:bgPr>
        <a:solidFill>
          <a:schemeClr val="bg1">
            <a:lumMod val="95000"/>
          </a:schemeClr>
        </a:solidFill>
        <a:effectLst/>
      </p:bgPr>
    </p:bg>
    <p:spTree>
      <p:nvGrpSpPr>
        <p:cNvPr id="1" name=""/>
        <p:cNvGrpSpPr/>
        <p:nvPr/>
      </p:nvGrpSpPr>
      <p:grpSpPr>
        <a:xfrm>
          <a:off x="0" y="0"/>
          <a:ext cx="0" cy="0"/>
          <a:chOff x="0" y="0"/>
          <a:chExt cx="0" cy="0"/>
        </a:xfrm>
      </p:grpSpPr>
      <p:sp>
        <p:nvSpPr>
          <p:cNvPr id="8" name="Frame 7">
            <a:extLst>
              <a:ext uri="{FF2B5EF4-FFF2-40B4-BE49-F238E27FC236}">
                <a16:creationId xmlns:a16="http://schemas.microsoft.com/office/drawing/2014/main" id="{53B0C39E-3796-4132-81FF-5A58EAF300A5}"/>
              </a:ext>
            </a:extLst>
          </p:cNvPr>
          <p:cNvSpPr/>
          <p:nvPr userDrawn="1"/>
        </p:nvSpPr>
        <p:spPr>
          <a:xfrm>
            <a:off x="-1" y="0"/>
            <a:ext cx="9144001" cy="5143500"/>
          </a:xfrm>
          <a:prstGeom prst="frame">
            <a:avLst>
              <a:gd name="adj1" fmla="val 173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7" name="Rectangle 6">
            <a:extLst>
              <a:ext uri="{FF2B5EF4-FFF2-40B4-BE49-F238E27FC236}">
                <a16:creationId xmlns:a16="http://schemas.microsoft.com/office/drawing/2014/main" id="{0FA6C5C5-5069-4AE6-8A3D-3F2C6B9506E4}"/>
              </a:ext>
            </a:extLst>
          </p:cNvPr>
          <p:cNvSpPr/>
          <p:nvPr userDrawn="1"/>
        </p:nvSpPr>
        <p:spPr>
          <a:xfrm>
            <a:off x="334736" y="-1"/>
            <a:ext cx="891540" cy="96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9" name="Rectangle 8">
            <a:extLst>
              <a:ext uri="{FF2B5EF4-FFF2-40B4-BE49-F238E27FC236}">
                <a16:creationId xmlns:a16="http://schemas.microsoft.com/office/drawing/2014/main" id="{C8943364-C409-4EE8-8020-9809E6B2B1AA}"/>
              </a:ext>
            </a:extLst>
          </p:cNvPr>
          <p:cNvSpPr/>
          <p:nvPr userDrawn="1"/>
        </p:nvSpPr>
        <p:spPr>
          <a:xfrm>
            <a:off x="8520012" y="4776788"/>
            <a:ext cx="251932" cy="366713"/>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12" name="Slide Number Placeholder 5">
            <a:extLst>
              <a:ext uri="{FF2B5EF4-FFF2-40B4-BE49-F238E27FC236}">
                <a16:creationId xmlns:a16="http://schemas.microsoft.com/office/drawing/2014/main" id="{A67D090F-9522-445C-B984-52BE590455DC}"/>
              </a:ext>
            </a:extLst>
          </p:cNvPr>
          <p:cNvSpPr txBox="1">
            <a:spLocks/>
          </p:cNvSpPr>
          <p:nvPr userDrawn="1"/>
        </p:nvSpPr>
        <p:spPr>
          <a:xfrm>
            <a:off x="8520012" y="4776789"/>
            <a:ext cx="251932" cy="273844"/>
          </a:xfrm>
          <a:prstGeom prst="rect">
            <a:avLst/>
          </a:prstGeom>
          <a:solidFill>
            <a:schemeClr val="accent2"/>
          </a:solidFill>
        </p:spPr>
        <p:txBody>
          <a:bodyPr vert="horz" lIns="0" tIns="40811" rIns="0" bIns="40811"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GB" b="1" smtClean="0">
                <a:solidFill>
                  <a:schemeClr val="bg1"/>
                </a:solidFill>
              </a:rPr>
              <a:pPr/>
              <a:t>‹Nº›</a:t>
            </a:fld>
            <a:endParaRPr lang="en-GB" b="1" dirty="0">
              <a:solidFill>
                <a:schemeClr val="bg1"/>
              </a:solidFill>
            </a:endParaRPr>
          </a:p>
        </p:txBody>
      </p:sp>
      <p:sp>
        <p:nvSpPr>
          <p:cNvPr id="4" name="Title 3">
            <a:extLst>
              <a:ext uri="{FF2B5EF4-FFF2-40B4-BE49-F238E27FC236}">
                <a16:creationId xmlns:a16="http://schemas.microsoft.com/office/drawing/2014/main" id="{00F7C607-177E-BC4B-9F1D-E0CD83EF0470}"/>
              </a:ext>
            </a:extLst>
          </p:cNvPr>
          <p:cNvSpPr>
            <a:spLocks noGrp="1"/>
          </p:cNvSpPr>
          <p:nvPr>
            <p:ph type="title"/>
          </p:nvPr>
        </p:nvSpPr>
        <p:spPr>
          <a:xfrm>
            <a:off x="629842" y="253101"/>
            <a:ext cx="2949178" cy="1412014"/>
          </a:xfrm>
        </p:spPr>
        <p:txBody>
          <a:bodyPr/>
          <a:lstStyle/>
          <a:p>
            <a:r>
              <a:rPr lang="ca-ES"/>
              <a:t>Feu clic aquí per editar l'estil</a:t>
            </a:r>
            <a:endParaRPr lang="en-US"/>
          </a:p>
        </p:txBody>
      </p:sp>
      <p:sp>
        <p:nvSpPr>
          <p:cNvPr id="15" name="Text Placeholder 3">
            <a:extLst>
              <a:ext uri="{FF2B5EF4-FFF2-40B4-BE49-F238E27FC236}">
                <a16:creationId xmlns:a16="http://schemas.microsoft.com/office/drawing/2014/main" id="{9B6692B7-0F8A-4381-96B4-5F358BFD1E90}"/>
              </a:ext>
            </a:extLst>
          </p:cNvPr>
          <p:cNvSpPr>
            <a:spLocks noGrp="1"/>
          </p:cNvSpPr>
          <p:nvPr>
            <p:ph type="body" sz="half" idx="2"/>
          </p:nvPr>
        </p:nvSpPr>
        <p:spPr>
          <a:xfrm>
            <a:off x="629842" y="1543051"/>
            <a:ext cx="2949178" cy="2858691"/>
          </a:xfrm>
        </p:spPr>
        <p:txBody>
          <a:bodyPr/>
          <a:lstStyle>
            <a:lvl1pPr marL="0" indent="0">
              <a:buNone/>
              <a:defRPr sz="1400"/>
            </a:lvl1pPr>
            <a:lvl2pPr marL="408107" indent="0">
              <a:buNone/>
              <a:defRPr sz="1200"/>
            </a:lvl2pPr>
            <a:lvl3pPr marL="816214" indent="0">
              <a:buNone/>
              <a:defRPr sz="1100"/>
            </a:lvl3pPr>
            <a:lvl4pPr marL="1224321" indent="0">
              <a:buNone/>
              <a:defRPr sz="900"/>
            </a:lvl4pPr>
            <a:lvl5pPr marL="1632429" indent="0">
              <a:buNone/>
              <a:defRPr sz="900"/>
            </a:lvl5pPr>
            <a:lvl6pPr marL="2040535" indent="0">
              <a:buNone/>
              <a:defRPr sz="900"/>
            </a:lvl6pPr>
            <a:lvl7pPr marL="2448642" indent="0">
              <a:buNone/>
              <a:defRPr sz="900"/>
            </a:lvl7pPr>
            <a:lvl8pPr marL="2856749" indent="0">
              <a:buNone/>
              <a:defRPr sz="900"/>
            </a:lvl8pPr>
            <a:lvl9pPr marL="3264857" indent="0">
              <a:buNone/>
              <a:defRPr sz="900"/>
            </a:lvl9pPr>
          </a:lstStyle>
          <a:p>
            <a:pPr lvl="0"/>
            <a:r>
              <a:rPr lang="ca-ES"/>
              <a:t>Feu clic aquí per editar estils</a:t>
            </a:r>
          </a:p>
        </p:txBody>
      </p:sp>
      <p:sp>
        <p:nvSpPr>
          <p:cNvPr id="16" name="Content Placeholder 2">
            <a:extLst>
              <a:ext uri="{FF2B5EF4-FFF2-40B4-BE49-F238E27FC236}">
                <a16:creationId xmlns:a16="http://schemas.microsoft.com/office/drawing/2014/main" id="{B43535EE-90E2-422C-B7AC-4D346E8D6E04}"/>
              </a:ext>
            </a:extLst>
          </p:cNvPr>
          <p:cNvSpPr>
            <a:spLocks noGrp="1"/>
          </p:cNvSpPr>
          <p:nvPr>
            <p:ph idx="1"/>
          </p:nvPr>
        </p:nvSpPr>
        <p:spPr>
          <a:xfrm>
            <a:off x="3887392" y="375164"/>
            <a:ext cx="4629150" cy="4026580"/>
          </a:xfrm>
        </p:spPr>
        <p:txBody>
          <a:bodyPr>
            <a:normAutofit/>
          </a:bodyPr>
          <a:lstStyle>
            <a:lvl1pPr>
              <a:defRPr sz="21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ca-ES"/>
              <a:t>Feu clic aquí per editar estils</a:t>
            </a:r>
          </a:p>
          <a:p>
            <a:pPr lvl="1"/>
            <a:r>
              <a:rPr lang="ca-ES"/>
              <a:t>Segon nivell</a:t>
            </a:r>
          </a:p>
          <a:p>
            <a:pPr lvl="2"/>
            <a:r>
              <a:rPr lang="ca-ES"/>
              <a:t>Tercer nivell</a:t>
            </a:r>
          </a:p>
          <a:p>
            <a:pPr lvl="3"/>
            <a:r>
              <a:rPr lang="ca-ES"/>
              <a:t>Quart nivell</a:t>
            </a:r>
          </a:p>
          <a:p>
            <a:pPr lvl="4"/>
            <a:r>
              <a:rPr lang="ca-ES"/>
              <a:t>Cinquè nivell</a:t>
            </a:r>
            <a:endParaRPr lang="en-US"/>
          </a:p>
        </p:txBody>
      </p:sp>
    </p:spTree>
    <p:extLst>
      <p:ext uri="{BB962C8B-B14F-4D97-AF65-F5344CB8AC3E}">
        <p14:creationId xmlns:p14="http://schemas.microsoft.com/office/powerpoint/2010/main" val="41764241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atge amb llegenda">
    <p:bg>
      <p:bgPr>
        <a:solidFill>
          <a:schemeClr val="bg1">
            <a:lumMod val="95000"/>
          </a:schemeClr>
        </a:solidFill>
        <a:effectLst/>
      </p:bgPr>
    </p:bg>
    <p:spTree>
      <p:nvGrpSpPr>
        <p:cNvPr id="1" name=""/>
        <p:cNvGrpSpPr/>
        <p:nvPr/>
      </p:nvGrpSpPr>
      <p:grpSpPr>
        <a:xfrm>
          <a:off x="0" y="0"/>
          <a:ext cx="0" cy="0"/>
          <a:chOff x="0" y="0"/>
          <a:chExt cx="0" cy="0"/>
        </a:xfrm>
      </p:grpSpPr>
      <p:sp>
        <p:nvSpPr>
          <p:cNvPr id="8" name="Frame 7">
            <a:extLst>
              <a:ext uri="{FF2B5EF4-FFF2-40B4-BE49-F238E27FC236}">
                <a16:creationId xmlns:a16="http://schemas.microsoft.com/office/drawing/2014/main" id="{53B0C39E-3796-4132-81FF-5A58EAF300A5}"/>
              </a:ext>
            </a:extLst>
          </p:cNvPr>
          <p:cNvSpPr/>
          <p:nvPr userDrawn="1"/>
        </p:nvSpPr>
        <p:spPr>
          <a:xfrm>
            <a:off x="-1" y="0"/>
            <a:ext cx="9144001" cy="5143500"/>
          </a:xfrm>
          <a:prstGeom prst="frame">
            <a:avLst>
              <a:gd name="adj1" fmla="val 173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7" name="Rectangle 6">
            <a:extLst>
              <a:ext uri="{FF2B5EF4-FFF2-40B4-BE49-F238E27FC236}">
                <a16:creationId xmlns:a16="http://schemas.microsoft.com/office/drawing/2014/main" id="{0FA6C5C5-5069-4AE6-8A3D-3F2C6B9506E4}"/>
              </a:ext>
            </a:extLst>
          </p:cNvPr>
          <p:cNvSpPr/>
          <p:nvPr userDrawn="1"/>
        </p:nvSpPr>
        <p:spPr>
          <a:xfrm>
            <a:off x="334736" y="-1"/>
            <a:ext cx="891540" cy="96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9" name="Rectangle 8">
            <a:extLst>
              <a:ext uri="{FF2B5EF4-FFF2-40B4-BE49-F238E27FC236}">
                <a16:creationId xmlns:a16="http://schemas.microsoft.com/office/drawing/2014/main" id="{C8943364-C409-4EE8-8020-9809E6B2B1AA}"/>
              </a:ext>
            </a:extLst>
          </p:cNvPr>
          <p:cNvSpPr/>
          <p:nvPr userDrawn="1"/>
        </p:nvSpPr>
        <p:spPr>
          <a:xfrm>
            <a:off x="8520012" y="4776788"/>
            <a:ext cx="251932" cy="366713"/>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12" name="Slide Number Placeholder 5">
            <a:extLst>
              <a:ext uri="{FF2B5EF4-FFF2-40B4-BE49-F238E27FC236}">
                <a16:creationId xmlns:a16="http://schemas.microsoft.com/office/drawing/2014/main" id="{A67D090F-9522-445C-B984-52BE590455DC}"/>
              </a:ext>
            </a:extLst>
          </p:cNvPr>
          <p:cNvSpPr txBox="1">
            <a:spLocks/>
          </p:cNvSpPr>
          <p:nvPr userDrawn="1"/>
        </p:nvSpPr>
        <p:spPr>
          <a:xfrm>
            <a:off x="8520012" y="4776789"/>
            <a:ext cx="251932" cy="273844"/>
          </a:xfrm>
          <a:prstGeom prst="rect">
            <a:avLst/>
          </a:prstGeom>
          <a:solidFill>
            <a:schemeClr val="accent2"/>
          </a:solidFill>
        </p:spPr>
        <p:txBody>
          <a:bodyPr vert="horz" lIns="0" tIns="40811" rIns="0" bIns="40811"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GB" b="1" smtClean="0">
                <a:solidFill>
                  <a:schemeClr val="bg1"/>
                </a:solidFill>
              </a:rPr>
              <a:pPr/>
              <a:t>‹Nº›</a:t>
            </a:fld>
            <a:endParaRPr lang="en-GB" b="1" dirty="0">
              <a:solidFill>
                <a:schemeClr val="bg1"/>
              </a:solidFill>
            </a:endParaRPr>
          </a:p>
        </p:txBody>
      </p:sp>
      <p:sp>
        <p:nvSpPr>
          <p:cNvPr id="4" name="Title 3">
            <a:extLst>
              <a:ext uri="{FF2B5EF4-FFF2-40B4-BE49-F238E27FC236}">
                <a16:creationId xmlns:a16="http://schemas.microsoft.com/office/drawing/2014/main" id="{00F7C607-177E-BC4B-9F1D-E0CD83EF0470}"/>
              </a:ext>
            </a:extLst>
          </p:cNvPr>
          <p:cNvSpPr>
            <a:spLocks noGrp="1"/>
          </p:cNvSpPr>
          <p:nvPr>
            <p:ph type="title"/>
          </p:nvPr>
        </p:nvSpPr>
        <p:spPr>
          <a:xfrm>
            <a:off x="629842" y="253101"/>
            <a:ext cx="2949178" cy="1412014"/>
          </a:xfrm>
        </p:spPr>
        <p:txBody>
          <a:bodyPr/>
          <a:lstStyle/>
          <a:p>
            <a:r>
              <a:rPr lang="ca-ES"/>
              <a:t>Feu clic aquí per editar l'estil</a:t>
            </a:r>
            <a:endParaRPr lang="en-US"/>
          </a:p>
        </p:txBody>
      </p:sp>
      <p:sp>
        <p:nvSpPr>
          <p:cNvPr id="15" name="Text Placeholder 3">
            <a:extLst>
              <a:ext uri="{FF2B5EF4-FFF2-40B4-BE49-F238E27FC236}">
                <a16:creationId xmlns:a16="http://schemas.microsoft.com/office/drawing/2014/main" id="{9B6692B7-0F8A-4381-96B4-5F358BFD1E90}"/>
              </a:ext>
            </a:extLst>
          </p:cNvPr>
          <p:cNvSpPr>
            <a:spLocks noGrp="1"/>
          </p:cNvSpPr>
          <p:nvPr>
            <p:ph type="body" sz="half" idx="2"/>
          </p:nvPr>
        </p:nvSpPr>
        <p:spPr>
          <a:xfrm>
            <a:off x="629842" y="1543051"/>
            <a:ext cx="2949178" cy="2858691"/>
          </a:xfrm>
        </p:spPr>
        <p:txBody>
          <a:bodyPr/>
          <a:lstStyle>
            <a:lvl1pPr marL="0" indent="0">
              <a:buNone/>
              <a:defRPr sz="1400"/>
            </a:lvl1pPr>
            <a:lvl2pPr marL="408107" indent="0">
              <a:buNone/>
              <a:defRPr sz="1200"/>
            </a:lvl2pPr>
            <a:lvl3pPr marL="816214" indent="0">
              <a:buNone/>
              <a:defRPr sz="1100"/>
            </a:lvl3pPr>
            <a:lvl4pPr marL="1224321" indent="0">
              <a:buNone/>
              <a:defRPr sz="900"/>
            </a:lvl4pPr>
            <a:lvl5pPr marL="1632429" indent="0">
              <a:buNone/>
              <a:defRPr sz="900"/>
            </a:lvl5pPr>
            <a:lvl6pPr marL="2040535" indent="0">
              <a:buNone/>
              <a:defRPr sz="900"/>
            </a:lvl6pPr>
            <a:lvl7pPr marL="2448642" indent="0">
              <a:buNone/>
              <a:defRPr sz="900"/>
            </a:lvl7pPr>
            <a:lvl8pPr marL="2856749" indent="0">
              <a:buNone/>
              <a:defRPr sz="900"/>
            </a:lvl8pPr>
            <a:lvl9pPr marL="3264857" indent="0">
              <a:buNone/>
              <a:defRPr sz="900"/>
            </a:lvl9pPr>
          </a:lstStyle>
          <a:p>
            <a:pPr lvl="0"/>
            <a:r>
              <a:rPr lang="ca-ES"/>
              <a:t>Feu clic aquí per editar estils</a:t>
            </a:r>
          </a:p>
        </p:txBody>
      </p:sp>
      <p:sp>
        <p:nvSpPr>
          <p:cNvPr id="11" name="Picture Placeholder 2">
            <a:extLst>
              <a:ext uri="{FF2B5EF4-FFF2-40B4-BE49-F238E27FC236}">
                <a16:creationId xmlns:a16="http://schemas.microsoft.com/office/drawing/2014/main" id="{131CB29F-0BE0-476F-B57A-7638E9BFAE76}"/>
              </a:ext>
            </a:extLst>
          </p:cNvPr>
          <p:cNvSpPr>
            <a:spLocks noGrp="1"/>
          </p:cNvSpPr>
          <p:nvPr>
            <p:ph type="pic" idx="1"/>
          </p:nvPr>
        </p:nvSpPr>
        <p:spPr>
          <a:xfrm>
            <a:off x="3887392" y="375164"/>
            <a:ext cx="4629150" cy="4026580"/>
          </a:xfrm>
        </p:spPr>
        <p:txBody>
          <a:bodyPr/>
          <a:lstStyle>
            <a:lvl1pPr marL="0" indent="0">
              <a:buNone/>
              <a:defRPr sz="2900"/>
            </a:lvl1pPr>
            <a:lvl2pPr marL="408107" indent="0">
              <a:buNone/>
              <a:defRPr sz="2500"/>
            </a:lvl2pPr>
            <a:lvl3pPr marL="816214" indent="0">
              <a:buNone/>
              <a:defRPr sz="2100"/>
            </a:lvl3pPr>
            <a:lvl4pPr marL="1224321" indent="0">
              <a:buNone/>
              <a:defRPr sz="1800"/>
            </a:lvl4pPr>
            <a:lvl5pPr marL="1632429" indent="0">
              <a:buNone/>
              <a:defRPr sz="1800"/>
            </a:lvl5pPr>
            <a:lvl6pPr marL="2040535" indent="0">
              <a:buNone/>
              <a:defRPr sz="1800"/>
            </a:lvl6pPr>
            <a:lvl7pPr marL="2448642" indent="0">
              <a:buNone/>
              <a:defRPr sz="1800"/>
            </a:lvl7pPr>
            <a:lvl8pPr marL="2856749" indent="0">
              <a:buNone/>
              <a:defRPr sz="1800"/>
            </a:lvl8pPr>
            <a:lvl9pPr marL="3264857" indent="0">
              <a:buNone/>
              <a:defRPr sz="1800"/>
            </a:lvl9pPr>
          </a:lstStyle>
          <a:p>
            <a:r>
              <a:rPr lang="ca-ES"/>
              <a:t>Feu clic a la icona per afegir una imatge</a:t>
            </a:r>
            <a:endParaRPr lang="en-US" dirty="0"/>
          </a:p>
        </p:txBody>
      </p:sp>
    </p:spTree>
    <p:extLst>
      <p:ext uri="{BB962C8B-B14F-4D97-AF65-F5344CB8AC3E}">
        <p14:creationId xmlns:p14="http://schemas.microsoft.com/office/powerpoint/2010/main" val="16409964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n blanc">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34329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4E46C0F6-F728-4FF0-A7F3-F6AECCD35B33}"/>
              </a:ext>
            </a:extLst>
          </p:cNvPr>
          <p:cNvSpPr>
            <a:spLocks noGrp="1"/>
          </p:cNvSpPr>
          <p:nvPr>
            <p:ph type="pic" sz="quarter" idx="13" hasCustomPrompt="1"/>
          </p:nvPr>
        </p:nvSpPr>
        <p:spPr>
          <a:xfrm>
            <a:off x="90488" y="102395"/>
            <a:ext cx="8963025" cy="4938713"/>
          </a:xfrm>
          <a:solidFill>
            <a:schemeClr val="bg1">
              <a:lumMod val="95000"/>
            </a:schemeClr>
          </a:solidFill>
        </p:spPr>
        <p:txBody>
          <a:bodyPr vert="horz" wrap="square" lIns="81621" tIns="40811" rIns="81621" bIns="40811" rtlCol="0" anchor="ctr" anchorCtr="1">
            <a:noAutofit/>
          </a:bodyPr>
          <a:lstStyle>
            <a:lvl1pPr marL="0" indent="0">
              <a:buNone/>
              <a:defRPr lang="en-GB" sz="1600"/>
            </a:lvl1pPr>
          </a:lstStyle>
          <a:p>
            <a:pPr marL="204053" lvl="0" indent="-204053" algn="ctr"/>
            <a:r>
              <a:rPr lang="en-US" dirty="0"/>
              <a:t>Insert image</a:t>
            </a:r>
            <a:endParaRPr lang="en-GB" dirty="0"/>
          </a:p>
        </p:txBody>
      </p:sp>
      <p:sp>
        <p:nvSpPr>
          <p:cNvPr id="7" name="Text Placeholder 6">
            <a:extLst>
              <a:ext uri="{FF2B5EF4-FFF2-40B4-BE49-F238E27FC236}">
                <a16:creationId xmlns:a16="http://schemas.microsoft.com/office/drawing/2014/main" id="{E4DAD220-8CE3-4FF4-957A-1E24442C6565}"/>
              </a:ext>
            </a:extLst>
          </p:cNvPr>
          <p:cNvSpPr>
            <a:spLocks noGrp="1"/>
          </p:cNvSpPr>
          <p:nvPr>
            <p:ph type="body" sz="quarter" idx="14"/>
          </p:nvPr>
        </p:nvSpPr>
        <p:spPr>
          <a:xfrm>
            <a:off x="1190627" y="2939195"/>
            <a:ext cx="7524750" cy="1082877"/>
          </a:xfrm>
          <a:solidFill>
            <a:schemeClr val="tx1">
              <a:alpha val="68000"/>
            </a:schemeClr>
          </a:solidFill>
        </p:spPr>
        <p:txBody>
          <a:bodyPr lIns="244864" tIns="244864" rIns="244864" bIns="244864" anchor="ctr">
            <a:spAutoFit/>
          </a:bodyPr>
          <a:lstStyle>
            <a:lvl1pPr marL="0" indent="0">
              <a:lnSpc>
                <a:spcPct val="100000"/>
              </a:lnSpc>
              <a:buNone/>
              <a:defRPr sz="1600" b="0">
                <a:solidFill>
                  <a:schemeClr val="bg1"/>
                </a:solidFill>
              </a:defRPr>
            </a:lvl1pPr>
          </a:lstStyle>
          <a:p>
            <a:pPr lvl="0"/>
            <a:r>
              <a:rPr lang="ca-ES"/>
              <a:t>Feu clic aquí per editar estils</a:t>
            </a:r>
          </a:p>
          <a:p>
            <a:pPr lvl="1"/>
            <a:r>
              <a:rPr lang="ca-ES"/>
              <a:t>Segon nivell</a:t>
            </a:r>
          </a:p>
        </p:txBody>
      </p:sp>
      <p:sp>
        <p:nvSpPr>
          <p:cNvPr id="8" name="Text Placeholder 6">
            <a:extLst>
              <a:ext uri="{FF2B5EF4-FFF2-40B4-BE49-F238E27FC236}">
                <a16:creationId xmlns:a16="http://schemas.microsoft.com/office/drawing/2014/main" id="{58FDDD78-44AA-4B92-90B8-DFC56D688C50}"/>
              </a:ext>
            </a:extLst>
          </p:cNvPr>
          <p:cNvSpPr>
            <a:spLocks noGrp="1"/>
          </p:cNvSpPr>
          <p:nvPr>
            <p:ph type="body" sz="quarter" idx="15" hasCustomPrompt="1"/>
          </p:nvPr>
        </p:nvSpPr>
        <p:spPr>
          <a:xfrm>
            <a:off x="252414" y="2452006"/>
            <a:ext cx="866525" cy="2297047"/>
          </a:xfrm>
          <a:noFill/>
        </p:spPr>
        <p:txBody>
          <a:bodyPr wrap="square" lIns="163243" tIns="163243" rIns="163243" bIns="81621">
            <a:spAutoFit/>
          </a:bodyPr>
          <a:lstStyle>
            <a:lvl1pPr marL="0" indent="0">
              <a:buNone/>
              <a:defRPr sz="14800" b="1">
                <a:solidFill>
                  <a:schemeClr val="bg1"/>
                </a:solidFill>
                <a:latin typeface="Arial" panose="020B0604020202020204" pitchFamily="34" charset="0"/>
                <a:cs typeface="Arial" panose="020B0604020202020204" pitchFamily="34" charset="0"/>
              </a:defRPr>
            </a:lvl1pPr>
          </a:lstStyle>
          <a:p>
            <a:pPr lvl="0"/>
            <a:r>
              <a:rPr lang="en-US" dirty="0"/>
              <a:t>“</a:t>
            </a:r>
          </a:p>
        </p:txBody>
      </p:sp>
      <p:sp>
        <p:nvSpPr>
          <p:cNvPr id="9" name="Frame 8">
            <a:extLst>
              <a:ext uri="{FF2B5EF4-FFF2-40B4-BE49-F238E27FC236}">
                <a16:creationId xmlns:a16="http://schemas.microsoft.com/office/drawing/2014/main" id="{0283712C-6C33-4303-985C-6493AAFAF405}"/>
              </a:ext>
            </a:extLst>
          </p:cNvPr>
          <p:cNvSpPr/>
          <p:nvPr userDrawn="1"/>
        </p:nvSpPr>
        <p:spPr>
          <a:xfrm>
            <a:off x="-1" y="0"/>
            <a:ext cx="9144001" cy="5143500"/>
          </a:xfrm>
          <a:prstGeom prst="frame">
            <a:avLst>
              <a:gd name="adj1" fmla="val 173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10" name="Rectangle 9">
            <a:extLst>
              <a:ext uri="{FF2B5EF4-FFF2-40B4-BE49-F238E27FC236}">
                <a16:creationId xmlns:a16="http://schemas.microsoft.com/office/drawing/2014/main" id="{5793B617-BDEC-4471-BF16-3ADF8D92DD69}"/>
              </a:ext>
            </a:extLst>
          </p:cNvPr>
          <p:cNvSpPr/>
          <p:nvPr userDrawn="1"/>
        </p:nvSpPr>
        <p:spPr>
          <a:xfrm>
            <a:off x="8520012" y="4776788"/>
            <a:ext cx="251932" cy="366713"/>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11" name="Slide Number Placeholder 5">
            <a:extLst>
              <a:ext uri="{FF2B5EF4-FFF2-40B4-BE49-F238E27FC236}">
                <a16:creationId xmlns:a16="http://schemas.microsoft.com/office/drawing/2014/main" id="{33D238BD-C38B-4BEB-92A5-657AAB9C5351}"/>
              </a:ext>
            </a:extLst>
          </p:cNvPr>
          <p:cNvSpPr txBox="1">
            <a:spLocks/>
          </p:cNvSpPr>
          <p:nvPr userDrawn="1"/>
        </p:nvSpPr>
        <p:spPr>
          <a:xfrm>
            <a:off x="8520012" y="4776789"/>
            <a:ext cx="251932" cy="273844"/>
          </a:xfrm>
          <a:prstGeom prst="rect">
            <a:avLst/>
          </a:prstGeom>
          <a:solidFill>
            <a:schemeClr val="accent2"/>
          </a:solidFill>
        </p:spPr>
        <p:txBody>
          <a:bodyPr vert="horz" lIns="0" tIns="40811" rIns="0" bIns="40811"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GB" b="1" smtClean="0">
                <a:solidFill>
                  <a:schemeClr val="bg1"/>
                </a:solidFill>
              </a:rPr>
              <a:pPr/>
              <a:t>‹Nº›</a:t>
            </a:fld>
            <a:endParaRPr lang="en-GB" b="1" dirty="0">
              <a:solidFill>
                <a:schemeClr val="bg1"/>
              </a:solidFill>
            </a:endParaRPr>
          </a:p>
        </p:txBody>
      </p:sp>
      <p:sp>
        <p:nvSpPr>
          <p:cNvPr id="2" name="Title 1">
            <a:extLst>
              <a:ext uri="{FF2B5EF4-FFF2-40B4-BE49-F238E27FC236}">
                <a16:creationId xmlns:a16="http://schemas.microsoft.com/office/drawing/2014/main" id="{50E81040-AE93-4763-96F3-062F0F2D8F14}"/>
              </a:ext>
            </a:extLst>
          </p:cNvPr>
          <p:cNvSpPr>
            <a:spLocks noGrp="1"/>
          </p:cNvSpPr>
          <p:nvPr>
            <p:ph type="title"/>
          </p:nvPr>
        </p:nvSpPr>
        <p:spPr/>
        <p:txBody>
          <a:bodyPr/>
          <a:lstStyle/>
          <a:p>
            <a:r>
              <a:rPr lang="ca-ES"/>
              <a:t>Feu clic aquí per editar l'estil</a:t>
            </a:r>
            <a:endParaRPr lang="en-US"/>
          </a:p>
        </p:txBody>
      </p:sp>
    </p:spTree>
    <p:extLst>
      <p:ext uri="{BB962C8B-B14F-4D97-AF65-F5344CB8AC3E}">
        <p14:creationId xmlns:p14="http://schemas.microsoft.com/office/powerpoint/2010/main" val="20701439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2 with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D314F9CD-0693-4A94-A67A-F71413300A64}"/>
              </a:ext>
            </a:extLst>
          </p:cNvPr>
          <p:cNvSpPr>
            <a:spLocks noGrp="1"/>
          </p:cNvSpPr>
          <p:nvPr>
            <p:ph type="pic" sz="quarter" idx="11" hasCustomPrompt="1"/>
          </p:nvPr>
        </p:nvSpPr>
        <p:spPr>
          <a:xfrm>
            <a:off x="2" y="0"/>
            <a:ext cx="9143999" cy="2971800"/>
          </a:xfrm>
          <a:solidFill>
            <a:schemeClr val="bg1">
              <a:lumMod val="95000"/>
            </a:schemeClr>
          </a:solidFill>
        </p:spPr>
        <p:txBody>
          <a:bodyPr vert="horz" wrap="square" lIns="81621" tIns="40811" rIns="81621" bIns="40811" rtlCol="0" anchor="ctr" anchorCtr="1">
            <a:noAutofit/>
          </a:bodyPr>
          <a:lstStyle>
            <a:lvl1pPr marL="0" indent="0">
              <a:buNone/>
              <a:defRPr lang="en-GB" sz="1600" dirty="0"/>
            </a:lvl1pPr>
          </a:lstStyle>
          <a:p>
            <a:pPr marL="204053" lvl="0" indent="-204053" algn="ctr"/>
            <a:r>
              <a:rPr lang="en-US" dirty="0"/>
              <a:t>Insert Image</a:t>
            </a:r>
            <a:endParaRPr lang="en-GB" dirty="0"/>
          </a:p>
        </p:txBody>
      </p:sp>
      <p:sp>
        <p:nvSpPr>
          <p:cNvPr id="3" name="Subtitle 2">
            <a:extLst>
              <a:ext uri="{FF2B5EF4-FFF2-40B4-BE49-F238E27FC236}">
                <a16:creationId xmlns:a16="http://schemas.microsoft.com/office/drawing/2014/main" id="{FA174F0C-3444-43F9-9DFF-354C44272A65}"/>
              </a:ext>
            </a:extLst>
          </p:cNvPr>
          <p:cNvSpPr>
            <a:spLocks noGrp="1"/>
          </p:cNvSpPr>
          <p:nvPr>
            <p:ph type="subTitle" idx="1" hasCustomPrompt="1"/>
          </p:nvPr>
        </p:nvSpPr>
        <p:spPr>
          <a:xfrm>
            <a:off x="521154" y="4202387"/>
            <a:ext cx="6858000" cy="304018"/>
          </a:xfrm>
        </p:spPr>
        <p:txBody>
          <a:bodyPr vert="horz" lIns="81621" tIns="40811" rIns="81621" bIns="40811" rtlCol="0">
            <a:spAutoFit/>
          </a:bodyPr>
          <a:lstStyle>
            <a:lvl1pPr marL="0" indent="0">
              <a:buNone/>
              <a:defRPr lang="en-GB" sz="1600" dirty="0">
                <a:solidFill>
                  <a:schemeClr val="accent3"/>
                </a:solidFill>
                <a:latin typeface="+mn-lt"/>
              </a:defRPr>
            </a:lvl1pPr>
          </a:lstStyle>
          <a:p>
            <a:pPr marL="204053" lvl="0" indent="-204053"/>
            <a:r>
              <a:rPr lang="en-US" dirty="0"/>
              <a:t>Subtitle</a:t>
            </a:r>
            <a:endParaRPr lang="en-GB" dirty="0"/>
          </a:p>
        </p:txBody>
      </p:sp>
      <p:sp>
        <p:nvSpPr>
          <p:cNvPr id="2" name="Title 1">
            <a:extLst>
              <a:ext uri="{FF2B5EF4-FFF2-40B4-BE49-F238E27FC236}">
                <a16:creationId xmlns:a16="http://schemas.microsoft.com/office/drawing/2014/main" id="{0E11612A-63A3-4175-9F77-FA03CCD38D4B}"/>
              </a:ext>
            </a:extLst>
          </p:cNvPr>
          <p:cNvSpPr>
            <a:spLocks noGrp="1"/>
          </p:cNvSpPr>
          <p:nvPr>
            <p:ph type="ctrTitle" hasCustomPrompt="1"/>
          </p:nvPr>
        </p:nvSpPr>
        <p:spPr>
          <a:xfrm>
            <a:off x="521156" y="3579822"/>
            <a:ext cx="7955279" cy="622567"/>
          </a:xfrm>
        </p:spPr>
        <p:txBody>
          <a:bodyPr vert="horz" lIns="81621" tIns="40811" rIns="81621" bIns="40811" rtlCol="0" anchor="b">
            <a:spAutoFit/>
          </a:bodyPr>
          <a:lstStyle>
            <a:lvl1pPr>
              <a:defRPr lang="en-GB" sz="3900" b="1" dirty="0">
                <a:solidFill>
                  <a:schemeClr val="tx1">
                    <a:lumMod val="75000"/>
                    <a:lumOff val="25000"/>
                  </a:schemeClr>
                </a:solidFill>
                <a:latin typeface="+mj-lt"/>
              </a:defRPr>
            </a:lvl1pPr>
          </a:lstStyle>
          <a:p>
            <a:pPr marL="0" lvl="0"/>
            <a:r>
              <a:rPr lang="en-US" dirty="0"/>
              <a:t>Title</a:t>
            </a:r>
            <a:endParaRPr lang="en-GB" dirty="0"/>
          </a:p>
        </p:txBody>
      </p:sp>
      <p:sp>
        <p:nvSpPr>
          <p:cNvPr id="11" name="Rectangle 10">
            <a:extLst>
              <a:ext uri="{FF2B5EF4-FFF2-40B4-BE49-F238E27FC236}">
                <a16:creationId xmlns:a16="http://schemas.microsoft.com/office/drawing/2014/main" id="{45C25376-E6F9-4E5A-A81D-E7FA342FB230}"/>
              </a:ext>
            </a:extLst>
          </p:cNvPr>
          <p:cNvSpPr/>
          <p:nvPr userDrawn="1"/>
        </p:nvSpPr>
        <p:spPr>
          <a:xfrm>
            <a:off x="326573" y="3544839"/>
            <a:ext cx="54429" cy="1028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621" tIns="40811" rIns="81621" bIns="40811" rtlCol="0" anchor="ctr"/>
          <a:lstStyle/>
          <a:p>
            <a:pPr algn="ctr"/>
            <a:endParaRPr lang="en-GB" dirty="0"/>
          </a:p>
        </p:txBody>
      </p:sp>
      <p:sp>
        <p:nvSpPr>
          <p:cNvPr id="4" name="Rectangle 3">
            <a:extLst>
              <a:ext uri="{FF2B5EF4-FFF2-40B4-BE49-F238E27FC236}">
                <a16:creationId xmlns:a16="http://schemas.microsoft.com/office/drawing/2014/main" id="{7B386286-CEE2-E94A-BBC0-0A3723EB14DE}"/>
              </a:ext>
            </a:extLst>
          </p:cNvPr>
          <p:cNvSpPr/>
          <p:nvPr userDrawn="1"/>
        </p:nvSpPr>
        <p:spPr>
          <a:xfrm>
            <a:off x="8256674" y="4665244"/>
            <a:ext cx="649704" cy="478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1621" tIns="40811" rIns="81621" bIns="40811" rtlCol="0" anchor="ctr"/>
          <a:lstStyle/>
          <a:p>
            <a:pPr algn="ctr"/>
            <a:endParaRPr lang="en-US" dirty="0">
              <a:solidFill>
                <a:schemeClr val="tx1"/>
              </a:solidFill>
            </a:endParaRPr>
          </a:p>
        </p:txBody>
      </p:sp>
    </p:spTree>
    <p:extLst>
      <p:ext uri="{BB962C8B-B14F-4D97-AF65-F5344CB8AC3E}">
        <p14:creationId xmlns:p14="http://schemas.microsoft.com/office/powerpoint/2010/main" val="35397571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9" name="Picture Placeholder 3">
            <a:extLst>
              <a:ext uri="{FF2B5EF4-FFF2-40B4-BE49-F238E27FC236}">
                <a16:creationId xmlns:a16="http://schemas.microsoft.com/office/drawing/2014/main" id="{7C719AD2-39D2-425C-90E5-8FD2D783ADDF}"/>
              </a:ext>
            </a:extLst>
          </p:cNvPr>
          <p:cNvSpPr>
            <a:spLocks noGrp="1"/>
          </p:cNvSpPr>
          <p:nvPr>
            <p:ph type="pic" sz="quarter" idx="13" hasCustomPrompt="1"/>
          </p:nvPr>
        </p:nvSpPr>
        <p:spPr>
          <a:xfrm>
            <a:off x="1" y="0"/>
            <a:ext cx="9144000" cy="5143500"/>
          </a:xfrm>
          <a:solidFill>
            <a:schemeClr val="bg1">
              <a:lumMod val="95000"/>
            </a:schemeClr>
          </a:solidFill>
        </p:spPr>
        <p:txBody>
          <a:bodyPr vert="horz" wrap="square" lIns="81621" tIns="40811" rIns="81621" bIns="40811" rtlCol="0" anchor="ctr" anchorCtr="1">
            <a:noAutofit/>
          </a:bodyPr>
          <a:lstStyle>
            <a:lvl1pPr marL="0" indent="0">
              <a:buNone/>
              <a:defRPr lang="en-GB" sz="1600"/>
            </a:lvl1pPr>
          </a:lstStyle>
          <a:p>
            <a:pPr marL="204053" lvl="0" indent="-204053" algn="ctr"/>
            <a:r>
              <a:rPr lang="en-US" dirty="0"/>
              <a:t>Insert image</a:t>
            </a:r>
            <a:endParaRPr lang="en-GB" dirty="0"/>
          </a:p>
        </p:txBody>
      </p:sp>
      <p:sp>
        <p:nvSpPr>
          <p:cNvPr id="2" name="Title 1">
            <a:extLst>
              <a:ext uri="{FF2B5EF4-FFF2-40B4-BE49-F238E27FC236}">
                <a16:creationId xmlns:a16="http://schemas.microsoft.com/office/drawing/2014/main" id="{0E11612A-63A3-4175-9F77-FA03CCD38D4B}"/>
              </a:ext>
            </a:extLst>
          </p:cNvPr>
          <p:cNvSpPr>
            <a:spLocks noGrp="1"/>
          </p:cNvSpPr>
          <p:nvPr>
            <p:ph type="ctrTitle" hasCustomPrompt="1"/>
          </p:nvPr>
        </p:nvSpPr>
        <p:spPr>
          <a:xfrm>
            <a:off x="521155" y="3579822"/>
            <a:ext cx="3680732" cy="622567"/>
          </a:xfrm>
        </p:spPr>
        <p:txBody>
          <a:bodyPr vert="horz" wrap="square" lIns="81621" tIns="40811" rIns="81621" bIns="40811" rtlCol="0" anchor="b">
            <a:spAutoFit/>
          </a:bodyPr>
          <a:lstStyle>
            <a:lvl1pPr>
              <a:defRPr lang="en-GB" sz="3900" b="1" spc="-134" dirty="0">
                <a:solidFill>
                  <a:schemeClr val="bg1"/>
                </a:solidFill>
                <a:latin typeface="+mj-lt"/>
              </a:defRPr>
            </a:lvl1pPr>
          </a:lstStyle>
          <a:p>
            <a:pPr marL="0" lvl="0"/>
            <a:r>
              <a:rPr lang="en-US" dirty="0"/>
              <a:t>Thank You</a:t>
            </a:r>
            <a:endParaRPr lang="en-GB" dirty="0"/>
          </a:p>
        </p:txBody>
      </p:sp>
    </p:spTree>
    <p:extLst>
      <p:ext uri="{BB962C8B-B14F-4D97-AF65-F5344CB8AC3E}">
        <p14:creationId xmlns:p14="http://schemas.microsoft.com/office/powerpoint/2010/main" val="7341928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ítol i objectes">
  <p:cSld name="1_Títol i objectes">
    <p:bg>
      <p:bgPr>
        <a:solidFill>
          <a:srgbClr val="F2F2F2"/>
        </a:solidFill>
        <a:effectLst/>
      </p:bgPr>
    </p:bg>
    <p:spTree>
      <p:nvGrpSpPr>
        <p:cNvPr id="1" name="Shape 38"/>
        <p:cNvGrpSpPr/>
        <p:nvPr/>
      </p:nvGrpSpPr>
      <p:grpSpPr>
        <a:xfrm>
          <a:off x="0" y="0"/>
          <a:ext cx="0" cy="0"/>
          <a:chOff x="0" y="0"/>
          <a:chExt cx="0" cy="0"/>
        </a:xfrm>
      </p:grpSpPr>
      <p:sp>
        <p:nvSpPr>
          <p:cNvPr id="39" name="Google Shape;39;p6"/>
          <p:cNvSpPr/>
          <p:nvPr/>
        </p:nvSpPr>
        <p:spPr>
          <a:xfrm>
            <a:off x="-1" y="0"/>
            <a:ext cx="9144000" cy="5143500"/>
          </a:xfrm>
          <a:prstGeom prst="frame">
            <a:avLst>
              <a:gd name="adj1" fmla="val 1736"/>
            </a:avLst>
          </a:prstGeom>
          <a:solidFill>
            <a:schemeClr val="lt1"/>
          </a:solidFill>
          <a:ln>
            <a:noFill/>
          </a:ln>
        </p:spPr>
        <p:txBody>
          <a:bodyPr spcFirstLastPara="1" wrap="square" lIns="83800" tIns="41875" rIns="83800" bIns="41875" anchor="ctr" anchorCtr="0">
            <a:noAutofit/>
          </a:bodyPr>
          <a:lstStyle/>
          <a:p>
            <a:pPr marL="0" marR="0" lvl="0" indent="0" algn="ctr" rtl="0">
              <a:spcBef>
                <a:spcPts val="0"/>
              </a:spcBef>
              <a:spcAft>
                <a:spcPts val="0"/>
              </a:spcAft>
              <a:buNone/>
            </a:pPr>
            <a:endParaRPr sz="1600">
              <a:solidFill>
                <a:schemeClr val="dk1"/>
              </a:solidFill>
              <a:latin typeface="Century Gothic"/>
              <a:ea typeface="Century Gothic"/>
              <a:cs typeface="Century Gothic"/>
              <a:sym typeface="Century Gothic"/>
            </a:endParaRPr>
          </a:p>
        </p:txBody>
      </p:sp>
      <p:sp>
        <p:nvSpPr>
          <p:cNvPr id="40" name="Google Shape;40;p6"/>
          <p:cNvSpPr/>
          <p:nvPr/>
        </p:nvSpPr>
        <p:spPr>
          <a:xfrm>
            <a:off x="334736" y="-1"/>
            <a:ext cx="891600" cy="96000"/>
          </a:xfrm>
          <a:prstGeom prst="rect">
            <a:avLst/>
          </a:prstGeom>
          <a:solidFill>
            <a:schemeClr val="accent2"/>
          </a:solidFill>
          <a:ln>
            <a:noFill/>
          </a:ln>
        </p:spPr>
        <p:txBody>
          <a:bodyPr spcFirstLastPara="1" wrap="square" lIns="83800" tIns="41875" rIns="83800" bIns="41875" anchor="ctr" anchorCtr="0">
            <a:noAutofit/>
          </a:bodyPr>
          <a:lstStyle/>
          <a:p>
            <a:pPr marL="0" marR="0" lvl="0" indent="0" algn="ctr" rtl="0">
              <a:spcBef>
                <a:spcPts val="0"/>
              </a:spcBef>
              <a:spcAft>
                <a:spcPts val="0"/>
              </a:spcAft>
              <a:buNone/>
            </a:pPr>
            <a:endParaRPr sz="1600">
              <a:solidFill>
                <a:schemeClr val="dk1"/>
              </a:solidFill>
              <a:latin typeface="Century Gothic"/>
              <a:ea typeface="Century Gothic"/>
              <a:cs typeface="Century Gothic"/>
              <a:sym typeface="Century Gothic"/>
            </a:endParaRPr>
          </a:p>
        </p:txBody>
      </p:sp>
      <p:sp>
        <p:nvSpPr>
          <p:cNvPr id="41" name="Google Shape;41;p6"/>
          <p:cNvSpPr/>
          <p:nvPr/>
        </p:nvSpPr>
        <p:spPr>
          <a:xfrm>
            <a:off x="8520025" y="4776788"/>
            <a:ext cx="252000" cy="366600"/>
          </a:xfrm>
          <a:prstGeom prst="rect">
            <a:avLst/>
          </a:prstGeom>
          <a:solidFill>
            <a:srgbClr val="D8D8D8"/>
          </a:solidFill>
          <a:ln>
            <a:noFill/>
          </a:ln>
        </p:spPr>
        <p:txBody>
          <a:bodyPr spcFirstLastPara="1" wrap="square" lIns="83800" tIns="41875" rIns="83800" bIns="41875" anchor="ctr" anchorCtr="0">
            <a:noAutofit/>
          </a:bodyPr>
          <a:lstStyle/>
          <a:p>
            <a:pPr marL="0" marR="0" lvl="0" indent="0" algn="ctr" rtl="0">
              <a:spcBef>
                <a:spcPts val="0"/>
              </a:spcBef>
              <a:spcAft>
                <a:spcPts val="0"/>
              </a:spcAft>
              <a:buNone/>
            </a:pPr>
            <a:endParaRPr sz="1600">
              <a:solidFill>
                <a:schemeClr val="dk1"/>
              </a:solidFill>
              <a:latin typeface="Century Gothic"/>
              <a:ea typeface="Century Gothic"/>
              <a:cs typeface="Century Gothic"/>
              <a:sym typeface="Century Gothic"/>
            </a:endParaRPr>
          </a:p>
        </p:txBody>
      </p:sp>
      <p:sp>
        <p:nvSpPr>
          <p:cNvPr id="42" name="Google Shape;42;p6"/>
          <p:cNvSpPr txBox="1"/>
          <p:nvPr/>
        </p:nvSpPr>
        <p:spPr>
          <a:xfrm>
            <a:off x="8520025" y="4776789"/>
            <a:ext cx="252000" cy="273900"/>
          </a:xfrm>
          <a:prstGeom prst="rect">
            <a:avLst/>
          </a:prstGeom>
          <a:solidFill>
            <a:schemeClr val="accent2"/>
          </a:solidFill>
          <a:ln>
            <a:noFill/>
          </a:ln>
        </p:spPr>
        <p:txBody>
          <a:bodyPr spcFirstLastPara="1" wrap="square" lIns="0" tIns="41875" rIns="0" bIns="41875" anchor="ctr" anchorCtr="0">
            <a:noAutofit/>
          </a:bodyPr>
          <a:lstStyle/>
          <a:p>
            <a:pPr marL="0" marR="0" lvl="0" indent="0" algn="ctr" rtl="0">
              <a:lnSpc>
                <a:spcPct val="90000"/>
              </a:lnSpc>
              <a:spcBef>
                <a:spcPts val="0"/>
              </a:spcBef>
              <a:spcAft>
                <a:spcPts val="0"/>
              </a:spcAft>
              <a:buClr>
                <a:schemeClr val="lt1"/>
              </a:buClr>
              <a:buSzPts val="900"/>
              <a:buFont typeface="Arial"/>
              <a:buNone/>
            </a:pPr>
            <a:fld id="{00000000-1234-1234-1234-123412341234}" type="slidenum">
              <a:rPr lang="ca-ES" sz="900" b="1">
                <a:solidFill>
                  <a:schemeClr val="lt1"/>
                </a:solidFill>
                <a:latin typeface="Century Gothic"/>
                <a:ea typeface="Century Gothic"/>
                <a:cs typeface="Century Gothic"/>
                <a:sym typeface="Century Gothic"/>
              </a:rPr>
              <a:t>‹Nº›</a:t>
            </a:fld>
            <a:endParaRPr sz="900" b="1">
              <a:solidFill>
                <a:schemeClr val="lt1"/>
              </a:solidFill>
              <a:latin typeface="Century Gothic"/>
              <a:ea typeface="Century Gothic"/>
              <a:cs typeface="Century Gothic"/>
              <a:sym typeface="Century Gothic"/>
            </a:endParaRPr>
          </a:p>
        </p:txBody>
      </p:sp>
      <p:sp>
        <p:nvSpPr>
          <p:cNvPr id="43" name="Google Shape;43;p6"/>
          <p:cNvSpPr txBox="1">
            <a:spLocks noGrp="1"/>
          </p:cNvSpPr>
          <p:nvPr>
            <p:ph type="title"/>
          </p:nvPr>
        </p:nvSpPr>
        <p:spPr>
          <a:xfrm>
            <a:off x="334736" y="375163"/>
            <a:ext cx="8380800" cy="443100"/>
          </a:xfrm>
          <a:prstGeom prst="rect">
            <a:avLst/>
          </a:prstGeom>
          <a:noFill/>
          <a:ln>
            <a:noFill/>
          </a:ln>
        </p:spPr>
        <p:txBody>
          <a:bodyPr spcFirstLastPara="1" wrap="square" lIns="83800" tIns="41875" rIns="83800" bIns="41875" anchor="ctr" anchorCtr="0">
            <a:noAutofit/>
          </a:bodyPr>
          <a:lstStyle>
            <a:lvl1pPr lvl="0" algn="l">
              <a:lnSpc>
                <a:spcPct val="90000"/>
              </a:lnSpc>
              <a:spcBef>
                <a:spcPts val="0"/>
              </a:spcBef>
              <a:spcAft>
                <a:spcPts val="0"/>
              </a:spcAft>
              <a:buClr>
                <a:schemeClr val="dk1"/>
              </a:buClr>
              <a:buSzPts val="1600"/>
              <a:buNone/>
              <a:defRPr/>
            </a:lvl1pPr>
            <a:lvl2pPr lvl="1">
              <a:spcBef>
                <a:spcPts val="0"/>
              </a:spcBef>
              <a:spcAft>
                <a:spcPts val="0"/>
              </a:spcAft>
              <a:buSzPts val="1300"/>
              <a:buNone/>
              <a:defRPr/>
            </a:lvl2pPr>
            <a:lvl3pPr lvl="2">
              <a:spcBef>
                <a:spcPts val="0"/>
              </a:spcBef>
              <a:spcAft>
                <a:spcPts val="0"/>
              </a:spcAft>
              <a:buSzPts val="1300"/>
              <a:buNone/>
              <a:defRPr/>
            </a:lvl3pPr>
            <a:lvl4pPr lvl="3">
              <a:spcBef>
                <a:spcPts val="0"/>
              </a:spcBef>
              <a:spcAft>
                <a:spcPts val="0"/>
              </a:spcAft>
              <a:buSzPts val="1300"/>
              <a:buNone/>
              <a:defRPr/>
            </a:lvl4pPr>
            <a:lvl5pPr lvl="4">
              <a:spcBef>
                <a:spcPts val="0"/>
              </a:spcBef>
              <a:spcAft>
                <a:spcPts val="0"/>
              </a:spcAft>
              <a:buSzPts val="1300"/>
              <a:buNone/>
              <a:defRPr/>
            </a:lvl5pPr>
            <a:lvl6pPr lvl="5">
              <a:spcBef>
                <a:spcPts val="0"/>
              </a:spcBef>
              <a:spcAft>
                <a:spcPts val="0"/>
              </a:spcAft>
              <a:buSzPts val="1300"/>
              <a:buNone/>
              <a:defRPr/>
            </a:lvl6pPr>
            <a:lvl7pPr lvl="6">
              <a:spcBef>
                <a:spcPts val="0"/>
              </a:spcBef>
              <a:spcAft>
                <a:spcPts val="0"/>
              </a:spcAft>
              <a:buSzPts val="1300"/>
              <a:buNone/>
              <a:defRPr/>
            </a:lvl7pPr>
            <a:lvl8pPr lvl="7">
              <a:spcBef>
                <a:spcPts val="0"/>
              </a:spcBef>
              <a:spcAft>
                <a:spcPts val="0"/>
              </a:spcAft>
              <a:buSzPts val="1300"/>
              <a:buNone/>
              <a:defRPr/>
            </a:lvl8pPr>
            <a:lvl9pPr lvl="8">
              <a:spcBef>
                <a:spcPts val="0"/>
              </a:spcBef>
              <a:spcAft>
                <a:spcPts val="0"/>
              </a:spcAft>
              <a:buSzPts val="1300"/>
              <a:buNone/>
              <a:defRPr/>
            </a:lvl9pPr>
          </a:lstStyle>
          <a:p>
            <a:endParaRPr/>
          </a:p>
        </p:txBody>
      </p:sp>
      <p:sp>
        <p:nvSpPr>
          <p:cNvPr id="44" name="Google Shape;44;p6"/>
          <p:cNvSpPr txBox="1">
            <a:spLocks noGrp="1"/>
          </p:cNvSpPr>
          <p:nvPr>
            <p:ph type="body" idx="1"/>
          </p:nvPr>
        </p:nvSpPr>
        <p:spPr>
          <a:xfrm>
            <a:off x="334737" y="1097280"/>
            <a:ext cx="6023100" cy="3577500"/>
          </a:xfrm>
          <a:prstGeom prst="rect">
            <a:avLst/>
          </a:prstGeom>
          <a:noFill/>
          <a:ln>
            <a:noFill/>
          </a:ln>
        </p:spPr>
        <p:txBody>
          <a:bodyPr spcFirstLastPara="1" wrap="square" lIns="83800" tIns="41875" rIns="83800" bIns="41875" anchor="t" anchorCtr="0">
            <a:noAutofit/>
          </a:bodyPr>
          <a:lstStyle>
            <a:lvl1pPr marL="457200" lvl="0" indent="-330200" algn="l">
              <a:lnSpc>
                <a:spcPct val="100000"/>
              </a:lnSpc>
              <a:spcBef>
                <a:spcPts val="500"/>
              </a:spcBef>
              <a:spcAft>
                <a:spcPts val="0"/>
              </a:spcAft>
              <a:buClr>
                <a:srgbClr val="3F3F3F"/>
              </a:buClr>
              <a:buSzPts val="1600"/>
              <a:buChar char="•"/>
              <a:defRPr sz="1600">
                <a:solidFill>
                  <a:srgbClr val="3F3F3F"/>
                </a:solidFill>
              </a:defRPr>
            </a:lvl1pPr>
            <a:lvl2pPr marL="914400" lvl="1" indent="-323850" algn="l">
              <a:lnSpc>
                <a:spcPct val="100000"/>
              </a:lnSpc>
              <a:spcBef>
                <a:spcPts val="1100"/>
              </a:spcBef>
              <a:spcAft>
                <a:spcPts val="0"/>
              </a:spcAft>
              <a:buClr>
                <a:srgbClr val="3F3F3F"/>
              </a:buClr>
              <a:buSzPts val="1500"/>
              <a:buChar char="•"/>
              <a:defRPr sz="1500">
                <a:solidFill>
                  <a:srgbClr val="3F3F3F"/>
                </a:solidFill>
              </a:defRPr>
            </a:lvl2pPr>
            <a:lvl3pPr marL="1371600" lvl="2" indent="-311150" algn="l">
              <a:lnSpc>
                <a:spcPct val="100000"/>
              </a:lnSpc>
              <a:spcBef>
                <a:spcPts val="1100"/>
              </a:spcBef>
              <a:spcAft>
                <a:spcPts val="0"/>
              </a:spcAft>
              <a:buClr>
                <a:srgbClr val="3F3F3F"/>
              </a:buClr>
              <a:buSzPts val="1300"/>
              <a:buChar char="•"/>
              <a:defRPr sz="1300">
                <a:solidFill>
                  <a:srgbClr val="3F3F3F"/>
                </a:solidFill>
              </a:defRPr>
            </a:lvl3pPr>
            <a:lvl4pPr marL="1828800" lvl="3" indent="-311150" algn="l">
              <a:lnSpc>
                <a:spcPct val="90000"/>
              </a:lnSpc>
              <a:spcBef>
                <a:spcPts val="1100"/>
              </a:spcBef>
              <a:spcAft>
                <a:spcPts val="0"/>
              </a:spcAft>
              <a:buClr>
                <a:schemeClr val="dk1"/>
              </a:buClr>
              <a:buSzPts val="1300"/>
              <a:buChar char="•"/>
              <a:defRPr sz="1300"/>
            </a:lvl4pPr>
            <a:lvl5pPr marL="2286000" lvl="4" indent="-311150" algn="l">
              <a:lnSpc>
                <a:spcPct val="90000"/>
              </a:lnSpc>
              <a:spcBef>
                <a:spcPts val="500"/>
              </a:spcBef>
              <a:spcAft>
                <a:spcPts val="0"/>
              </a:spcAft>
              <a:buClr>
                <a:schemeClr val="dk1"/>
              </a:buClr>
              <a:buSzPts val="1300"/>
              <a:buChar char="•"/>
              <a:defRPr sz="1300"/>
            </a:lvl5pPr>
            <a:lvl6pPr marL="2743200" lvl="5" indent="-330200" algn="l">
              <a:lnSpc>
                <a:spcPct val="90000"/>
              </a:lnSpc>
              <a:spcBef>
                <a:spcPts val="500"/>
              </a:spcBef>
              <a:spcAft>
                <a:spcPts val="0"/>
              </a:spcAft>
              <a:buClr>
                <a:schemeClr val="dk1"/>
              </a:buClr>
              <a:buSzPts val="1600"/>
              <a:buChar char="•"/>
              <a:defRPr/>
            </a:lvl6pPr>
            <a:lvl7pPr marL="3200400" lvl="6" indent="-330200" algn="l">
              <a:lnSpc>
                <a:spcPct val="90000"/>
              </a:lnSpc>
              <a:spcBef>
                <a:spcPts val="500"/>
              </a:spcBef>
              <a:spcAft>
                <a:spcPts val="0"/>
              </a:spcAft>
              <a:buClr>
                <a:schemeClr val="dk1"/>
              </a:buClr>
              <a:buSzPts val="1600"/>
              <a:buChar char="•"/>
              <a:defRPr/>
            </a:lvl7pPr>
            <a:lvl8pPr marL="3657600" lvl="7" indent="-330200" algn="l">
              <a:lnSpc>
                <a:spcPct val="90000"/>
              </a:lnSpc>
              <a:spcBef>
                <a:spcPts val="500"/>
              </a:spcBef>
              <a:spcAft>
                <a:spcPts val="0"/>
              </a:spcAft>
              <a:buClr>
                <a:schemeClr val="dk1"/>
              </a:buClr>
              <a:buSzPts val="1600"/>
              <a:buChar char="•"/>
              <a:defRPr/>
            </a:lvl8pPr>
            <a:lvl9pPr marL="4114800" lvl="8" indent="-330200" algn="l">
              <a:lnSpc>
                <a:spcPct val="90000"/>
              </a:lnSpc>
              <a:spcBef>
                <a:spcPts val="500"/>
              </a:spcBef>
              <a:spcAft>
                <a:spcPts val="0"/>
              </a:spcAft>
              <a:buClr>
                <a:schemeClr val="dk1"/>
              </a:buClr>
              <a:buSzPts val="1600"/>
              <a:buChar char="•"/>
              <a:defRPr/>
            </a:lvl9pPr>
          </a:lstStyle>
          <a:p>
            <a:endParaRPr/>
          </a:p>
        </p:txBody>
      </p:sp>
    </p:spTree>
    <p:extLst>
      <p:ext uri="{BB962C8B-B14F-4D97-AF65-F5344CB8AC3E}">
        <p14:creationId xmlns:p14="http://schemas.microsoft.com/office/powerpoint/2010/main" val="32736458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with Image 1">
    <p:spTree>
      <p:nvGrpSpPr>
        <p:cNvPr id="1" name=""/>
        <p:cNvGrpSpPr/>
        <p:nvPr/>
      </p:nvGrpSpPr>
      <p:grpSpPr>
        <a:xfrm>
          <a:off x="0" y="0"/>
          <a:ext cx="0" cy="0"/>
          <a:chOff x="0" y="0"/>
          <a:chExt cx="0" cy="0"/>
        </a:xfrm>
      </p:grpSpPr>
      <p:sp>
        <p:nvSpPr>
          <p:cNvPr id="12" name="Freeform: Shape 11">
            <a:extLst>
              <a:ext uri="{FF2B5EF4-FFF2-40B4-BE49-F238E27FC236}">
                <a16:creationId xmlns:a16="http://schemas.microsoft.com/office/drawing/2014/main" id="{6D24BA90-E7BA-471E-AA13-3329EDCD80A2}"/>
              </a:ext>
            </a:extLst>
          </p:cNvPr>
          <p:cNvSpPr/>
          <p:nvPr userDrawn="1"/>
        </p:nvSpPr>
        <p:spPr>
          <a:xfrm flipV="1">
            <a:off x="-1" y="-1"/>
            <a:ext cx="9144001" cy="5143502"/>
          </a:xfrm>
          <a:custGeom>
            <a:avLst/>
            <a:gdLst>
              <a:gd name="connsiteX0" fmla="*/ 9171734 w 12192001"/>
              <a:gd name="connsiteY0" fmla="*/ 2269381 h 6858003"/>
              <a:gd name="connsiteX1" fmla="*/ 4981292 w 12192001"/>
              <a:gd name="connsiteY1" fmla="*/ 1670903 h 6858003"/>
              <a:gd name="connsiteX2" fmla="*/ 634550 w 12192001"/>
              <a:gd name="connsiteY2" fmla="*/ 1013497 h 6858003"/>
              <a:gd name="connsiteX3" fmla="*/ 123993 w 12192001"/>
              <a:gd name="connsiteY3" fmla="*/ 984148 h 6858003"/>
              <a:gd name="connsiteX4" fmla="*/ 123993 w 12192001"/>
              <a:gd name="connsiteY4" fmla="*/ 123993 h 6858003"/>
              <a:gd name="connsiteX5" fmla="*/ 12068007 w 12192001"/>
              <a:gd name="connsiteY5" fmla="*/ 123993 h 6858003"/>
              <a:gd name="connsiteX6" fmla="*/ 12068007 w 12192001"/>
              <a:gd name="connsiteY6" fmla="*/ 1962695 h 6858003"/>
              <a:gd name="connsiteX7" fmla="*/ 11543532 w 12192001"/>
              <a:gd name="connsiteY7" fmla="*/ 2051091 h 6858003"/>
              <a:gd name="connsiteX8" fmla="*/ 9171734 w 12192001"/>
              <a:gd name="connsiteY8" fmla="*/ 2269381 h 6858003"/>
              <a:gd name="connsiteX9" fmla="*/ 1 w 12192001"/>
              <a:gd name="connsiteY9" fmla="*/ 6858003 h 6858003"/>
              <a:gd name="connsiteX10" fmla="*/ 12192001 w 12192001"/>
              <a:gd name="connsiteY10" fmla="*/ 6858003 h 6858003"/>
              <a:gd name="connsiteX11" fmla="*/ 12192001 w 12192001"/>
              <a:gd name="connsiteY11" fmla="*/ 2724879 h 6858003"/>
              <a:gd name="connsiteX12" fmla="*/ 12192001 w 12192001"/>
              <a:gd name="connsiteY12" fmla="*/ 2477360 h 6858003"/>
              <a:gd name="connsiteX13" fmla="*/ 12192001 w 12192001"/>
              <a:gd name="connsiteY13" fmla="*/ 1941781 h 6858003"/>
              <a:gd name="connsiteX14" fmla="*/ 12192000 w 12192001"/>
              <a:gd name="connsiteY14" fmla="*/ 1941781 h 6858003"/>
              <a:gd name="connsiteX15" fmla="*/ 12192000 w 12192001"/>
              <a:gd name="connsiteY15" fmla="*/ 0 h 6858003"/>
              <a:gd name="connsiteX16" fmla="*/ 0 w 12192001"/>
              <a:gd name="connsiteY16" fmla="*/ 0 h 6858003"/>
              <a:gd name="connsiteX17" fmla="*/ 0 w 12192001"/>
              <a:gd name="connsiteY17" fmla="*/ 6858000 h 6858003"/>
              <a:gd name="connsiteX18" fmla="*/ 1 w 12192001"/>
              <a:gd name="connsiteY18" fmla="*/ 6858000 h 6858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192001" h="6858003">
                <a:moveTo>
                  <a:pt x="9171734" y="2269381"/>
                </a:moveTo>
                <a:cubicBezTo>
                  <a:pt x="8159059" y="2253684"/>
                  <a:pt x="6843276" y="2101858"/>
                  <a:pt x="4981292" y="1670903"/>
                </a:cubicBezTo>
                <a:cubicBezTo>
                  <a:pt x="3385010" y="1301444"/>
                  <a:pt x="2075869" y="1110459"/>
                  <a:pt x="634550" y="1013497"/>
                </a:cubicBezTo>
                <a:lnTo>
                  <a:pt x="123993" y="984148"/>
                </a:lnTo>
                <a:lnTo>
                  <a:pt x="123993" y="123993"/>
                </a:lnTo>
                <a:lnTo>
                  <a:pt x="12068007" y="123993"/>
                </a:lnTo>
                <a:lnTo>
                  <a:pt x="12068007" y="1962695"/>
                </a:lnTo>
                <a:lnTo>
                  <a:pt x="11543532" y="2051091"/>
                </a:lnTo>
                <a:cubicBezTo>
                  <a:pt x="10893978" y="2164649"/>
                  <a:pt x="10184410" y="2285079"/>
                  <a:pt x="9171734" y="2269381"/>
                </a:cubicBezTo>
                <a:close/>
                <a:moveTo>
                  <a:pt x="1" y="6858003"/>
                </a:moveTo>
                <a:lnTo>
                  <a:pt x="12192001" y="6858003"/>
                </a:lnTo>
                <a:lnTo>
                  <a:pt x="12192001" y="2724879"/>
                </a:lnTo>
                <a:lnTo>
                  <a:pt x="12192001" y="2477360"/>
                </a:lnTo>
                <a:lnTo>
                  <a:pt x="12192001" y="1941781"/>
                </a:lnTo>
                <a:lnTo>
                  <a:pt x="12192000" y="1941781"/>
                </a:lnTo>
                <a:lnTo>
                  <a:pt x="12192000" y="0"/>
                </a:lnTo>
                <a:lnTo>
                  <a:pt x="0" y="0"/>
                </a:lnTo>
                <a:lnTo>
                  <a:pt x="0" y="6858000"/>
                </a:lnTo>
                <a:lnTo>
                  <a:pt x="1"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1621" tIns="40811" rIns="81621" bIns="40811" rtlCol="0" anchor="ctr"/>
          <a:lstStyle/>
          <a:p>
            <a:pPr algn="ctr"/>
            <a:endParaRPr lang="en-GB" dirty="0"/>
          </a:p>
        </p:txBody>
      </p:sp>
      <p:sp>
        <p:nvSpPr>
          <p:cNvPr id="11" name="Picture Placeholder 10">
            <a:extLst>
              <a:ext uri="{FF2B5EF4-FFF2-40B4-BE49-F238E27FC236}">
                <a16:creationId xmlns:a16="http://schemas.microsoft.com/office/drawing/2014/main" id="{9467520A-F508-4AA5-BBCF-30AE2B312E04}"/>
              </a:ext>
            </a:extLst>
          </p:cNvPr>
          <p:cNvSpPr>
            <a:spLocks noGrp="1"/>
          </p:cNvSpPr>
          <p:nvPr>
            <p:ph type="pic" sz="quarter" idx="13" hasCustomPrompt="1"/>
          </p:nvPr>
        </p:nvSpPr>
        <p:spPr>
          <a:xfrm>
            <a:off x="92994" y="3440910"/>
            <a:ext cx="8958010" cy="1610081"/>
          </a:xfrm>
          <a:custGeom>
            <a:avLst/>
            <a:gdLst>
              <a:gd name="connsiteX0" fmla="*/ 9047741 w 11944014"/>
              <a:gd name="connsiteY0" fmla="*/ 1387 h 2146775"/>
              <a:gd name="connsiteX1" fmla="*/ 11419539 w 11944014"/>
              <a:gd name="connsiteY1" fmla="*/ 219677 h 2146775"/>
              <a:gd name="connsiteX2" fmla="*/ 11944014 w 11944014"/>
              <a:gd name="connsiteY2" fmla="*/ 308073 h 2146775"/>
              <a:gd name="connsiteX3" fmla="*/ 11944014 w 11944014"/>
              <a:gd name="connsiteY3" fmla="*/ 2146775 h 2146775"/>
              <a:gd name="connsiteX4" fmla="*/ 0 w 11944014"/>
              <a:gd name="connsiteY4" fmla="*/ 2146775 h 2146775"/>
              <a:gd name="connsiteX5" fmla="*/ 0 w 11944014"/>
              <a:gd name="connsiteY5" fmla="*/ 1286620 h 2146775"/>
              <a:gd name="connsiteX6" fmla="*/ 510557 w 11944014"/>
              <a:gd name="connsiteY6" fmla="*/ 1257271 h 2146775"/>
              <a:gd name="connsiteX7" fmla="*/ 4857299 w 11944014"/>
              <a:gd name="connsiteY7" fmla="*/ 599865 h 2146775"/>
              <a:gd name="connsiteX8" fmla="*/ 9047741 w 11944014"/>
              <a:gd name="connsiteY8" fmla="*/ 1387 h 214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44014" h="2146775">
                <a:moveTo>
                  <a:pt x="9047741" y="1387"/>
                </a:moveTo>
                <a:cubicBezTo>
                  <a:pt x="10060417" y="-14311"/>
                  <a:pt x="10769985" y="106119"/>
                  <a:pt x="11419539" y="219677"/>
                </a:cubicBezTo>
                <a:lnTo>
                  <a:pt x="11944014" y="308073"/>
                </a:lnTo>
                <a:lnTo>
                  <a:pt x="11944014" y="2146775"/>
                </a:lnTo>
                <a:lnTo>
                  <a:pt x="0" y="2146775"/>
                </a:lnTo>
                <a:lnTo>
                  <a:pt x="0" y="1286620"/>
                </a:lnTo>
                <a:lnTo>
                  <a:pt x="510557" y="1257271"/>
                </a:lnTo>
                <a:cubicBezTo>
                  <a:pt x="1951876" y="1160309"/>
                  <a:pt x="3261017" y="969324"/>
                  <a:pt x="4857299" y="599865"/>
                </a:cubicBezTo>
                <a:cubicBezTo>
                  <a:pt x="6719283" y="168910"/>
                  <a:pt x="8035066" y="17084"/>
                  <a:pt x="9047741" y="1387"/>
                </a:cubicBezTo>
                <a:close/>
              </a:path>
            </a:pathLst>
          </a:custGeom>
          <a:solidFill>
            <a:schemeClr val="bg1">
              <a:lumMod val="95000"/>
            </a:schemeClr>
          </a:solidFill>
        </p:spPr>
        <p:txBody>
          <a:bodyPr vert="horz" wrap="square" lIns="81621" tIns="40811" rIns="81621" bIns="40811" rtlCol="0" anchor="ctr" anchorCtr="1">
            <a:noAutofit/>
          </a:bodyPr>
          <a:lstStyle>
            <a:lvl1pPr marL="0" indent="0">
              <a:buNone/>
              <a:defRPr lang="en-GB" sz="1600" dirty="0"/>
            </a:lvl1pPr>
          </a:lstStyle>
          <a:p>
            <a:pPr marL="204053" lvl="0" indent="-204053" algn="ctr"/>
            <a:r>
              <a:rPr lang="en-US" dirty="0"/>
              <a:t>Insert Image</a:t>
            </a:r>
            <a:endParaRPr lang="en-GB" dirty="0"/>
          </a:p>
        </p:txBody>
      </p:sp>
      <p:sp>
        <p:nvSpPr>
          <p:cNvPr id="2" name="Title 1">
            <a:extLst>
              <a:ext uri="{FF2B5EF4-FFF2-40B4-BE49-F238E27FC236}">
                <a16:creationId xmlns:a16="http://schemas.microsoft.com/office/drawing/2014/main" id="{8C9A3716-1F35-4634-B53D-27722735B2D5}"/>
              </a:ext>
            </a:extLst>
          </p:cNvPr>
          <p:cNvSpPr>
            <a:spLocks noGrp="1"/>
          </p:cNvSpPr>
          <p:nvPr>
            <p:ph type="title" hasCustomPrompt="1"/>
          </p:nvPr>
        </p:nvSpPr>
        <p:spPr>
          <a:xfrm>
            <a:off x="522515" y="1208538"/>
            <a:ext cx="7249885" cy="560135"/>
          </a:xfrm>
        </p:spPr>
        <p:txBody>
          <a:bodyPr anchor="t">
            <a:noAutofit/>
          </a:bodyPr>
          <a:lstStyle>
            <a:lvl1pPr>
              <a:defRPr sz="4300" spc="-134">
                <a:solidFill>
                  <a:schemeClr val="tx1">
                    <a:lumMod val="75000"/>
                    <a:lumOff val="25000"/>
                  </a:schemeClr>
                </a:solidFill>
              </a:defRPr>
            </a:lvl1pPr>
          </a:lstStyle>
          <a:p>
            <a:r>
              <a:rPr lang="en-US" dirty="0"/>
              <a:t>Section Header 1</a:t>
            </a:r>
            <a:endParaRPr lang="en-GB" dirty="0"/>
          </a:p>
        </p:txBody>
      </p:sp>
      <p:sp>
        <p:nvSpPr>
          <p:cNvPr id="3" name="Text Placeholder 2">
            <a:extLst>
              <a:ext uri="{FF2B5EF4-FFF2-40B4-BE49-F238E27FC236}">
                <a16:creationId xmlns:a16="http://schemas.microsoft.com/office/drawing/2014/main" id="{F96A4796-E4C0-42FE-9F82-5D46B8789E25}"/>
              </a:ext>
            </a:extLst>
          </p:cNvPr>
          <p:cNvSpPr>
            <a:spLocks noGrp="1"/>
          </p:cNvSpPr>
          <p:nvPr>
            <p:ph type="body" idx="1" hasCustomPrompt="1"/>
          </p:nvPr>
        </p:nvSpPr>
        <p:spPr>
          <a:xfrm>
            <a:off x="522515" y="1848321"/>
            <a:ext cx="7249885" cy="193899"/>
          </a:xfrm>
        </p:spPr>
        <p:txBody>
          <a:bodyPr tIns="0" bIns="0">
            <a:spAutoFit/>
          </a:bodyPr>
          <a:lstStyle>
            <a:lvl1pPr marL="0" indent="0">
              <a:buNone/>
              <a:defRPr sz="1400">
                <a:solidFill>
                  <a:schemeClr val="accent3"/>
                </a:solidFill>
              </a:defRPr>
            </a:lvl1pPr>
            <a:lvl2pPr marL="408107" indent="0">
              <a:buNone/>
              <a:defRPr sz="1800">
                <a:solidFill>
                  <a:schemeClr val="tx1">
                    <a:tint val="75000"/>
                  </a:schemeClr>
                </a:solidFill>
              </a:defRPr>
            </a:lvl2pPr>
            <a:lvl3pPr marL="816214" indent="0">
              <a:buNone/>
              <a:defRPr sz="1600">
                <a:solidFill>
                  <a:schemeClr val="tx1">
                    <a:tint val="75000"/>
                  </a:schemeClr>
                </a:solidFill>
              </a:defRPr>
            </a:lvl3pPr>
            <a:lvl4pPr marL="1224321" indent="0">
              <a:buNone/>
              <a:defRPr sz="1400">
                <a:solidFill>
                  <a:schemeClr val="tx1">
                    <a:tint val="75000"/>
                  </a:schemeClr>
                </a:solidFill>
              </a:defRPr>
            </a:lvl4pPr>
            <a:lvl5pPr marL="1632429" indent="0">
              <a:buNone/>
              <a:defRPr sz="1400">
                <a:solidFill>
                  <a:schemeClr val="tx1">
                    <a:tint val="75000"/>
                  </a:schemeClr>
                </a:solidFill>
              </a:defRPr>
            </a:lvl5pPr>
            <a:lvl6pPr marL="2040535" indent="0">
              <a:buNone/>
              <a:defRPr sz="1400">
                <a:solidFill>
                  <a:schemeClr val="tx1">
                    <a:tint val="75000"/>
                  </a:schemeClr>
                </a:solidFill>
              </a:defRPr>
            </a:lvl6pPr>
            <a:lvl7pPr marL="2448642" indent="0">
              <a:buNone/>
              <a:defRPr sz="1400">
                <a:solidFill>
                  <a:schemeClr val="tx1">
                    <a:tint val="75000"/>
                  </a:schemeClr>
                </a:solidFill>
              </a:defRPr>
            </a:lvl7pPr>
            <a:lvl8pPr marL="2856749" indent="0">
              <a:buNone/>
              <a:defRPr sz="1400">
                <a:solidFill>
                  <a:schemeClr val="tx1">
                    <a:tint val="75000"/>
                  </a:schemeClr>
                </a:solidFill>
              </a:defRPr>
            </a:lvl8pPr>
            <a:lvl9pPr marL="3264857" indent="0">
              <a:buNone/>
              <a:defRPr sz="1400">
                <a:solidFill>
                  <a:schemeClr val="tx1">
                    <a:tint val="75000"/>
                  </a:schemeClr>
                </a:solidFill>
              </a:defRPr>
            </a:lvl9pPr>
          </a:lstStyle>
          <a:p>
            <a:pPr lvl="0"/>
            <a:r>
              <a:rPr lang="en-US" dirty="0"/>
              <a:t>Subtitle</a:t>
            </a:r>
          </a:p>
        </p:txBody>
      </p:sp>
      <p:sp>
        <p:nvSpPr>
          <p:cNvPr id="13" name="Rectangle 12">
            <a:extLst>
              <a:ext uri="{FF2B5EF4-FFF2-40B4-BE49-F238E27FC236}">
                <a16:creationId xmlns:a16="http://schemas.microsoft.com/office/drawing/2014/main" id="{560C8850-C2CD-4E0B-AA6F-6B884EB94B4B}"/>
              </a:ext>
            </a:extLst>
          </p:cNvPr>
          <p:cNvSpPr/>
          <p:nvPr userDrawn="1"/>
        </p:nvSpPr>
        <p:spPr>
          <a:xfrm>
            <a:off x="326573" y="1149037"/>
            <a:ext cx="54429" cy="1028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621" tIns="40811" rIns="81621" bIns="40811" rtlCol="0" anchor="ctr"/>
          <a:lstStyle/>
          <a:p>
            <a:pPr algn="ctr"/>
            <a:endParaRPr lang="en-GB" dirty="0"/>
          </a:p>
        </p:txBody>
      </p:sp>
      <p:sp>
        <p:nvSpPr>
          <p:cNvPr id="8" name="Rectangle 7">
            <a:extLst>
              <a:ext uri="{FF2B5EF4-FFF2-40B4-BE49-F238E27FC236}">
                <a16:creationId xmlns:a16="http://schemas.microsoft.com/office/drawing/2014/main" id="{80D3D7B7-CDD7-4664-B2D8-6F60FEAEAC45}"/>
              </a:ext>
            </a:extLst>
          </p:cNvPr>
          <p:cNvSpPr/>
          <p:nvPr userDrawn="1"/>
        </p:nvSpPr>
        <p:spPr>
          <a:xfrm>
            <a:off x="8520012" y="4776788"/>
            <a:ext cx="251932" cy="366713"/>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9" name="Slide Number Placeholder 5">
            <a:extLst>
              <a:ext uri="{FF2B5EF4-FFF2-40B4-BE49-F238E27FC236}">
                <a16:creationId xmlns:a16="http://schemas.microsoft.com/office/drawing/2014/main" id="{9E81145E-5F17-4CB6-9E17-ECF3BB38DE75}"/>
              </a:ext>
            </a:extLst>
          </p:cNvPr>
          <p:cNvSpPr txBox="1">
            <a:spLocks/>
          </p:cNvSpPr>
          <p:nvPr userDrawn="1"/>
        </p:nvSpPr>
        <p:spPr>
          <a:xfrm>
            <a:off x="8520012" y="4776789"/>
            <a:ext cx="251932" cy="273844"/>
          </a:xfrm>
          <a:prstGeom prst="rect">
            <a:avLst/>
          </a:prstGeom>
          <a:solidFill>
            <a:schemeClr val="accent2"/>
          </a:solidFill>
        </p:spPr>
        <p:txBody>
          <a:bodyPr vert="horz" lIns="0" tIns="40811" rIns="0" bIns="40811"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GB" b="1" smtClean="0">
                <a:solidFill>
                  <a:schemeClr val="bg1"/>
                </a:solidFill>
              </a:rPr>
              <a:pPr/>
              <a:t>‹Nº›</a:t>
            </a:fld>
            <a:endParaRPr lang="en-GB" b="1" dirty="0">
              <a:solidFill>
                <a:schemeClr val="bg1"/>
              </a:solidFill>
            </a:endParaRPr>
          </a:p>
        </p:txBody>
      </p:sp>
    </p:spTree>
    <p:extLst>
      <p:ext uri="{BB962C8B-B14F-4D97-AF65-F5344CB8AC3E}">
        <p14:creationId xmlns:p14="http://schemas.microsoft.com/office/powerpoint/2010/main" val="38391393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with Image 2">
    <p:spTree>
      <p:nvGrpSpPr>
        <p:cNvPr id="1" name=""/>
        <p:cNvGrpSpPr/>
        <p:nvPr/>
      </p:nvGrpSpPr>
      <p:grpSpPr>
        <a:xfrm>
          <a:off x="0" y="0"/>
          <a:ext cx="0" cy="0"/>
          <a:chOff x="0" y="0"/>
          <a:chExt cx="0" cy="0"/>
        </a:xfrm>
      </p:grpSpPr>
      <p:sp>
        <p:nvSpPr>
          <p:cNvPr id="7" name="Picture Placeholder 4">
            <a:extLst>
              <a:ext uri="{FF2B5EF4-FFF2-40B4-BE49-F238E27FC236}">
                <a16:creationId xmlns:a16="http://schemas.microsoft.com/office/drawing/2014/main" id="{A836EFBB-5449-47CB-96D6-CB08287F755D}"/>
              </a:ext>
            </a:extLst>
          </p:cNvPr>
          <p:cNvSpPr>
            <a:spLocks noGrp="1"/>
          </p:cNvSpPr>
          <p:nvPr>
            <p:ph type="pic" sz="quarter" idx="11" hasCustomPrompt="1"/>
          </p:nvPr>
        </p:nvSpPr>
        <p:spPr>
          <a:xfrm>
            <a:off x="2" y="0"/>
            <a:ext cx="9143999" cy="5143500"/>
          </a:xfrm>
          <a:solidFill>
            <a:schemeClr val="bg1">
              <a:lumMod val="95000"/>
            </a:schemeClr>
          </a:solidFill>
        </p:spPr>
        <p:txBody>
          <a:bodyPr vert="horz" wrap="square" lIns="81621" tIns="40811" rIns="81621" bIns="40811" rtlCol="0" anchor="ctr" anchorCtr="1">
            <a:noAutofit/>
          </a:bodyPr>
          <a:lstStyle>
            <a:lvl1pPr marL="0" indent="0">
              <a:buNone/>
              <a:defRPr lang="en-GB" sz="1600" dirty="0">
                <a:solidFill>
                  <a:schemeClr val="tx1"/>
                </a:solidFill>
              </a:defRPr>
            </a:lvl1pPr>
          </a:lstStyle>
          <a:p>
            <a:pPr marL="204053" lvl="0" indent="-204053" algn="ctr"/>
            <a:r>
              <a:rPr lang="en-US" dirty="0"/>
              <a:t>Insert Image</a:t>
            </a:r>
            <a:endParaRPr lang="en-GB" dirty="0"/>
          </a:p>
        </p:txBody>
      </p:sp>
      <p:sp>
        <p:nvSpPr>
          <p:cNvPr id="2" name="Title 1">
            <a:extLst>
              <a:ext uri="{FF2B5EF4-FFF2-40B4-BE49-F238E27FC236}">
                <a16:creationId xmlns:a16="http://schemas.microsoft.com/office/drawing/2014/main" id="{8C9A3716-1F35-4634-B53D-27722735B2D5}"/>
              </a:ext>
            </a:extLst>
          </p:cNvPr>
          <p:cNvSpPr>
            <a:spLocks noGrp="1"/>
          </p:cNvSpPr>
          <p:nvPr>
            <p:ph type="title" hasCustomPrompt="1"/>
          </p:nvPr>
        </p:nvSpPr>
        <p:spPr>
          <a:xfrm>
            <a:off x="522515" y="2895600"/>
            <a:ext cx="7249885" cy="1265040"/>
          </a:xfrm>
        </p:spPr>
        <p:txBody>
          <a:bodyPr anchor="b">
            <a:noAutofit/>
          </a:bodyPr>
          <a:lstStyle>
            <a:lvl1pPr>
              <a:defRPr sz="4300" spc="-134">
                <a:solidFill>
                  <a:schemeClr val="bg1"/>
                </a:solidFill>
              </a:defRPr>
            </a:lvl1pPr>
          </a:lstStyle>
          <a:p>
            <a:r>
              <a:rPr lang="en-US" dirty="0"/>
              <a:t>Section Header 2</a:t>
            </a:r>
            <a:endParaRPr lang="en-GB" dirty="0"/>
          </a:p>
        </p:txBody>
      </p:sp>
      <p:sp>
        <p:nvSpPr>
          <p:cNvPr id="3" name="Text Placeholder 2">
            <a:extLst>
              <a:ext uri="{FF2B5EF4-FFF2-40B4-BE49-F238E27FC236}">
                <a16:creationId xmlns:a16="http://schemas.microsoft.com/office/drawing/2014/main" id="{F96A4796-E4C0-42FE-9F82-5D46B8789E25}"/>
              </a:ext>
            </a:extLst>
          </p:cNvPr>
          <p:cNvSpPr>
            <a:spLocks noGrp="1"/>
          </p:cNvSpPr>
          <p:nvPr>
            <p:ph type="body" idx="1" hasCustomPrompt="1"/>
          </p:nvPr>
        </p:nvSpPr>
        <p:spPr>
          <a:xfrm>
            <a:off x="522515" y="4207631"/>
            <a:ext cx="7249885" cy="193899"/>
          </a:xfrm>
        </p:spPr>
        <p:txBody>
          <a:bodyPr tIns="0" bIns="0">
            <a:spAutoFit/>
          </a:bodyPr>
          <a:lstStyle>
            <a:lvl1pPr marL="0" indent="0">
              <a:buNone/>
              <a:defRPr sz="1400">
                <a:solidFill>
                  <a:schemeClr val="bg1"/>
                </a:solidFill>
              </a:defRPr>
            </a:lvl1pPr>
            <a:lvl2pPr marL="408107" indent="0">
              <a:buNone/>
              <a:defRPr sz="1800">
                <a:solidFill>
                  <a:schemeClr val="tx1">
                    <a:tint val="75000"/>
                  </a:schemeClr>
                </a:solidFill>
              </a:defRPr>
            </a:lvl2pPr>
            <a:lvl3pPr marL="816214" indent="0">
              <a:buNone/>
              <a:defRPr sz="1600">
                <a:solidFill>
                  <a:schemeClr val="tx1">
                    <a:tint val="75000"/>
                  </a:schemeClr>
                </a:solidFill>
              </a:defRPr>
            </a:lvl3pPr>
            <a:lvl4pPr marL="1224321" indent="0">
              <a:buNone/>
              <a:defRPr sz="1400">
                <a:solidFill>
                  <a:schemeClr val="tx1">
                    <a:tint val="75000"/>
                  </a:schemeClr>
                </a:solidFill>
              </a:defRPr>
            </a:lvl4pPr>
            <a:lvl5pPr marL="1632429" indent="0">
              <a:buNone/>
              <a:defRPr sz="1400">
                <a:solidFill>
                  <a:schemeClr val="tx1">
                    <a:tint val="75000"/>
                  </a:schemeClr>
                </a:solidFill>
              </a:defRPr>
            </a:lvl5pPr>
            <a:lvl6pPr marL="2040535" indent="0">
              <a:buNone/>
              <a:defRPr sz="1400">
                <a:solidFill>
                  <a:schemeClr val="tx1">
                    <a:tint val="75000"/>
                  </a:schemeClr>
                </a:solidFill>
              </a:defRPr>
            </a:lvl6pPr>
            <a:lvl7pPr marL="2448642" indent="0">
              <a:buNone/>
              <a:defRPr sz="1400">
                <a:solidFill>
                  <a:schemeClr val="tx1">
                    <a:tint val="75000"/>
                  </a:schemeClr>
                </a:solidFill>
              </a:defRPr>
            </a:lvl7pPr>
            <a:lvl8pPr marL="2856749" indent="0">
              <a:buNone/>
              <a:defRPr sz="1400">
                <a:solidFill>
                  <a:schemeClr val="tx1">
                    <a:tint val="75000"/>
                  </a:schemeClr>
                </a:solidFill>
              </a:defRPr>
            </a:lvl8pPr>
            <a:lvl9pPr marL="3264857" indent="0">
              <a:buNone/>
              <a:defRPr sz="1400">
                <a:solidFill>
                  <a:schemeClr val="tx1">
                    <a:tint val="75000"/>
                  </a:schemeClr>
                </a:solidFill>
              </a:defRPr>
            </a:lvl9pPr>
          </a:lstStyle>
          <a:p>
            <a:pPr lvl="0"/>
            <a:r>
              <a:rPr lang="en-US" dirty="0"/>
              <a:t>Subtitle</a:t>
            </a:r>
          </a:p>
        </p:txBody>
      </p:sp>
      <p:sp>
        <p:nvSpPr>
          <p:cNvPr id="8" name="Rectangle 7">
            <a:extLst>
              <a:ext uri="{FF2B5EF4-FFF2-40B4-BE49-F238E27FC236}">
                <a16:creationId xmlns:a16="http://schemas.microsoft.com/office/drawing/2014/main" id="{5B68A07C-35C9-40A7-8487-9EAD314C595A}"/>
              </a:ext>
            </a:extLst>
          </p:cNvPr>
          <p:cNvSpPr/>
          <p:nvPr userDrawn="1"/>
        </p:nvSpPr>
        <p:spPr>
          <a:xfrm>
            <a:off x="8520012" y="4776788"/>
            <a:ext cx="251932" cy="366713"/>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9" name="Slide Number Placeholder 5">
            <a:extLst>
              <a:ext uri="{FF2B5EF4-FFF2-40B4-BE49-F238E27FC236}">
                <a16:creationId xmlns:a16="http://schemas.microsoft.com/office/drawing/2014/main" id="{CE9143E8-1B27-4F08-9F20-BE30B14AC24E}"/>
              </a:ext>
            </a:extLst>
          </p:cNvPr>
          <p:cNvSpPr txBox="1">
            <a:spLocks/>
          </p:cNvSpPr>
          <p:nvPr userDrawn="1"/>
        </p:nvSpPr>
        <p:spPr>
          <a:xfrm>
            <a:off x="8520012" y="4776789"/>
            <a:ext cx="251932" cy="273844"/>
          </a:xfrm>
          <a:prstGeom prst="rect">
            <a:avLst/>
          </a:prstGeom>
          <a:solidFill>
            <a:schemeClr val="accent2"/>
          </a:solidFill>
        </p:spPr>
        <p:txBody>
          <a:bodyPr vert="horz" lIns="0" tIns="40811" rIns="0" bIns="40811"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GB" b="1" smtClean="0">
                <a:solidFill>
                  <a:schemeClr val="bg1"/>
                </a:solidFill>
              </a:rPr>
              <a:pPr/>
              <a:t>‹Nº›</a:t>
            </a:fld>
            <a:endParaRPr lang="en-GB" b="1" dirty="0">
              <a:solidFill>
                <a:schemeClr val="bg1"/>
              </a:solidFill>
            </a:endParaRPr>
          </a:p>
        </p:txBody>
      </p:sp>
    </p:spTree>
    <p:extLst>
      <p:ext uri="{BB962C8B-B14F-4D97-AF65-F5344CB8AC3E}">
        <p14:creationId xmlns:p14="http://schemas.microsoft.com/office/powerpoint/2010/main" val="15470558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ítol i objectes">
    <p:bg>
      <p:bgPr>
        <a:solidFill>
          <a:schemeClr val="bg1">
            <a:lumMod val="95000"/>
          </a:schemeClr>
        </a:solidFill>
        <a:effectLst/>
      </p:bgPr>
    </p:bg>
    <p:spTree>
      <p:nvGrpSpPr>
        <p:cNvPr id="1" name=""/>
        <p:cNvGrpSpPr/>
        <p:nvPr/>
      </p:nvGrpSpPr>
      <p:grpSpPr>
        <a:xfrm>
          <a:off x="0" y="0"/>
          <a:ext cx="0" cy="0"/>
          <a:chOff x="0" y="0"/>
          <a:chExt cx="0" cy="0"/>
        </a:xfrm>
      </p:grpSpPr>
      <p:sp>
        <p:nvSpPr>
          <p:cNvPr id="8" name="Frame 7">
            <a:extLst>
              <a:ext uri="{FF2B5EF4-FFF2-40B4-BE49-F238E27FC236}">
                <a16:creationId xmlns:a16="http://schemas.microsoft.com/office/drawing/2014/main" id="{53B0C39E-3796-4132-81FF-5A58EAF300A5}"/>
              </a:ext>
            </a:extLst>
          </p:cNvPr>
          <p:cNvSpPr/>
          <p:nvPr userDrawn="1"/>
        </p:nvSpPr>
        <p:spPr>
          <a:xfrm>
            <a:off x="-1" y="0"/>
            <a:ext cx="9144001" cy="5143500"/>
          </a:xfrm>
          <a:prstGeom prst="frame">
            <a:avLst>
              <a:gd name="adj1" fmla="val 173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7" name="Rectangle 6">
            <a:extLst>
              <a:ext uri="{FF2B5EF4-FFF2-40B4-BE49-F238E27FC236}">
                <a16:creationId xmlns:a16="http://schemas.microsoft.com/office/drawing/2014/main" id="{0FA6C5C5-5069-4AE6-8A3D-3F2C6B9506E4}"/>
              </a:ext>
            </a:extLst>
          </p:cNvPr>
          <p:cNvSpPr/>
          <p:nvPr userDrawn="1"/>
        </p:nvSpPr>
        <p:spPr>
          <a:xfrm>
            <a:off x="334736" y="-1"/>
            <a:ext cx="891540" cy="96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9" name="Rectangle 8">
            <a:extLst>
              <a:ext uri="{FF2B5EF4-FFF2-40B4-BE49-F238E27FC236}">
                <a16:creationId xmlns:a16="http://schemas.microsoft.com/office/drawing/2014/main" id="{C8943364-C409-4EE8-8020-9809E6B2B1AA}"/>
              </a:ext>
            </a:extLst>
          </p:cNvPr>
          <p:cNvSpPr/>
          <p:nvPr userDrawn="1"/>
        </p:nvSpPr>
        <p:spPr>
          <a:xfrm>
            <a:off x="8520012" y="4776788"/>
            <a:ext cx="251932" cy="366713"/>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12" name="Slide Number Placeholder 5">
            <a:extLst>
              <a:ext uri="{FF2B5EF4-FFF2-40B4-BE49-F238E27FC236}">
                <a16:creationId xmlns:a16="http://schemas.microsoft.com/office/drawing/2014/main" id="{A67D090F-9522-445C-B984-52BE590455DC}"/>
              </a:ext>
            </a:extLst>
          </p:cNvPr>
          <p:cNvSpPr txBox="1">
            <a:spLocks/>
          </p:cNvSpPr>
          <p:nvPr userDrawn="1"/>
        </p:nvSpPr>
        <p:spPr>
          <a:xfrm>
            <a:off x="8520012" y="4776789"/>
            <a:ext cx="251932" cy="273844"/>
          </a:xfrm>
          <a:prstGeom prst="rect">
            <a:avLst/>
          </a:prstGeom>
          <a:solidFill>
            <a:schemeClr val="accent2"/>
          </a:solidFill>
        </p:spPr>
        <p:txBody>
          <a:bodyPr vert="horz" lIns="0" tIns="40811" rIns="0" bIns="40811"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GB" b="1" smtClean="0">
                <a:solidFill>
                  <a:schemeClr val="bg1"/>
                </a:solidFill>
              </a:rPr>
              <a:pPr/>
              <a:t>‹Nº›</a:t>
            </a:fld>
            <a:endParaRPr lang="en-GB" b="1" dirty="0">
              <a:solidFill>
                <a:schemeClr val="bg1"/>
              </a:solidFill>
            </a:endParaRPr>
          </a:p>
        </p:txBody>
      </p:sp>
      <p:sp>
        <p:nvSpPr>
          <p:cNvPr id="4" name="Title 3">
            <a:extLst>
              <a:ext uri="{FF2B5EF4-FFF2-40B4-BE49-F238E27FC236}">
                <a16:creationId xmlns:a16="http://schemas.microsoft.com/office/drawing/2014/main" id="{00F7C607-177E-BC4B-9F1D-E0CD83EF0470}"/>
              </a:ext>
            </a:extLst>
          </p:cNvPr>
          <p:cNvSpPr>
            <a:spLocks noGrp="1"/>
          </p:cNvSpPr>
          <p:nvPr>
            <p:ph type="title"/>
          </p:nvPr>
        </p:nvSpPr>
        <p:spPr/>
        <p:txBody>
          <a:bodyPr/>
          <a:lstStyle/>
          <a:p>
            <a:r>
              <a:rPr lang="ca-ES"/>
              <a:t>Feu clic aquí per editar l'estil</a:t>
            </a:r>
            <a:endParaRPr lang="en-US"/>
          </a:p>
        </p:txBody>
      </p:sp>
      <p:sp>
        <p:nvSpPr>
          <p:cNvPr id="10" name="Content Placeholder 2">
            <a:extLst>
              <a:ext uri="{FF2B5EF4-FFF2-40B4-BE49-F238E27FC236}">
                <a16:creationId xmlns:a16="http://schemas.microsoft.com/office/drawing/2014/main" id="{3B7F86AE-7774-0B40-8944-DF91C77B02F3}"/>
              </a:ext>
            </a:extLst>
          </p:cNvPr>
          <p:cNvSpPr>
            <a:spLocks noGrp="1"/>
          </p:cNvSpPr>
          <p:nvPr>
            <p:ph idx="1"/>
          </p:nvPr>
        </p:nvSpPr>
        <p:spPr>
          <a:xfrm>
            <a:off x="334738" y="1097281"/>
            <a:ext cx="6023201" cy="3577574"/>
          </a:xfrm>
        </p:spPr>
        <p:txBody>
          <a:bodyPr>
            <a:noAutofit/>
          </a:bodyPr>
          <a:lstStyle>
            <a:lvl1pPr>
              <a:lnSpc>
                <a:spcPct val="100000"/>
              </a:lnSpc>
              <a:spcBef>
                <a:spcPts val="536"/>
              </a:spcBef>
              <a:spcAft>
                <a:spcPts val="1071"/>
              </a:spcAft>
              <a:defRPr sz="1600">
                <a:solidFill>
                  <a:schemeClr val="tx1">
                    <a:lumMod val="75000"/>
                    <a:lumOff val="25000"/>
                  </a:schemeClr>
                </a:solidFill>
              </a:defRPr>
            </a:lvl1pPr>
            <a:lvl2pPr>
              <a:lnSpc>
                <a:spcPct val="100000"/>
              </a:lnSpc>
              <a:spcBef>
                <a:spcPts val="536"/>
              </a:spcBef>
              <a:spcAft>
                <a:spcPts val="1071"/>
              </a:spcAft>
              <a:defRPr sz="1400">
                <a:solidFill>
                  <a:schemeClr val="tx1">
                    <a:lumMod val="75000"/>
                    <a:lumOff val="25000"/>
                  </a:schemeClr>
                </a:solidFill>
              </a:defRPr>
            </a:lvl2pPr>
            <a:lvl3pPr>
              <a:lnSpc>
                <a:spcPct val="100000"/>
              </a:lnSpc>
              <a:spcBef>
                <a:spcPts val="536"/>
              </a:spcBef>
              <a:spcAft>
                <a:spcPts val="1071"/>
              </a:spcAft>
              <a:defRPr sz="1200">
                <a:solidFill>
                  <a:schemeClr val="tx1">
                    <a:lumMod val="75000"/>
                    <a:lumOff val="25000"/>
                  </a:schemeClr>
                </a:solidFill>
              </a:defRPr>
            </a:lvl3pPr>
            <a:lvl4pPr>
              <a:defRPr sz="1200"/>
            </a:lvl4pPr>
            <a:lvl5pPr>
              <a:defRPr sz="1200"/>
            </a:lvl5pPr>
          </a:lstStyle>
          <a:p>
            <a:pPr lvl="0"/>
            <a:r>
              <a:rPr lang="ca-ES"/>
              <a:t>Feu clic aquí per editar estils</a:t>
            </a:r>
          </a:p>
          <a:p>
            <a:pPr lvl="1"/>
            <a:r>
              <a:rPr lang="ca-ES"/>
              <a:t>Segon nivell</a:t>
            </a:r>
          </a:p>
          <a:p>
            <a:pPr lvl="2"/>
            <a:r>
              <a:rPr lang="ca-ES"/>
              <a:t>Tercer nivell</a:t>
            </a:r>
          </a:p>
        </p:txBody>
      </p:sp>
    </p:spTree>
    <p:extLst>
      <p:ext uri="{BB962C8B-B14F-4D97-AF65-F5344CB8AC3E}">
        <p14:creationId xmlns:p14="http://schemas.microsoft.com/office/powerpoint/2010/main" val="6301253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DEB162-E699-464C-B2EE-136D517A9B8B}"/>
              </a:ext>
            </a:extLst>
          </p:cNvPr>
          <p:cNvSpPr>
            <a:spLocks noGrp="1"/>
          </p:cNvSpPr>
          <p:nvPr>
            <p:ph type="title"/>
          </p:nvPr>
        </p:nvSpPr>
        <p:spPr>
          <a:xfrm>
            <a:off x="334736" y="333956"/>
            <a:ext cx="8380640" cy="525617"/>
          </a:xfrm>
        </p:spPr>
        <p:txBody>
          <a:bodyPr vert="horz" wrap="square" lIns="81621" tIns="40811" rIns="81621" bIns="40811" rtlCol="0" anchor="ctr">
            <a:spAutoFit/>
          </a:bodyPr>
          <a:lstStyle>
            <a:lvl1pPr>
              <a:defRPr lang="en-GB" sz="3200" spc="-54" dirty="0"/>
            </a:lvl1pPr>
          </a:lstStyle>
          <a:p>
            <a:pPr lvl="0"/>
            <a:r>
              <a:rPr lang="ca-ES"/>
              <a:t>Feu clic aquí per editar l'estil</a:t>
            </a:r>
            <a:endParaRPr lang="en-GB" dirty="0"/>
          </a:p>
        </p:txBody>
      </p:sp>
      <p:sp>
        <p:nvSpPr>
          <p:cNvPr id="3" name="Content Placeholder 2">
            <a:extLst>
              <a:ext uri="{FF2B5EF4-FFF2-40B4-BE49-F238E27FC236}">
                <a16:creationId xmlns:a16="http://schemas.microsoft.com/office/drawing/2014/main" id="{72618346-1C0B-46DB-AAA6-71C865DE85FE}"/>
              </a:ext>
            </a:extLst>
          </p:cNvPr>
          <p:cNvSpPr>
            <a:spLocks noGrp="1"/>
          </p:cNvSpPr>
          <p:nvPr>
            <p:ph idx="1"/>
          </p:nvPr>
        </p:nvSpPr>
        <p:spPr>
          <a:xfrm>
            <a:off x="334738" y="1097281"/>
            <a:ext cx="6023201" cy="3577574"/>
          </a:xfrm>
        </p:spPr>
        <p:txBody>
          <a:bodyPr>
            <a:noAutofit/>
          </a:bodyPr>
          <a:lstStyle>
            <a:lvl1pPr>
              <a:lnSpc>
                <a:spcPct val="100000"/>
              </a:lnSpc>
              <a:spcBef>
                <a:spcPts val="536"/>
              </a:spcBef>
              <a:spcAft>
                <a:spcPts val="1071"/>
              </a:spcAft>
              <a:defRPr sz="1600">
                <a:solidFill>
                  <a:schemeClr val="tx1">
                    <a:lumMod val="75000"/>
                    <a:lumOff val="25000"/>
                  </a:schemeClr>
                </a:solidFill>
              </a:defRPr>
            </a:lvl1pPr>
            <a:lvl2pPr>
              <a:lnSpc>
                <a:spcPct val="100000"/>
              </a:lnSpc>
              <a:spcBef>
                <a:spcPts val="536"/>
              </a:spcBef>
              <a:spcAft>
                <a:spcPts val="1071"/>
              </a:spcAft>
              <a:defRPr sz="1400">
                <a:solidFill>
                  <a:schemeClr val="tx1">
                    <a:lumMod val="75000"/>
                    <a:lumOff val="25000"/>
                  </a:schemeClr>
                </a:solidFill>
              </a:defRPr>
            </a:lvl2pPr>
            <a:lvl3pPr>
              <a:lnSpc>
                <a:spcPct val="100000"/>
              </a:lnSpc>
              <a:spcBef>
                <a:spcPts val="536"/>
              </a:spcBef>
              <a:spcAft>
                <a:spcPts val="1071"/>
              </a:spcAft>
              <a:defRPr sz="1200">
                <a:solidFill>
                  <a:schemeClr val="tx1">
                    <a:lumMod val="75000"/>
                    <a:lumOff val="25000"/>
                  </a:schemeClr>
                </a:solidFill>
              </a:defRPr>
            </a:lvl3pPr>
            <a:lvl4pPr>
              <a:defRPr sz="1200"/>
            </a:lvl4pPr>
            <a:lvl5pPr>
              <a:defRPr sz="1200"/>
            </a:lvl5pPr>
          </a:lstStyle>
          <a:p>
            <a:pPr lvl="0"/>
            <a:r>
              <a:rPr lang="ca-ES"/>
              <a:t>Feu clic aquí per editar estils</a:t>
            </a:r>
          </a:p>
          <a:p>
            <a:pPr lvl="1"/>
            <a:r>
              <a:rPr lang="ca-ES"/>
              <a:t>Segon nivell</a:t>
            </a:r>
          </a:p>
          <a:p>
            <a:pPr lvl="2"/>
            <a:r>
              <a:rPr lang="ca-ES"/>
              <a:t>Tercer nivell</a:t>
            </a:r>
          </a:p>
        </p:txBody>
      </p:sp>
      <p:sp>
        <p:nvSpPr>
          <p:cNvPr id="7" name="Rectangle 6">
            <a:extLst>
              <a:ext uri="{FF2B5EF4-FFF2-40B4-BE49-F238E27FC236}">
                <a16:creationId xmlns:a16="http://schemas.microsoft.com/office/drawing/2014/main" id="{0FA6C5C5-5069-4AE6-8A3D-3F2C6B9506E4}"/>
              </a:ext>
            </a:extLst>
          </p:cNvPr>
          <p:cNvSpPr/>
          <p:nvPr userDrawn="1"/>
        </p:nvSpPr>
        <p:spPr>
          <a:xfrm>
            <a:off x="334736" y="-1"/>
            <a:ext cx="891540" cy="96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Tree>
    <p:extLst>
      <p:ext uri="{BB962C8B-B14F-4D97-AF65-F5344CB8AC3E}">
        <p14:creationId xmlns:p14="http://schemas.microsoft.com/office/powerpoint/2010/main" val="10932014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omés títo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FA6C5C5-5069-4AE6-8A3D-3F2C6B9506E4}"/>
              </a:ext>
            </a:extLst>
          </p:cNvPr>
          <p:cNvSpPr/>
          <p:nvPr userDrawn="1"/>
        </p:nvSpPr>
        <p:spPr>
          <a:xfrm>
            <a:off x="334736" y="-1"/>
            <a:ext cx="891540" cy="96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3" name="Title 2">
            <a:extLst>
              <a:ext uri="{FF2B5EF4-FFF2-40B4-BE49-F238E27FC236}">
                <a16:creationId xmlns:a16="http://schemas.microsoft.com/office/drawing/2014/main" id="{05328109-BF43-024A-B25B-C69E4098CFDA}"/>
              </a:ext>
            </a:extLst>
          </p:cNvPr>
          <p:cNvSpPr>
            <a:spLocks noGrp="1"/>
          </p:cNvSpPr>
          <p:nvPr>
            <p:ph type="title"/>
          </p:nvPr>
        </p:nvSpPr>
        <p:spPr/>
        <p:txBody>
          <a:bodyPr/>
          <a:lstStyle/>
          <a:p>
            <a:r>
              <a:rPr lang="ca-ES"/>
              <a:t>Feu clic aquí per editar l'estil</a:t>
            </a:r>
            <a:endParaRPr lang="en-US"/>
          </a:p>
        </p:txBody>
      </p:sp>
    </p:spTree>
    <p:extLst>
      <p:ext uri="{BB962C8B-B14F-4D97-AF65-F5344CB8AC3E}">
        <p14:creationId xmlns:p14="http://schemas.microsoft.com/office/powerpoint/2010/main" val="2145184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ació">
    <p:bg>
      <p:bgPr>
        <a:solidFill>
          <a:schemeClr val="bg1">
            <a:lumMod val="95000"/>
          </a:schemeClr>
        </a:solidFill>
        <a:effectLst/>
      </p:bgPr>
    </p:bg>
    <p:spTree>
      <p:nvGrpSpPr>
        <p:cNvPr id="1" name=""/>
        <p:cNvGrpSpPr/>
        <p:nvPr/>
      </p:nvGrpSpPr>
      <p:grpSpPr>
        <a:xfrm>
          <a:off x="0" y="0"/>
          <a:ext cx="0" cy="0"/>
          <a:chOff x="0" y="0"/>
          <a:chExt cx="0" cy="0"/>
        </a:xfrm>
      </p:grpSpPr>
      <p:sp>
        <p:nvSpPr>
          <p:cNvPr id="8" name="Frame 7">
            <a:extLst>
              <a:ext uri="{FF2B5EF4-FFF2-40B4-BE49-F238E27FC236}">
                <a16:creationId xmlns:a16="http://schemas.microsoft.com/office/drawing/2014/main" id="{53B0C39E-3796-4132-81FF-5A58EAF300A5}"/>
              </a:ext>
            </a:extLst>
          </p:cNvPr>
          <p:cNvSpPr/>
          <p:nvPr userDrawn="1"/>
        </p:nvSpPr>
        <p:spPr>
          <a:xfrm>
            <a:off x="-1" y="0"/>
            <a:ext cx="9144001" cy="5143500"/>
          </a:xfrm>
          <a:prstGeom prst="frame">
            <a:avLst>
              <a:gd name="adj1" fmla="val 173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7" name="Rectangle 6">
            <a:extLst>
              <a:ext uri="{FF2B5EF4-FFF2-40B4-BE49-F238E27FC236}">
                <a16:creationId xmlns:a16="http://schemas.microsoft.com/office/drawing/2014/main" id="{0FA6C5C5-5069-4AE6-8A3D-3F2C6B9506E4}"/>
              </a:ext>
            </a:extLst>
          </p:cNvPr>
          <p:cNvSpPr/>
          <p:nvPr userDrawn="1"/>
        </p:nvSpPr>
        <p:spPr>
          <a:xfrm>
            <a:off x="334736" y="-1"/>
            <a:ext cx="891540" cy="96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9" name="Rectangle 8">
            <a:extLst>
              <a:ext uri="{FF2B5EF4-FFF2-40B4-BE49-F238E27FC236}">
                <a16:creationId xmlns:a16="http://schemas.microsoft.com/office/drawing/2014/main" id="{C8943364-C409-4EE8-8020-9809E6B2B1AA}"/>
              </a:ext>
            </a:extLst>
          </p:cNvPr>
          <p:cNvSpPr/>
          <p:nvPr userDrawn="1"/>
        </p:nvSpPr>
        <p:spPr>
          <a:xfrm>
            <a:off x="8520012" y="4776788"/>
            <a:ext cx="251932" cy="366713"/>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12" name="Slide Number Placeholder 5">
            <a:extLst>
              <a:ext uri="{FF2B5EF4-FFF2-40B4-BE49-F238E27FC236}">
                <a16:creationId xmlns:a16="http://schemas.microsoft.com/office/drawing/2014/main" id="{A67D090F-9522-445C-B984-52BE590455DC}"/>
              </a:ext>
            </a:extLst>
          </p:cNvPr>
          <p:cNvSpPr txBox="1">
            <a:spLocks/>
          </p:cNvSpPr>
          <p:nvPr userDrawn="1"/>
        </p:nvSpPr>
        <p:spPr>
          <a:xfrm>
            <a:off x="8520012" y="4776789"/>
            <a:ext cx="251932" cy="273844"/>
          </a:xfrm>
          <a:prstGeom prst="rect">
            <a:avLst/>
          </a:prstGeom>
          <a:solidFill>
            <a:schemeClr val="accent2"/>
          </a:solidFill>
        </p:spPr>
        <p:txBody>
          <a:bodyPr vert="horz" lIns="0" tIns="40811" rIns="0" bIns="40811"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GB" b="1" smtClean="0">
                <a:solidFill>
                  <a:schemeClr val="bg1"/>
                </a:solidFill>
              </a:rPr>
              <a:pPr/>
              <a:t>‹Nº›</a:t>
            </a:fld>
            <a:endParaRPr lang="en-GB" b="1" dirty="0">
              <a:solidFill>
                <a:schemeClr val="bg1"/>
              </a:solidFill>
            </a:endParaRPr>
          </a:p>
        </p:txBody>
      </p:sp>
      <p:sp>
        <p:nvSpPr>
          <p:cNvPr id="4" name="Title 3">
            <a:extLst>
              <a:ext uri="{FF2B5EF4-FFF2-40B4-BE49-F238E27FC236}">
                <a16:creationId xmlns:a16="http://schemas.microsoft.com/office/drawing/2014/main" id="{00F7C607-177E-BC4B-9F1D-E0CD83EF0470}"/>
              </a:ext>
            </a:extLst>
          </p:cNvPr>
          <p:cNvSpPr>
            <a:spLocks noGrp="1"/>
          </p:cNvSpPr>
          <p:nvPr>
            <p:ph type="title"/>
          </p:nvPr>
        </p:nvSpPr>
        <p:spPr/>
        <p:txBody>
          <a:bodyPr/>
          <a:lstStyle/>
          <a:p>
            <a:r>
              <a:rPr lang="ca-ES"/>
              <a:t>Feu clic aquí per editar l'estil</a:t>
            </a:r>
            <a:endParaRPr lang="en-US"/>
          </a:p>
        </p:txBody>
      </p:sp>
      <p:sp>
        <p:nvSpPr>
          <p:cNvPr id="16" name="Text Placeholder 4">
            <a:extLst>
              <a:ext uri="{FF2B5EF4-FFF2-40B4-BE49-F238E27FC236}">
                <a16:creationId xmlns:a16="http://schemas.microsoft.com/office/drawing/2014/main" id="{1F05F3BA-65F5-4621-807B-C8B857D01CA9}"/>
              </a:ext>
            </a:extLst>
          </p:cNvPr>
          <p:cNvSpPr>
            <a:spLocks noGrp="1"/>
          </p:cNvSpPr>
          <p:nvPr>
            <p:ph type="body" sz="quarter" idx="3"/>
          </p:nvPr>
        </p:nvSpPr>
        <p:spPr>
          <a:xfrm>
            <a:off x="4829177" y="1097512"/>
            <a:ext cx="3886200" cy="365252"/>
          </a:xfrm>
        </p:spPr>
        <p:txBody>
          <a:bodyPr anchor="b">
            <a:normAutofit/>
          </a:bodyPr>
          <a:lstStyle>
            <a:lvl1pPr marL="0" indent="0">
              <a:buNone/>
              <a:defRPr sz="1400" b="1">
                <a:solidFill>
                  <a:schemeClr val="accent6"/>
                </a:solidFill>
              </a:defRPr>
            </a:lvl1pPr>
            <a:lvl2pPr marL="408107" indent="0">
              <a:buNone/>
              <a:defRPr sz="1800" b="1"/>
            </a:lvl2pPr>
            <a:lvl3pPr marL="816214" indent="0">
              <a:buNone/>
              <a:defRPr sz="1600" b="1"/>
            </a:lvl3pPr>
            <a:lvl4pPr marL="1224321" indent="0">
              <a:buNone/>
              <a:defRPr sz="1400" b="1"/>
            </a:lvl4pPr>
            <a:lvl5pPr marL="1632429" indent="0">
              <a:buNone/>
              <a:defRPr sz="1400" b="1"/>
            </a:lvl5pPr>
            <a:lvl6pPr marL="2040535" indent="0">
              <a:buNone/>
              <a:defRPr sz="1400" b="1"/>
            </a:lvl6pPr>
            <a:lvl7pPr marL="2448642" indent="0">
              <a:buNone/>
              <a:defRPr sz="1400" b="1"/>
            </a:lvl7pPr>
            <a:lvl8pPr marL="2856749" indent="0">
              <a:buNone/>
              <a:defRPr sz="1400" b="1"/>
            </a:lvl8pPr>
            <a:lvl9pPr marL="3264857" indent="0">
              <a:buNone/>
              <a:defRPr sz="1400" b="1"/>
            </a:lvl9pPr>
          </a:lstStyle>
          <a:p>
            <a:pPr lvl="0"/>
            <a:r>
              <a:rPr lang="ca-ES"/>
              <a:t>Feu clic aquí per editar estils</a:t>
            </a:r>
          </a:p>
        </p:txBody>
      </p:sp>
      <p:sp>
        <p:nvSpPr>
          <p:cNvPr id="18" name="Content Placeholder 5">
            <a:extLst>
              <a:ext uri="{FF2B5EF4-FFF2-40B4-BE49-F238E27FC236}">
                <a16:creationId xmlns:a16="http://schemas.microsoft.com/office/drawing/2014/main" id="{CDF89E18-CCB2-4D69-AB77-CAB656EC211C}"/>
              </a:ext>
            </a:extLst>
          </p:cNvPr>
          <p:cNvSpPr>
            <a:spLocks noGrp="1"/>
          </p:cNvSpPr>
          <p:nvPr>
            <p:ph sz="quarter" idx="4"/>
          </p:nvPr>
        </p:nvSpPr>
        <p:spPr>
          <a:xfrm>
            <a:off x="4829176" y="1611983"/>
            <a:ext cx="3886200" cy="3030264"/>
          </a:xfrm>
        </p:spPr>
        <p:txBody>
          <a:bodyPr>
            <a:normAutofit/>
          </a:bodyPr>
          <a:lstStyle>
            <a:lvl1pPr>
              <a:defRPr sz="1200"/>
            </a:lvl1pPr>
            <a:lvl2pPr>
              <a:defRPr sz="1200"/>
            </a:lvl2pPr>
            <a:lvl3pPr>
              <a:defRPr sz="1200"/>
            </a:lvl3pPr>
            <a:lvl4pPr>
              <a:defRPr sz="1200"/>
            </a:lvl4pPr>
            <a:lvl5pPr>
              <a:defRPr sz="1200"/>
            </a:lvl5pPr>
          </a:lstStyle>
          <a:p>
            <a:pPr lvl="0"/>
            <a:r>
              <a:rPr lang="ca-ES"/>
              <a:t>Feu clic aquí per editar estils</a:t>
            </a:r>
          </a:p>
          <a:p>
            <a:pPr lvl="1"/>
            <a:r>
              <a:rPr lang="ca-ES"/>
              <a:t>Segon nivell</a:t>
            </a:r>
          </a:p>
          <a:p>
            <a:pPr lvl="2"/>
            <a:r>
              <a:rPr lang="ca-ES"/>
              <a:t>Tercer nivell</a:t>
            </a:r>
          </a:p>
          <a:p>
            <a:pPr lvl="3"/>
            <a:r>
              <a:rPr lang="ca-ES"/>
              <a:t>Quart nivell</a:t>
            </a:r>
          </a:p>
          <a:p>
            <a:pPr lvl="4"/>
            <a:r>
              <a:rPr lang="ca-ES"/>
              <a:t>Cinquè nivell</a:t>
            </a:r>
            <a:endParaRPr lang="en-US" dirty="0"/>
          </a:p>
        </p:txBody>
      </p:sp>
      <p:sp>
        <p:nvSpPr>
          <p:cNvPr id="19" name="Text Placeholder 2">
            <a:extLst>
              <a:ext uri="{FF2B5EF4-FFF2-40B4-BE49-F238E27FC236}">
                <a16:creationId xmlns:a16="http://schemas.microsoft.com/office/drawing/2014/main" id="{986F9159-693C-4325-939A-8C6869B22466}"/>
              </a:ext>
            </a:extLst>
          </p:cNvPr>
          <p:cNvSpPr>
            <a:spLocks noGrp="1"/>
          </p:cNvSpPr>
          <p:nvPr>
            <p:ph type="body" idx="1"/>
          </p:nvPr>
        </p:nvSpPr>
        <p:spPr>
          <a:xfrm>
            <a:off x="334736" y="1097512"/>
            <a:ext cx="3980090" cy="365252"/>
          </a:xfrm>
        </p:spPr>
        <p:txBody>
          <a:bodyPr anchor="b">
            <a:normAutofit/>
          </a:bodyPr>
          <a:lstStyle>
            <a:lvl1pPr marL="0" indent="0">
              <a:buNone/>
              <a:defRPr sz="1400" b="1">
                <a:solidFill>
                  <a:schemeClr val="accent3"/>
                </a:solidFill>
              </a:defRPr>
            </a:lvl1pPr>
            <a:lvl2pPr marL="408107" indent="0">
              <a:buNone/>
              <a:defRPr sz="1800" b="1"/>
            </a:lvl2pPr>
            <a:lvl3pPr marL="816214" indent="0">
              <a:buNone/>
              <a:defRPr sz="1600" b="1"/>
            </a:lvl3pPr>
            <a:lvl4pPr marL="1224321" indent="0">
              <a:buNone/>
              <a:defRPr sz="1400" b="1"/>
            </a:lvl4pPr>
            <a:lvl5pPr marL="1632429" indent="0">
              <a:buNone/>
              <a:defRPr sz="1400" b="1"/>
            </a:lvl5pPr>
            <a:lvl6pPr marL="2040535" indent="0">
              <a:buNone/>
              <a:defRPr sz="1400" b="1"/>
            </a:lvl6pPr>
            <a:lvl7pPr marL="2448642" indent="0">
              <a:buNone/>
              <a:defRPr sz="1400" b="1"/>
            </a:lvl7pPr>
            <a:lvl8pPr marL="2856749" indent="0">
              <a:buNone/>
              <a:defRPr sz="1400" b="1"/>
            </a:lvl8pPr>
            <a:lvl9pPr marL="3264857" indent="0">
              <a:buNone/>
              <a:defRPr sz="1400" b="1"/>
            </a:lvl9pPr>
          </a:lstStyle>
          <a:p>
            <a:pPr lvl="0"/>
            <a:r>
              <a:rPr lang="ca-ES"/>
              <a:t>Feu clic aquí per editar estils</a:t>
            </a:r>
          </a:p>
        </p:txBody>
      </p:sp>
      <p:sp>
        <p:nvSpPr>
          <p:cNvPr id="20" name="Content Placeholder 3">
            <a:extLst>
              <a:ext uri="{FF2B5EF4-FFF2-40B4-BE49-F238E27FC236}">
                <a16:creationId xmlns:a16="http://schemas.microsoft.com/office/drawing/2014/main" id="{BEA361C8-0231-48E8-965E-6BB6D606C9FC}"/>
              </a:ext>
            </a:extLst>
          </p:cNvPr>
          <p:cNvSpPr>
            <a:spLocks noGrp="1"/>
          </p:cNvSpPr>
          <p:nvPr>
            <p:ph sz="half" idx="2"/>
          </p:nvPr>
        </p:nvSpPr>
        <p:spPr>
          <a:xfrm>
            <a:off x="334736" y="1611983"/>
            <a:ext cx="3980092" cy="3030264"/>
          </a:xfrm>
        </p:spPr>
        <p:txBody>
          <a:bodyPr>
            <a:normAutofit/>
          </a:bodyPr>
          <a:lstStyle>
            <a:lvl1pPr>
              <a:defRPr sz="1200"/>
            </a:lvl1pPr>
            <a:lvl2pPr>
              <a:defRPr sz="1200"/>
            </a:lvl2pPr>
            <a:lvl3pPr>
              <a:defRPr sz="1200"/>
            </a:lvl3pPr>
            <a:lvl4pPr>
              <a:defRPr sz="1200"/>
            </a:lvl4pPr>
            <a:lvl5pPr>
              <a:defRPr sz="1200"/>
            </a:lvl5pPr>
          </a:lstStyle>
          <a:p>
            <a:pPr lvl="0"/>
            <a:r>
              <a:rPr lang="ca-ES"/>
              <a:t>Feu clic aquí per editar estils</a:t>
            </a:r>
          </a:p>
          <a:p>
            <a:pPr lvl="1"/>
            <a:r>
              <a:rPr lang="ca-ES"/>
              <a:t>Segon nivell</a:t>
            </a:r>
          </a:p>
          <a:p>
            <a:pPr lvl="2"/>
            <a:r>
              <a:rPr lang="ca-ES"/>
              <a:t>Tercer nivell</a:t>
            </a:r>
          </a:p>
          <a:p>
            <a:pPr lvl="3"/>
            <a:r>
              <a:rPr lang="ca-ES"/>
              <a:t>Quart nivell</a:t>
            </a:r>
          </a:p>
          <a:p>
            <a:pPr lvl="4"/>
            <a:r>
              <a:rPr lang="ca-ES"/>
              <a:t>Cinquè nivell</a:t>
            </a:r>
            <a:endParaRPr lang="en-US" dirty="0"/>
          </a:p>
        </p:txBody>
      </p:sp>
    </p:spTree>
    <p:extLst>
      <p:ext uri="{BB962C8B-B14F-4D97-AF65-F5344CB8AC3E}">
        <p14:creationId xmlns:p14="http://schemas.microsoft.com/office/powerpoint/2010/main" val="10159633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mparison white backgroun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FA6C5C5-5069-4AE6-8A3D-3F2C6B9506E4}"/>
              </a:ext>
            </a:extLst>
          </p:cNvPr>
          <p:cNvSpPr/>
          <p:nvPr userDrawn="1"/>
        </p:nvSpPr>
        <p:spPr>
          <a:xfrm>
            <a:off x="334736" y="-1"/>
            <a:ext cx="891540" cy="96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9" name="Text Placeholder 8">
            <a:extLst>
              <a:ext uri="{FF2B5EF4-FFF2-40B4-BE49-F238E27FC236}">
                <a16:creationId xmlns:a16="http://schemas.microsoft.com/office/drawing/2014/main" id="{FF7966C8-8738-4743-AE43-80F0C197B6C7}"/>
              </a:ext>
            </a:extLst>
          </p:cNvPr>
          <p:cNvSpPr>
            <a:spLocks noGrp="1"/>
          </p:cNvSpPr>
          <p:nvPr>
            <p:ph type="body" sz="quarter" idx="14"/>
          </p:nvPr>
        </p:nvSpPr>
        <p:spPr>
          <a:xfrm>
            <a:off x="428624" y="1132220"/>
            <a:ext cx="3675290" cy="250881"/>
          </a:xfrm>
        </p:spPr>
        <p:txBody>
          <a:bodyPr>
            <a:noAutofit/>
          </a:bodyPr>
          <a:lstStyle>
            <a:lvl1pPr marL="0" indent="0" algn="l">
              <a:buNone/>
              <a:defRPr sz="1400" b="1">
                <a:solidFill>
                  <a:schemeClr val="accent3"/>
                </a:solidFill>
                <a:latin typeface="+mn-lt"/>
              </a:defRPr>
            </a:lvl1pPr>
          </a:lstStyle>
          <a:p>
            <a:pPr lvl="0"/>
            <a:r>
              <a:rPr lang="ca-ES"/>
              <a:t>Feu clic aquí per editar estils</a:t>
            </a:r>
          </a:p>
        </p:txBody>
      </p:sp>
      <p:sp>
        <p:nvSpPr>
          <p:cNvPr id="10" name="Text Placeholder 8">
            <a:extLst>
              <a:ext uri="{FF2B5EF4-FFF2-40B4-BE49-F238E27FC236}">
                <a16:creationId xmlns:a16="http://schemas.microsoft.com/office/drawing/2014/main" id="{3F93C618-7612-42AB-B890-45E85BD492F4}"/>
              </a:ext>
            </a:extLst>
          </p:cNvPr>
          <p:cNvSpPr>
            <a:spLocks noGrp="1"/>
          </p:cNvSpPr>
          <p:nvPr>
            <p:ph type="body" sz="quarter" idx="15"/>
          </p:nvPr>
        </p:nvSpPr>
        <p:spPr>
          <a:xfrm>
            <a:off x="5040086" y="1132220"/>
            <a:ext cx="3675290" cy="250881"/>
          </a:xfrm>
        </p:spPr>
        <p:txBody>
          <a:bodyPr>
            <a:noAutofit/>
          </a:bodyPr>
          <a:lstStyle>
            <a:lvl1pPr marL="0" indent="0" algn="l">
              <a:buNone/>
              <a:defRPr sz="1400" b="1">
                <a:solidFill>
                  <a:schemeClr val="accent6"/>
                </a:solidFill>
                <a:latin typeface="+mn-lt"/>
              </a:defRPr>
            </a:lvl1pPr>
          </a:lstStyle>
          <a:p>
            <a:pPr lvl="0"/>
            <a:r>
              <a:rPr lang="ca-ES"/>
              <a:t>Feu clic aquí per editar estils</a:t>
            </a:r>
          </a:p>
        </p:txBody>
      </p:sp>
      <p:sp>
        <p:nvSpPr>
          <p:cNvPr id="12" name="Text Placeholder 8">
            <a:extLst>
              <a:ext uri="{FF2B5EF4-FFF2-40B4-BE49-F238E27FC236}">
                <a16:creationId xmlns:a16="http://schemas.microsoft.com/office/drawing/2014/main" id="{B1885C44-356C-410C-B697-9BA0E2858222}"/>
              </a:ext>
            </a:extLst>
          </p:cNvPr>
          <p:cNvSpPr>
            <a:spLocks noGrp="1"/>
          </p:cNvSpPr>
          <p:nvPr>
            <p:ph type="body" sz="quarter" idx="17"/>
          </p:nvPr>
        </p:nvSpPr>
        <p:spPr>
          <a:xfrm>
            <a:off x="428624" y="1617519"/>
            <a:ext cx="3675290" cy="2671457"/>
          </a:xfrm>
        </p:spPr>
        <p:txBody>
          <a:bodyPr>
            <a:noAutofit/>
          </a:bodyPr>
          <a:lstStyle>
            <a:lvl1pPr marL="0" indent="0" algn="l">
              <a:buNone/>
              <a:defRPr sz="1200" b="0">
                <a:solidFill>
                  <a:schemeClr val="tx1">
                    <a:lumMod val="75000"/>
                    <a:lumOff val="25000"/>
                  </a:schemeClr>
                </a:solidFill>
                <a:latin typeface="+mn-lt"/>
              </a:defRPr>
            </a:lvl1pPr>
          </a:lstStyle>
          <a:p>
            <a:pPr lvl="0"/>
            <a:r>
              <a:rPr lang="ca-ES"/>
              <a:t>Feu clic aquí per editar estils</a:t>
            </a:r>
          </a:p>
        </p:txBody>
      </p:sp>
      <p:sp>
        <p:nvSpPr>
          <p:cNvPr id="13" name="Text Placeholder 8">
            <a:extLst>
              <a:ext uri="{FF2B5EF4-FFF2-40B4-BE49-F238E27FC236}">
                <a16:creationId xmlns:a16="http://schemas.microsoft.com/office/drawing/2014/main" id="{464BC696-49A6-4328-BB42-5566BAC00F80}"/>
              </a:ext>
            </a:extLst>
          </p:cNvPr>
          <p:cNvSpPr>
            <a:spLocks noGrp="1"/>
          </p:cNvSpPr>
          <p:nvPr>
            <p:ph type="body" sz="quarter" idx="18"/>
          </p:nvPr>
        </p:nvSpPr>
        <p:spPr>
          <a:xfrm>
            <a:off x="5040086" y="1617519"/>
            <a:ext cx="3675290" cy="2671457"/>
          </a:xfrm>
        </p:spPr>
        <p:txBody>
          <a:bodyPr>
            <a:noAutofit/>
          </a:bodyPr>
          <a:lstStyle>
            <a:lvl1pPr marL="0" indent="0" algn="l">
              <a:buNone/>
              <a:defRPr sz="1200" b="0">
                <a:solidFill>
                  <a:schemeClr val="tx1">
                    <a:lumMod val="75000"/>
                    <a:lumOff val="25000"/>
                  </a:schemeClr>
                </a:solidFill>
                <a:latin typeface="+mn-lt"/>
              </a:defRPr>
            </a:lvl1pPr>
          </a:lstStyle>
          <a:p>
            <a:pPr lvl="0"/>
            <a:r>
              <a:rPr lang="ca-ES"/>
              <a:t>Feu clic aquí per editar estils</a:t>
            </a:r>
          </a:p>
        </p:txBody>
      </p:sp>
      <p:sp>
        <p:nvSpPr>
          <p:cNvPr id="3" name="Title 2">
            <a:extLst>
              <a:ext uri="{FF2B5EF4-FFF2-40B4-BE49-F238E27FC236}">
                <a16:creationId xmlns:a16="http://schemas.microsoft.com/office/drawing/2014/main" id="{E0FB9F81-CC7F-5244-95A6-279BE4B51AB1}"/>
              </a:ext>
            </a:extLst>
          </p:cNvPr>
          <p:cNvSpPr>
            <a:spLocks noGrp="1"/>
          </p:cNvSpPr>
          <p:nvPr>
            <p:ph type="title"/>
          </p:nvPr>
        </p:nvSpPr>
        <p:spPr>
          <a:xfrm>
            <a:off x="334736" y="333956"/>
            <a:ext cx="8380640" cy="525617"/>
          </a:xfrm>
        </p:spPr>
        <p:txBody>
          <a:bodyPr/>
          <a:lstStyle/>
          <a:p>
            <a:r>
              <a:rPr lang="ca-ES"/>
              <a:t>Feu clic aquí per editar l'estil</a:t>
            </a:r>
            <a:endParaRPr lang="en-US" dirty="0"/>
          </a:p>
        </p:txBody>
      </p:sp>
    </p:spTree>
    <p:extLst>
      <p:ext uri="{BB962C8B-B14F-4D97-AF65-F5344CB8AC3E}">
        <p14:creationId xmlns:p14="http://schemas.microsoft.com/office/powerpoint/2010/main" val="14402533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E1B3994-EC85-4CEE-B849-7AE33810F50A}"/>
              </a:ext>
            </a:extLst>
          </p:cNvPr>
          <p:cNvSpPr>
            <a:spLocks noGrp="1"/>
          </p:cNvSpPr>
          <p:nvPr>
            <p:ph type="title"/>
          </p:nvPr>
        </p:nvSpPr>
        <p:spPr>
          <a:xfrm>
            <a:off x="334736" y="333956"/>
            <a:ext cx="8380640" cy="525617"/>
          </a:xfrm>
          <a:prstGeom prst="rect">
            <a:avLst/>
          </a:prstGeom>
        </p:spPr>
        <p:txBody>
          <a:bodyPr vert="horz" wrap="square" lIns="81621" tIns="40811" rIns="81621" bIns="40811" rtlCol="0" anchor="ctr">
            <a:spAutoFit/>
          </a:bodyPr>
          <a:lstStyle/>
          <a:p>
            <a:pPr lvl="0"/>
            <a:r>
              <a:rPr lang="ca-ES"/>
              <a:t>Feu clic aquí per editar l'estil</a:t>
            </a:r>
            <a:endParaRPr lang="en-GB" dirty="0"/>
          </a:p>
        </p:txBody>
      </p:sp>
      <p:sp>
        <p:nvSpPr>
          <p:cNvPr id="3" name="Text Placeholder 2">
            <a:extLst>
              <a:ext uri="{FF2B5EF4-FFF2-40B4-BE49-F238E27FC236}">
                <a16:creationId xmlns:a16="http://schemas.microsoft.com/office/drawing/2014/main" id="{EE88709A-CA63-4EAC-968C-8873D088E691}"/>
              </a:ext>
            </a:extLst>
          </p:cNvPr>
          <p:cNvSpPr>
            <a:spLocks noGrp="1"/>
          </p:cNvSpPr>
          <p:nvPr>
            <p:ph type="body" idx="1"/>
          </p:nvPr>
        </p:nvSpPr>
        <p:spPr>
          <a:xfrm>
            <a:off x="334736" y="939999"/>
            <a:ext cx="8380640" cy="3577574"/>
          </a:xfrm>
          <a:prstGeom prst="rect">
            <a:avLst/>
          </a:prstGeom>
        </p:spPr>
        <p:txBody>
          <a:bodyPr vert="horz" lIns="81621" tIns="40811" rIns="81621" bIns="40811"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6BBA3C17-8AAC-4933-A7DA-CD7D3F840BEB}"/>
              </a:ext>
            </a:extLst>
          </p:cNvPr>
          <p:cNvSpPr>
            <a:spLocks noGrp="1"/>
          </p:cNvSpPr>
          <p:nvPr>
            <p:ph type="ftr" sz="quarter" idx="3"/>
          </p:nvPr>
        </p:nvSpPr>
        <p:spPr>
          <a:xfrm>
            <a:off x="334735" y="4767264"/>
            <a:ext cx="3086100" cy="273844"/>
          </a:xfrm>
          <a:prstGeom prst="rect">
            <a:avLst/>
          </a:prstGeom>
        </p:spPr>
        <p:txBody>
          <a:bodyPr vert="horz" lIns="81621" tIns="40811" rIns="81621" bIns="40811" rtlCol="0" anchor="ctr"/>
          <a:lstStyle>
            <a:lvl1pPr algn="l">
              <a:defRPr sz="1100">
                <a:solidFill>
                  <a:schemeClr val="tx1">
                    <a:tint val="75000"/>
                  </a:schemeClr>
                </a:solidFill>
                <a:latin typeface="+mj-lt"/>
              </a:defRPr>
            </a:lvl1pPr>
          </a:lstStyle>
          <a:p>
            <a:endParaRPr lang="en-GB" dirty="0"/>
          </a:p>
        </p:txBody>
      </p:sp>
      <p:sp>
        <p:nvSpPr>
          <p:cNvPr id="7" name="Rectangle 6">
            <a:extLst>
              <a:ext uri="{FF2B5EF4-FFF2-40B4-BE49-F238E27FC236}">
                <a16:creationId xmlns:a16="http://schemas.microsoft.com/office/drawing/2014/main" id="{72B1D122-60D0-8B4D-896A-2A770C0B6343}"/>
              </a:ext>
            </a:extLst>
          </p:cNvPr>
          <p:cNvSpPr/>
          <p:nvPr/>
        </p:nvSpPr>
        <p:spPr>
          <a:xfrm>
            <a:off x="8520012" y="4776788"/>
            <a:ext cx="251932" cy="366713"/>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621" tIns="40811" rIns="81621" bIns="40811" numCol="1" spcCol="0" rtlCol="0" fromWordArt="0" anchor="ctr" anchorCtr="0" forceAA="0" compatLnSpc="1">
            <a:prstTxWarp prst="textNoShape">
              <a:avLst/>
            </a:prstTxWarp>
            <a:noAutofit/>
          </a:bodyPr>
          <a:lstStyle/>
          <a:p>
            <a:pPr algn="ctr"/>
            <a:endParaRPr lang="en-GB" dirty="0">
              <a:solidFill>
                <a:schemeClr val="tx1"/>
              </a:solidFill>
            </a:endParaRPr>
          </a:p>
        </p:txBody>
      </p:sp>
      <p:sp>
        <p:nvSpPr>
          <p:cNvPr id="8" name="Slide Number Placeholder 5">
            <a:extLst>
              <a:ext uri="{FF2B5EF4-FFF2-40B4-BE49-F238E27FC236}">
                <a16:creationId xmlns:a16="http://schemas.microsoft.com/office/drawing/2014/main" id="{6B5B9FA1-1805-A944-AC99-868579EBA1AD}"/>
              </a:ext>
            </a:extLst>
          </p:cNvPr>
          <p:cNvSpPr txBox="1">
            <a:spLocks/>
          </p:cNvSpPr>
          <p:nvPr/>
        </p:nvSpPr>
        <p:spPr>
          <a:xfrm>
            <a:off x="8520012" y="4776789"/>
            <a:ext cx="251932" cy="273844"/>
          </a:xfrm>
          <a:prstGeom prst="rect">
            <a:avLst/>
          </a:prstGeom>
          <a:solidFill>
            <a:schemeClr val="accent2"/>
          </a:solidFill>
        </p:spPr>
        <p:txBody>
          <a:bodyPr vert="horz" lIns="0" tIns="40811" rIns="0" bIns="40811"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1000" b="0" kern="1200">
                <a:solidFill>
                  <a:srgbClr val="01C6FD"/>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78048C4E-7BD1-46A5-B2F2-6AD408DAAD47}" type="slidenum">
              <a:rPr lang="en-GB" b="1" smtClean="0">
                <a:solidFill>
                  <a:schemeClr val="bg1"/>
                </a:solidFill>
              </a:rPr>
              <a:pPr/>
              <a:t>‹Nº›</a:t>
            </a:fld>
            <a:endParaRPr lang="en-GB" b="1" dirty="0">
              <a:solidFill>
                <a:schemeClr val="bg1"/>
              </a:solidFill>
            </a:endParaRPr>
          </a:p>
        </p:txBody>
      </p:sp>
    </p:spTree>
    <p:extLst>
      <p:ext uri="{BB962C8B-B14F-4D97-AF65-F5344CB8AC3E}">
        <p14:creationId xmlns:p14="http://schemas.microsoft.com/office/powerpoint/2010/main" val="3981575698"/>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1" r:id="rId3"/>
    <p:sldLayoutId id="2147483661" r:id="rId4"/>
    <p:sldLayoutId id="2147483662" r:id="rId5"/>
    <p:sldLayoutId id="2147483650" r:id="rId6"/>
    <p:sldLayoutId id="2147483668" r:id="rId7"/>
    <p:sldLayoutId id="2147483674" r:id="rId8"/>
    <p:sldLayoutId id="2147483666" r:id="rId9"/>
    <p:sldLayoutId id="2147483664" r:id="rId10"/>
    <p:sldLayoutId id="2147483663" r:id="rId11"/>
    <p:sldLayoutId id="2147483667" r:id="rId12"/>
    <p:sldLayoutId id="2147483671" r:id="rId13"/>
    <p:sldLayoutId id="2147483672" r:id="rId14"/>
    <p:sldLayoutId id="2147483673" r:id="rId15"/>
    <p:sldLayoutId id="2147483675" r:id="rId16"/>
    <p:sldLayoutId id="2147483676" r:id="rId17"/>
    <p:sldLayoutId id="2147483665" r:id="rId18"/>
    <p:sldLayoutId id="2147483669" r:id="rId19"/>
    <p:sldLayoutId id="2147483670" r:id="rId20"/>
    <p:sldLayoutId id="2147483677" r:id="rId21"/>
  </p:sldLayoutIdLst>
  <p:hf hdr="0" ftr="0" dt="0"/>
  <p:txStyles>
    <p:titleStyle>
      <a:lvl1pPr algn="l" defTabSz="816214" rtl="0" eaLnBrk="1" latinLnBrk="0" hangingPunct="1">
        <a:lnSpc>
          <a:spcPct val="90000"/>
        </a:lnSpc>
        <a:spcBef>
          <a:spcPct val="0"/>
        </a:spcBef>
        <a:buNone/>
        <a:defRPr lang="en-GB" sz="3200" b="1" kern="1200" spc="-54" baseline="0" dirty="0">
          <a:solidFill>
            <a:schemeClr val="tx1"/>
          </a:solidFill>
          <a:latin typeface="+mj-lt"/>
          <a:ea typeface="+mj-ea"/>
          <a:cs typeface="+mj-cs"/>
        </a:defRPr>
      </a:lvl1pPr>
    </p:titleStyle>
    <p:bodyStyle>
      <a:lvl1pPr marL="204053" indent="-204053" algn="l" defTabSz="816214" rtl="0" eaLnBrk="1" latinLnBrk="0" hangingPunct="1">
        <a:lnSpc>
          <a:spcPct val="90000"/>
        </a:lnSpc>
        <a:spcBef>
          <a:spcPts val="893"/>
        </a:spcBef>
        <a:buFont typeface="Arial" panose="020B0604020202020204" pitchFamily="34" charset="0"/>
        <a:buChar char="•"/>
        <a:defRPr sz="2500" b="0" kern="1200">
          <a:solidFill>
            <a:schemeClr val="tx1"/>
          </a:solidFill>
          <a:latin typeface="+mn-lt"/>
          <a:ea typeface="+mn-ea"/>
          <a:cs typeface="+mn-cs"/>
        </a:defRPr>
      </a:lvl1pPr>
      <a:lvl2pPr marL="612161" indent="-204053" algn="l" defTabSz="816214" rtl="0" eaLnBrk="1" latinLnBrk="0" hangingPunct="1">
        <a:lnSpc>
          <a:spcPct val="90000"/>
        </a:lnSpc>
        <a:spcBef>
          <a:spcPts val="446"/>
        </a:spcBef>
        <a:buFont typeface="Arial" panose="020B0604020202020204" pitchFamily="34" charset="0"/>
        <a:buChar char="•"/>
        <a:defRPr sz="2100" b="0" kern="1200">
          <a:solidFill>
            <a:schemeClr val="tx1"/>
          </a:solidFill>
          <a:latin typeface="+mn-lt"/>
          <a:ea typeface="+mn-ea"/>
          <a:cs typeface="+mn-cs"/>
        </a:defRPr>
      </a:lvl2pPr>
      <a:lvl3pPr marL="1020268" indent="-204053" algn="l" defTabSz="816214" rtl="0" eaLnBrk="1" latinLnBrk="0" hangingPunct="1">
        <a:lnSpc>
          <a:spcPct val="90000"/>
        </a:lnSpc>
        <a:spcBef>
          <a:spcPts val="446"/>
        </a:spcBef>
        <a:buFont typeface="Arial" panose="020B0604020202020204" pitchFamily="34" charset="0"/>
        <a:buChar char="•"/>
        <a:defRPr sz="1800" b="0" kern="1200">
          <a:solidFill>
            <a:schemeClr val="tx1"/>
          </a:solidFill>
          <a:latin typeface="+mn-lt"/>
          <a:ea typeface="+mn-ea"/>
          <a:cs typeface="+mn-cs"/>
        </a:defRPr>
      </a:lvl3pPr>
      <a:lvl4pPr marL="1428375" indent="-204053" algn="l" defTabSz="816214" rtl="0" eaLnBrk="1" latinLnBrk="0" hangingPunct="1">
        <a:lnSpc>
          <a:spcPct val="90000"/>
        </a:lnSpc>
        <a:spcBef>
          <a:spcPts val="446"/>
        </a:spcBef>
        <a:buFont typeface="Arial" panose="020B0604020202020204" pitchFamily="34" charset="0"/>
        <a:buChar char="•"/>
        <a:defRPr sz="1600" b="0" kern="1200">
          <a:solidFill>
            <a:schemeClr val="tx1"/>
          </a:solidFill>
          <a:latin typeface="+mn-lt"/>
          <a:ea typeface="+mn-ea"/>
          <a:cs typeface="+mn-cs"/>
        </a:defRPr>
      </a:lvl4pPr>
      <a:lvl5pPr marL="1836482" indent="-204053" algn="l" defTabSz="816214" rtl="0" eaLnBrk="1" latinLnBrk="0" hangingPunct="1">
        <a:lnSpc>
          <a:spcPct val="90000"/>
        </a:lnSpc>
        <a:spcBef>
          <a:spcPts val="446"/>
        </a:spcBef>
        <a:buFont typeface="Arial" panose="020B0604020202020204" pitchFamily="34" charset="0"/>
        <a:buChar char="•"/>
        <a:defRPr sz="1600" b="0" kern="1200">
          <a:solidFill>
            <a:schemeClr val="tx1"/>
          </a:solidFill>
          <a:latin typeface="+mn-lt"/>
          <a:ea typeface="+mn-ea"/>
          <a:cs typeface="+mn-cs"/>
        </a:defRPr>
      </a:lvl5pPr>
      <a:lvl6pPr marL="2244588" indent="-204053" algn="l" defTabSz="816214" rtl="0" eaLnBrk="1" latinLnBrk="0" hangingPunct="1">
        <a:lnSpc>
          <a:spcPct val="90000"/>
        </a:lnSpc>
        <a:spcBef>
          <a:spcPts val="446"/>
        </a:spcBef>
        <a:buFont typeface="Arial" panose="020B0604020202020204" pitchFamily="34" charset="0"/>
        <a:buChar char="•"/>
        <a:defRPr sz="1600" kern="1200">
          <a:solidFill>
            <a:schemeClr val="tx1"/>
          </a:solidFill>
          <a:latin typeface="+mn-lt"/>
          <a:ea typeface="+mn-ea"/>
          <a:cs typeface="+mn-cs"/>
        </a:defRPr>
      </a:lvl6pPr>
      <a:lvl7pPr marL="2652696" indent="-204053" algn="l" defTabSz="816214" rtl="0" eaLnBrk="1" latinLnBrk="0" hangingPunct="1">
        <a:lnSpc>
          <a:spcPct val="90000"/>
        </a:lnSpc>
        <a:spcBef>
          <a:spcPts val="446"/>
        </a:spcBef>
        <a:buFont typeface="Arial" panose="020B0604020202020204" pitchFamily="34" charset="0"/>
        <a:buChar char="•"/>
        <a:defRPr sz="1600" kern="1200">
          <a:solidFill>
            <a:schemeClr val="tx1"/>
          </a:solidFill>
          <a:latin typeface="+mn-lt"/>
          <a:ea typeface="+mn-ea"/>
          <a:cs typeface="+mn-cs"/>
        </a:defRPr>
      </a:lvl7pPr>
      <a:lvl8pPr marL="3060802" indent="-204053" algn="l" defTabSz="816214" rtl="0" eaLnBrk="1" latinLnBrk="0" hangingPunct="1">
        <a:lnSpc>
          <a:spcPct val="90000"/>
        </a:lnSpc>
        <a:spcBef>
          <a:spcPts val="446"/>
        </a:spcBef>
        <a:buFont typeface="Arial" panose="020B0604020202020204" pitchFamily="34" charset="0"/>
        <a:buChar char="•"/>
        <a:defRPr sz="1600" kern="1200">
          <a:solidFill>
            <a:schemeClr val="tx1"/>
          </a:solidFill>
          <a:latin typeface="+mn-lt"/>
          <a:ea typeface="+mn-ea"/>
          <a:cs typeface="+mn-cs"/>
        </a:defRPr>
      </a:lvl8pPr>
      <a:lvl9pPr marL="3468910" indent="-204053" algn="l" defTabSz="816214" rtl="0" eaLnBrk="1" latinLnBrk="0" hangingPunct="1">
        <a:lnSpc>
          <a:spcPct val="90000"/>
        </a:lnSpc>
        <a:spcBef>
          <a:spcPts val="446"/>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816214" rtl="0" eaLnBrk="1" latinLnBrk="0" hangingPunct="1">
        <a:defRPr sz="1600" kern="1200">
          <a:solidFill>
            <a:schemeClr val="tx1"/>
          </a:solidFill>
          <a:latin typeface="+mn-lt"/>
          <a:ea typeface="+mn-ea"/>
          <a:cs typeface="+mn-cs"/>
        </a:defRPr>
      </a:lvl1pPr>
      <a:lvl2pPr marL="408107" algn="l" defTabSz="816214" rtl="0" eaLnBrk="1" latinLnBrk="0" hangingPunct="1">
        <a:defRPr sz="1600" kern="1200">
          <a:solidFill>
            <a:schemeClr val="tx1"/>
          </a:solidFill>
          <a:latin typeface="+mn-lt"/>
          <a:ea typeface="+mn-ea"/>
          <a:cs typeface="+mn-cs"/>
        </a:defRPr>
      </a:lvl2pPr>
      <a:lvl3pPr marL="816214" algn="l" defTabSz="816214" rtl="0" eaLnBrk="1" latinLnBrk="0" hangingPunct="1">
        <a:defRPr sz="1600" kern="1200">
          <a:solidFill>
            <a:schemeClr val="tx1"/>
          </a:solidFill>
          <a:latin typeface="+mn-lt"/>
          <a:ea typeface="+mn-ea"/>
          <a:cs typeface="+mn-cs"/>
        </a:defRPr>
      </a:lvl3pPr>
      <a:lvl4pPr marL="1224321" algn="l" defTabSz="816214" rtl="0" eaLnBrk="1" latinLnBrk="0" hangingPunct="1">
        <a:defRPr sz="1600" kern="1200">
          <a:solidFill>
            <a:schemeClr val="tx1"/>
          </a:solidFill>
          <a:latin typeface="+mn-lt"/>
          <a:ea typeface="+mn-ea"/>
          <a:cs typeface="+mn-cs"/>
        </a:defRPr>
      </a:lvl4pPr>
      <a:lvl5pPr marL="1632429" algn="l" defTabSz="816214" rtl="0" eaLnBrk="1" latinLnBrk="0" hangingPunct="1">
        <a:defRPr sz="1600" kern="1200">
          <a:solidFill>
            <a:schemeClr val="tx1"/>
          </a:solidFill>
          <a:latin typeface="+mn-lt"/>
          <a:ea typeface="+mn-ea"/>
          <a:cs typeface="+mn-cs"/>
        </a:defRPr>
      </a:lvl5pPr>
      <a:lvl6pPr marL="2040535" algn="l" defTabSz="816214" rtl="0" eaLnBrk="1" latinLnBrk="0" hangingPunct="1">
        <a:defRPr sz="1600" kern="1200">
          <a:solidFill>
            <a:schemeClr val="tx1"/>
          </a:solidFill>
          <a:latin typeface="+mn-lt"/>
          <a:ea typeface="+mn-ea"/>
          <a:cs typeface="+mn-cs"/>
        </a:defRPr>
      </a:lvl6pPr>
      <a:lvl7pPr marL="2448642" algn="l" defTabSz="816214" rtl="0" eaLnBrk="1" latinLnBrk="0" hangingPunct="1">
        <a:defRPr sz="1600" kern="1200">
          <a:solidFill>
            <a:schemeClr val="tx1"/>
          </a:solidFill>
          <a:latin typeface="+mn-lt"/>
          <a:ea typeface="+mn-ea"/>
          <a:cs typeface="+mn-cs"/>
        </a:defRPr>
      </a:lvl7pPr>
      <a:lvl8pPr marL="2856749" algn="l" defTabSz="816214" rtl="0" eaLnBrk="1" latinLnBrk="0" hangingPunct="1">
        <a:defRPr sz="1600" kern="1200">
          <a:solidFill>
            <a:schemeClr val="tx1"/>
          </a:solidFill>
          <a:latin typeface="+mn-lt"/>
          <a:ea typeface="+mn-ea"/>
          <a:cs typeface="+mn-cs"/>
        </a:defRPr>
      </a:lvl8pPr>
      <a:lvl9pPr marL="3264857" algn="l" defTabSz="816214" rtl="0" eaLnBrk="1" latinLnBrk="0" hangingPunct="1">
        <a:defRPr sz="16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360" userDrawn="1">
          <p15:clr>
            <a:srgbClr val="F26B43"/>
          </p15:clr>
        </p15:guide>
        <p15:guide id="4" pos="7320" userDrawn="1">
          <p15:clr>
            <a:srgbClr val="F26B43"/>
          </p15:clr>
        </p15:guide>
        <p15:guide id="5" orient="horz" pos="360" userDrawn="1">
          <p15:clr>
            <a:srgbClr val="F26B43"/>
          </p15:clr>
        </p15:guide>
        <p15:guide id="6" orient="horz" pos="396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hyperlink" Target="https://pixabay.com/es/service/license/" TargetMode="External"/><Relationship Id="rId3" Type="http://schemas.openxmlformats.org/officeDocument/2006/relationships/image" Target="../media/image11.jpg"/><Relationship Id="rId7" Type="http://schemas.openxmlformats.org/officeDocument/2006/relationships/hyperlink" Target="https://pixabay.com/illustrations/questions-demand-doubts-psychology-1922476/" TargetMode="External"/><Relationship Id="rId2" Type="http://schemas.openxmlformats.org/officeDocument/2006/relationships/hyperlink" Target="http://creativecommons.org/" TargetMode="External"/><Relationship Id="rId1" Type="http://schemas.openxmlformats.org/officeDocument/2006/relationships/slideLayout" Target="../slideLayouts/slideLayout6.xml"/><Relationship Id="rId6" Type="http://schemas.openxmlformats.org/officeDocument/2006/relationships/hyperlink" Target="https://pixabay.com/users/elisariva-1348268/" TargetMode="External"/><Relationship Id="rId5" Type="http://schemas.openxmlformats.org/officeDocument/2006/relationships/hyperlink" Target="https://commons.wikimedia.org/wiki/File:CC-logo.svg" TargetMode="Externa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8" Type="http://schemas.openxmlformats.org/officeDocument/2006/relationships/hyperlink" Target="https://creativecommons.org/about/downloads" TargetMode="External"/><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6.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 Id="rId9" Type="http://schemas.openxmlformats.org/officeDocument/2006/relationships/hyperlink" Target="https://creativecommons.org/licenses/by/4.0/deed.ca"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6.xml"/><Relationship Id="rId5" Type="http://schemas.openxmlformats.org/officeDocument/2006/relationships/hyperlink" Target="https://creativecommons.org/licenses/by/4.0/deed.ca" TargetMode="External"/><Relationship Id="rId4" Type="http://schemas.openxmlformats.org/officeDocument/2006/relationships/hyperlink" Target="https://creativecommons.org/about/downloads"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forms.office.com/Pages/ResponsePage.aspx?id=KUxRa5EjMUi3dITzXEW_AVRq_xrwhyhPtStmD8mStABUOTlLVjBRUlVPS1pPTVlDV0hQU1c4VE5XQS4u" TargetMode="External"/><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hyperlink" Target="https://www.publicdomainpictures.net/en/view-image.php?image=221431&amp;picture=feedback" TargetMode="Externa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8" Type="http://schemas.openxmlformats.org/officeDocument/2006/relationships/hyperlink" Target="http://ddd.uab.cat/record/108435" TargetMode="External"/><Relationship Id="rId3" Type="http://schemas.openxmlformats.org/officeDocument/2006/relationships/image" Target="../media/image9.png"/><Relationship Id="rId7" Type="http://schemas.openxmlformats.org/officeDocument/2006/relationships/hyperlink" Target="https://www.google.cat/advanced_search?hl=es&amp;fg=1" TargetMode="External"/><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hyperlink" Target="https://cedec.intef.es/5-mitos-sobre-derechos-de-autor-y-licencias-de-uso/" TargetMode="Externa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hyperlink" Target="https://www.enprogress.es/clientes" TargetMode="External"/><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hyperlink" Target="https://www.publicdomainpictures.net/en/view-image.php?image=221431&amp;picture=feedback" TargetMode="External"/><Relationship Id="rId4" Type="http://schemas.openxmlformats.org/officeDocument/2006/relationships/image" Target="../media/image21.jpg"/></Relationships>
</file>

<file path=ppt/slides/_rels/slide1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hyperlink" Target="https://ddd.uab.cat/record/144718" TargetMode="External"/><Relationship Id="rId2" Type="http://schemas.openxmlformats.org/officeDocument/2006/relationships/image" Target="../media/image26.png"/><Relationship Id="rId1" Type="http://schemas.openxmlformats.org/officeDocument/2006/relationships/slideLayout" Target="../slideLayouts/slideLayout6.xml"/><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3" Type="http://schemas.openxmlformats.org/officeDocument/2006/relationships/hyperlink" Target="http://hdl.handle.net/10803/5065" TargetMode="External"/><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s://youtu.be/9I5-gqYh8n8" TargetMode="Externa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hyperlink" Target="https://www.uab.cat/web/estudia-e-investiga/como-citar-y-elaborar-la-bibliografia-1345733232823.html" TargetMode="Externa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hyperlink" Target="http://www.ithenticate.com/resources/papers/ethics-of-self-plagiarism" TargetMode="Externa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8" Type="http://schemas.openxmlformats.org/officeDocument/2006/relationships/hyperlink" Target="https://pixabay.com/es/users/fauno-2216272/" TargetMode="External"/><Relationship Id="rId3" Type="http://schemas.openxmlformats.org/officeDocument/2006/relationships/hyperlink" Target="https://www.facebook.com/legal/terms" TargetMode="External"/><Relationship Id="rId7"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30.png"/><Relationship Id="rId5" Type="http://schemas.openxmlformats.org/officeDocument/2006/relationships/hyperlink" Target="https://help.instagram.com/581066165581870" TargetMode="External"/><Relationship Id="rId10" Type="http://schemas.openxmlformats.org/officeDocument/2006/relationships/hyperlink" Target="https://pixabay.com/es/service/license/" TargetMode="External"/><Relationship Id="rId4" Type="http://schemas.openxmlformats.org/officeDocument/2006/relationships/hyperlink" Target="https://twitter.com/en/tos#intlTerms" TargetMode="External"/><Relationship Id="rId9" Type="http://schemas.openxmlformats.org/officeDocument/2006/relationships/hyperlink" Target="https://pixabay.com/es/illustrations/instagram-facebook-icono-instagram-3288419/"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hyperlink" Target="https://apdcat.gencat.cat/ca/drets_i_obligacions/rgpd/" TargetMode="External"/><Relationship Id="rId2" Type="http://schemas.openxmlformats.org/officeDocument/2006/relationships/hyperlink" Target="https://www.uab.cat/web/conoce-la-uab/itinerarios/proteccion-de-datos-1345672265351.html" TargetMode="Externa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hyperlink" Target="http://blogs.uab.cat/dretsautor/2016/07/12/que-es-un-document-de-cessio-de-drets-dimatge-i-dexplotacio-denregistrament-de-video-i-fotografia-i-en-quins-casos-cal-fer-ne-us/" TargetMode="External"/><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hyperlink" Target="http://blogs.uab.cat/dretsautor/2016/03/07/es-pot-incorporar-en-un-treball-de-fi-de-grau-la-transcripcio-total-o-parcial-duna-entrevista-que-lautor-del-tfg-ha-hagut-de-portar-a-terme" TargetMode="External"/><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33.png"/></Relationships>
</file>

<file path=ppt/slides/_rels/slide31.xml.rels><?xml version="1.0" encoding="UTF-8" standalone="yes"?>
<Relationships xmlns="http://schemas.openxmlformats.org/package/2006/relationships"><Relationship Id="rId3" Type="http://schemas.openxmlformats.org/officeDocument/2006/relationships/hyperlink" Target="https://forms.office.com/Pages/ResponsePage.aspx?id=KUxRa5EjMUi3dITzXEW_AVRq_xrwhyhPtStmD8mStABUNEk5VTU0NDQ2SVU4N0QxR1lXMVBNMjhYSi4u" TargetMode="External"/><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20.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hyperlink" Target="https://ddd.uab.cat/" TargetMode="External"/><Relationship Id="rId2" Type="http://schemas.openxmlformats.org/officeDocument/2006/relationships/hyperlink" Target="http://www.tdx.cat/" TargetMode="External"/><Relationship Id="rId1" Type="http://schemas.openxmlformats.org/officeDocument/2006/relationships/slideLayout" Target="../slideLayouts/slideLayout6.xml"/><Relationship Id="rId5" Type="http://schemas.openxmlformats.org/officeDocument/2006/relationships/image" Target="../media/image7.gif"/><Relationship Id="rId4" Type="http://schemas.openxmlformats.org/officeDocument/2006/relationships/image" Target="../media/image34.png"/></Relationships>
</file>

<file path=ppt/slides/_rels/slide34.xml.rels><?xml version="1.0" encoding="UTF-8" standalone="yes"?>
<Relationships xmlns="http://schemas.openxmlformats.org/package/2006/relationships"><Relationship Id="rId3" Type="http://schemas.openxmlformats.org/officeDocument/2006/relationships/hyperlink" Target="https://www.boe.es/boe/dias/2011/02/10/pdfs/BOE-A-2011-2541.pdf" TargetMode="External"/><Relationship Id="rId7" Type="http://schemas.openxmlformats.org/officeDocument/2006/relationships/image" Target="../media/image36.png"/><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hyperlink" Target="http://ddd.uab.cat/" TargetMode="External"/><Relationship Id="rId5" Type="http://schemas.openxmlformats.org/officeDocument/2006/relationships/hyperlink" Target="https://ddd.uab.cat/record/89641" TargetMode="External"/><Relationship Id="rId4" Type="http://schemas.openxmlformats.org/officeDocument/2006/relationships/image" Target="../media/image35.jpeg"/></Relationships>
</file>

<file path=ppt/slides/_rels/slide35.xml.rels><?xml version="1.0" encoding="UTF-8" standalone="yes"?>
<Relationships xmlns="http://schemas.openxmlformats.org/package/2006/relationships"><Relationship Id="rId3" Type="http://schemas.openxmlformats.org/officeDocument/2006/relationships/hyperlink" Target="https://ddd.uab.cat/record/150829" TargetMode="External"/><Relationship Id="rId2" Type="http://schemas.openxmlformats.org/officeDocument/2006/relationships/notesSlide" Target="../notesSlides/notesSlide13.xml"/><Relationship Id="rId1" Type="http://schemas.openxmlformats.org/officeDocument/2006/relationships/slideLayout" Target="../slideLayouts/slideLayout6.xml"/><Relationship Id="rId5" Type="http://schemas.openxmlformats.org/officeDocument/2006/relationships/image" Target="../media/image36.png"/><Relationship Id="rId4" Type="http://schemas.openxmlformats.org/officeDocument/2006/relationships/hyperlink" Target="https://ddd.uab.cat/record/222172" TargetMode="External"/></Relationships>
</file>

<file path=ppt/slides/_rels/slide36.xml.rels><?xml version="1.0" encoding="UTF-8" standalone="yes"?>
<Relationships xmlns="http://schemas.openxmlformats.org/package/2006/relationships"><Relationship Id="rId8" Type="http://schemas.openxmlformats.org/officeDocument/2006/relationships/hyperlink" Target="http://www.flaticon.com/" TargetMode="External"/><Relationship Id="rId3" Type="http://schemas.openxmlformats.org/officeDocument/2006/relationships/hyperlink" Target="https://www.uab.cat/web/estudiar/doctorado/deposito-online-de-la-tesis/incidencias-1345791574504.html" TargetMode="External"/><Relationship Id="rId7" Type="http://schemas.openxmlformats.org/officeDocument/2006/relationships/hyperlink" Target="https://www.flaticon.com/authors/pixel-perfect" TargetMode="External"/><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hyperlink" Target="https://www.flaticon.es/icono-gratis/hacer-clic_889844" TargetMode="External"/><Relationship Id="rId5" Type="http://schemas.openxmlformats.org/officeDocument/2006/relationships/hyperlink" Target="https://www.uab.cat/web/estudiar/doctorado/deposito-online-de-la-tesis-1345791573660.html" TargetMode="External"/><Relationship Id="rId10" Type="http://schemas.openxmlformats.org/officeDocument/2006/relationships/hyperlink" Target="https://www.uab.cat/web/estudiar/doctorado/deposito-online-de-la-tesis/solicitud-de-deposito-de-tesis-online-1345791574427.html" TargetMode="External"/><Relationship Id="rId4" Type="http://schemas.openxmlformats.org/officeDocument/2006/relationships/hyperlink" Target="https://www.uab.cat/web/estudiar/doctorat/diposit-online-de-la-tesi/sol-licitud-de-diposit-de-tesi-online-1345788662489.html" TargetMode="External"/><Relationship Id="rId9" Type="http://schemas.openxmlformats.org/officeDocument/2006/relationships/image" Target="../media/image37.png"/></Relationships>
</file>

<file path=ppt/slides/_rels/slide3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8" Type="http://schemas.openxmlformats.org/officeDocument/2006/relationships/hyperlink" Target="http://ddd.uab.cat/record/106141" TargetMode="External"/><Relationship Id="rId3" Type="http://schemas.openxmlformats.org/officeDocument/2006/relationships/hyperlink" Target="https://www.tdx.cat/handle/10803/673395" TargetMode="External"/><Relationship Id="rId7" Type="http://schemas.openxmlformats.org/officeDocument/2006/relationships/hyperlink" Target="https://ddd.uab.cat/record/251987" TargetMode="External"/><Relationship Id="rId2" Type="http://schemas.openxmlformats.org/officeDocument/2006/relationships/hyperlink" Target="http://www.tdx.cat/handle/10803/395203" TargetMode="External"/><Relationship Id="rId1" Type="http://schemas.openxmlformats.org/officeDocument/2006/relationships/slideLayout" Target="../slideLayouts/slideLayout6.xml"/><Relationship Id="rId6" Type="http://schemas.openxmlformats.org/officeDocument/2006/relationships/hyperlink" Target="http://ddd.uab.cat/record/169257" TargetMode="External"/><Relationship Id="rId5" Type="http://schemas.openxmlformats.org/officeDocument/2006/relationships/image" Target="../media/image34.png"/><Relationship Id="rId4" Type="http://schemas.openxmlformats.org/officeDocument/2006/relationships/hyperlink" Target="http://www.tdx.cat/handle/10803/399563" TargetMode="External"/><Relationship Id="rId9" Type="http://schemas.openxmlformats.org/officeDocument/2006/relationships/image" Target="../media/image7.gif"/></Relationships>
</file>

<file path=ppt/slides/_rels/slide39.xml.rels><?xml version="1.0" encoding="UTF-8" standalone="yes"?>
<Relationships xmlns="http://schemas.openxmlformats.org/package/2006/relationships"><Relationship Id="rId3" Type="http://schemas.openxmlformats.org/officeDocument/2006/relationships/hyperlink" Target="http://www.oxfordjournals.org/en/access-purchase/rights-and-permissions/publication-rights.html" TargetMode="External"/><Relationship Id="rId2" Type="http://schemas.openxmlformats.org/officeDocument/2006/relationships/hyperlink" Target="https://www.elsevier.com/about/policies/copyright" TargetMode="Externa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hyperlink" Target="http://ddd.uab.cat/record/168469" TargetMode="External"/><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hyperlink" Target="https://www.uab.cat/servlet/BlobServer?blobtable=Document&amp;blobcol=urldocument&amp;blobheader=application/msword&amp;blobkey=id&amp;blobwhere=1345680148138&amp;blobnocache=true" TargetMode="External"/></Relationships>
</file>

<file path=ppt/slides/_rels/slide4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hyperlink" Target="http://www.uab.cat/propietat-intellectual" TargetMode="External"/><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hyperlink" Target="https://ddd.uab.cat/record/250994" TargetMode="External"/><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hyperlink" Target="https://ddd.uab.cat/record/250914" TargetMode="External"/><Relationship Id="rId5" Type="http://schemas.openxmlformats.org/officeDocument/2006/relationships/image" Target="../media/image42.png"/><Relationship Id="rId4" Type="http://schemas.openxmlformats.org/officeDocument/2006/relationships/image" Target="../media/image41.png"/></Relationships>
</file>

<file path=ppt/slides/_rels/slide4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6.xml"/><Relationship Id="rId4" Type="http://schemas.openxmlformats.org/officeDocument/2006/relationships/hyperlink" Target="https://ddd.uab.cat/record/250915"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www.uab.cat/biblioteques/comunicacio-recerca/" TargetMode="External"/><Relationship Id="rId1" Type="http://schemas.openxmlformats.org/officeDocument/2006/relationships/slideLayout" Target="../slideLayouts/slideLayout6.xml"/><Relationship Id="rId5" Type="http://schemas.openxmlformats.org/officeDocument/2006/relationships/image" Target="../media/image47.png"/><Relationship Id="rId4" Type="http://schemas.openxmlformats.org/officeDocument/2006/relationships/image" Target="../media/image46.png"/></Relationships>
</file>

<file path=ppt/slides/_rels/slide48.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hyperlink" Target="https://ddd.uab.cat/record/170557" TargetMode="Externa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8" Type="http://schemas.openxmlformats.org/officeDocument/2006/relationships/hyperlink" Target="https://www.facebook.com/bibliotequesUAB/" TargetMode="External"/><Relationship Id="rId13" Type="http://schemas.openxmlformats.org/officeDocument/2006/relationships/image" Target="../media/image57.png"/><Relationship Id="rId3" Type="http://schemas.openxmlformats.org/officeDocument/2006/relationships/image" Target="../media/image50.png"/><Relationship Id="rId7" Type="http://schemas.openxmlformats.org/officeDocument/2006/relationships/image" Target="../media/image52.png"/><Relationship Id="rId12" Type="http://schemas.openxmlformats.org/officeDocument/2006/relationships/image" Target="../media/image56.png"/><Relationship Id="rId17" Type="http://schemas.openxmlformats.org/officeDocument/2006/relationships/hyperlink" Target="mailto:Pregunta@" TargetMode="External"/><Relationship Id="rId2" Type="http://schemas.openxmlformats.org/officeDocument/2006/relationships/notesSlide" Target="../notesSlides/notesSlide19.xml"/><Relationship Id="rId16" Type="http://schemas.openxmlformats.org/officeDocument/2006/relationships/image" Target="../media/image58.png"/><Relationship Id="rId1" Type="http://schemas.openxmlformats.org/officeDocument/2006/relationships/slideLayout" Target="../slideLayouts/slideLayout21.xml"/><Relationship Id="rId6" Type="http://schemas.openxmlformats.org/officeDocument/2006/relationships/hyperlink" Target="https://twitter.com/bibliotequesUAB" TargetMode="External"/><Relationship Id="rId11" Type="http://schemas.openxmlformats.org/officeDocument/2006/relationships/image" Target="../media/image55.png"/><Relationship Id="rId5" Type="http://schemas.openxmlformats.org/officeDocument/2006/relationships/image" Target="../media/image51.png"/><Relationship Id="rId15" Type="http://schemas.openxmlformats.org/officeDocument/2006/relationships/hyperlink" Target="https://www.uab.cat/web/coneix-les-biblioteques/biblioteques-1345704371792.html" TargetMode="External"/><Relationship Id="rId10" Type="http://schemas.openxmlformats.org/officeDocument/2006/relationships/image" Target="../media/image54.png"/><Relationship Id="rId4" Type="http://schemas.openxmlformats.org/officeDocument/2006/relationships/hyperlink" Target="https://www.instagram.com/biblioteques_uab/" TargetMode="External"/><Relationship Id="rId9" Type="http://schemas.openxmlformats.org/officeDocument/2006/relationships/image" Target="../media/image53.png"/><Relationship Id="rId14" Type="http://schemas.openxmlformats.org/officeDocument/2006/relationships/hyperlink" Target="https://www.bib.uab.cat/pregunta/pregunta.php"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xml.rels><?xml version="1.0" encoding="UTF-8" standalone="yes"?>
<Relationships xmlns="http://schemas.openxmlformats.org/package/2006/relationships"><Relationship Id="rId8" Type="http://schemas.openxmlformats.org/officeDocument/2006/relationships/hyperlink" Target="https://commons.wikimedia.org/wiki/File:Copyright.svg" TargetMode="External"/><Relationship Id="rId3" Type="http://schemas.openxmlformats.org/officeDocument/2006/relationships/hyperlink" Target="https://commons.wikimedia.org/wiki/User:Boyoungc" TargetMode="External"/><Relationship Id="rId7"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hyperlink" Target="https://creativecommons.org/licenses/by-sa/4.0/deed.ca" TargetMode="External"/><Relationship Id="rId4" Type="http://schemas.openxmlformats.org/officeDocument/2006/relationships/hyperlink" Target="https://commons.wikimedia.org/wiki/File:Difference_between_open_license_and_copyright_with_all_rights_reserved.jpg" TargetMode="External"/><Relationship Id="rId9" Type="http://schemas.openxmlformats.org/officeDocument/2006/relationships/hyperlink" Target="https://commons.wikimedia.org/wiki/File:CC-logo.sv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itle 50">
            <a:extLst>
              <a:ext uri="{FF2B5EF4-FFF2-40B4-BE49-F238E27FC236}">
                <a16:creationId xmlns:a16="http://schemas.microsoft.com/office/drawing/2014/main" id="{D8694222-4D81-4A9A-93A2-23C89102F234}"/>
              </a:ext>
            </a:extLst>
          </p:cNvPr>
          <p:cNvSpPr>
            <a:spLocks noGrp="1"/>
          </p:cNvSpPr>
          <p:nvPr>
            <p:ph type="ctrTitle"/>
          </p:nvPr>
        </p:nvSpPr>
        <p:spPr>
          <a:xfrm>
            <a:off x="737986" y="2372908"/>
            <a:ext cx="7955279" cy="1190415"/>
          </a:xfrm>
        </p:spPr>
        <p:txBody>
          <a:bodyPr/>
          <a:lstStyle/>
          <a:p>
            <a:r>
              <a:rPr lang="es-ES" sz="4000" dirty="0">
                <a:latin typeface="Calibri" pitchFamily="34" charset="0"/>
              </a:rPr>
              <a:t>Propiedad intelectual en la elaboración de la tesis</a:t>
            </a:r>
            <a:endParaRPr lang="es-ES" dirty="0"/>
          </a:p>
        </p:txBody>
      </p:sp>
      <p:sp>
        <p:nvSpPr>
          <p:cNvPr id="52" name="Subtitle 51">
            <a:extLst>
              <a:ext uri="{FF2B5EF4-FFF2-40B4-BE49-F238E27FC236}">
                <a16:creationId xmlns:a16="http://schemas.microsoft.com/office/drawing/2014/main" id="{46FF1827-B46B-4BC4-8665-8914CF45DE0C}"/>
              </a:ext>
            </a:extLst>
          </p:cNvPr>
          <p:cNvSpPr>
            <a:spLocks noGrp="1"/>
          </p:cNvSpPr>
          <p:nvPr>
            <p:ph type="subTitle" idx="1"/>
          </p:nvPr>
        </p:nvSpPr>
        <p:spPr>
          <a:xfrm>
            <a:off x="778327" y="3684682"/>
            <a:ext cx="6997225" cy="525617"/>
          </a:xfrm>
        </p:spPr>
        <p:txBody>
          <a:bodyPr/>
          <a:lstStyle/>
          <a:p>
            <a:r>
              <a:rPr lang="en-GB" dirty="0"/>
              <a:t>Núria Álvarez, Carme Besson, Oriol Castells</a:t>
            </a:r>
            <a:br>
              <a:rPr lang="en-GB" dirty="0"/>
            </a:br>
            <a:r>
              <a:rPr lang="en-GB" dirty="0" err="1"/>
              <a:t>Bellaterra</a:t>
            </a:r>
            <a:r>
              <a:rPr lang="en-GB" dirty="0"/>
              <a:t>, </a:t>
            </a:r>
            <a:r>
              <a:rPr lang="en-GB" dirty="0" err="1"/>
              <a:t>marzo</a:t>
            </a:r>
            <a:r>
              <a:rPr lang="en-GB" dirty="0"/>
              <a:t> 2022</a:t>
            </a:r>
          </a:p>
        </p:txBody>
      </p:sp>
      <p:pic>
        <p:nvPicPr>
          <p:cNvPr id="18" name="Contenidor d'imatge 17"/>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3485" b="3485"/>
          <a:stretch>
            <a:fillRect/>
          </a:stretch>
        </p:blipFill>
        <p:spPr>
          <a:xfrm>
            <a:off x="92870" y="122636"/>
            <a:ext cx="8958262" cy="1441847"/>
          </a:xfrm>
        </p:spPr>
      </p:pic>
      <p:pic>
        <p:nvPicPr>
          <p:cNvPr id="5" name="Imagen 4"/>
          <p:cNvPicPr>
            <a:picLocks noChangeAspect="1"/>
          </p:cNvPicPr>
          <p:nvPr/>
        </p:nvPicPr>
        <p:blipFill>
          <a:blip r:embed="rId4"/>
          <a:stretch>
            <a:fillRect/>
          </a:stretch>
        </p:blipFill>
        <p:spPr>
          <a:xfrm>
            <a:off x="0" y="0"/>
            <a:ext cx="9144000" cy="2072949"/>
          </a:xfrm>
          <a:prstGeom prst="rect">
            <a:avLst/>
          </a:prstGeom>
        </p:spPr>
      </p:pic>
      <p:grpSp>
        <p:nvGrpSpPr>
          <p:cNvPr id="6" name="Grupo 5">
            <a:extLst>
              <a:ext uri="{FF2B5EF4-FFF2-40B4-BE49-F238E27FC236}">
                <a16:creationId xmlns:a16="http://schemas.microsoft.com/office/drawing/2014/main" id="{B425C8DB-42D0-4088-A5E2-F0A214D9205A}"/>
              </a:ext>
            </a:extLst>
          </p:cNvPr>
          <p:cNvGrpSpPr>
            <a:grpSpLocks noChangeAspect="1"/>
          </p:cNvGrpSpPr>
          <p:nvPr/>
        </p:nvGrpSpPr>
        <p:grpSpPr>
          <a:xfrm>
            <a:off x="6817453" y="4284625"/>
            <a:ext cx="2039546" cy="674852"/>
            <a:chOff x="9201501" y="5592588"/>
            <a:chExt cx="2695989" cy="892053"/>
          </a:xfrm>
        </p:grpSpPr>
        <p:pic>
          <p:nvPicPr>
            <p:cNvPr id="7" name="Picture 2" descr="https://mirrors.creativecommons.org/presskit/buttons/88x31/png/by-nc-sa.png">
              <a:extLst>
                <a:ext uri="{FF2B5EF4-FFF2-40B4-BE49-F238E27FC236}">
                  <a16:creationId xmlns:a16="http://schemas.microsoft.com/office/drawing/2014/main" id="{41730005-DEB9-4102-B593-FAF108BAF93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71306" y="5592588"/>
              <a:ext cx="1156378" cy="404589"/>
            </a:xfrm>
            <a:prstGeom prst="rect">
              <a:avLst/>
            </a:prstGeom>
            <a:noFill/>
            <a:extLst>
              <a:ext uri="{909E8E84-426E-40DD-AFC4-6F175D3DCCD1}">
                <a14:hiddenFill xmlns:a14="http://schemas.microsoft.com/office/drawing/2010/main">
                  <a:solidFill>
                    <a:srgbClr val="FFFFFF"/>
                  </a:solidFill>
                </a14:hiddenFill>
              </a:ext>
            </a:extLst>
          </p:spPr>
        </p:pic>
        <p:pic>
          <p:nvPicPr>
            <p:cNvPr id="8" name="Imagen 7">
              <a:extLst>
                <a:ext uri="{FF2B5EF4-FFF2-40B4-BE49-F238E27FC236}">
                  <a16:creationId xmlns:a16="http://schemas.microsoft.com/office/drawing/2014/main" id="{12AB2FF9-993C-4B05-82EE-C37970C2933B}"/>
                </a:ext>
              </a:extLst>
            </p:cNvPr>
            <p:cNvPicPr>
              <a:picLocks noChangeAspect="1"/>
            </p:cNvPicPr>
            <p:nvPr/>
          </p:nvPicPr>
          <p:blipFill>
            <a:blip r:embed="rId6"/>
            <a:stretch>
              <a:fillRect/>
            </a:stretch>
          </p:blipFill>
          <p:spPr>
            <a:xfrm>
              <a:off x="9201501" y="6085235"/>
              <a:ext cx="2695989" cy="399406"/>
            </a:xfrm>
            <a:prstGeom prst="rect">
              <a:avLst/>
            </a:prstGeom>
          </p:spPr>
        </p:pic>
      </p:grpSp>
      <p:pic>
        <p:nvPicPr>
          <p:cNvPr id="9" name="Imatge 18">
            <a:extLst>
              <a:ext uri="{FF2B5EF4-FFF2-40B4-BE49-F238E27FC236}">
                <a16:creationId xmlns:a16="http://schemas.microsoft.com/office/drawing/2014/main" id="{2E232604-90D7-4154-9EDA-FF23FDC9D2E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20325" y="4391950"/>
            <a:ext cx="1747728" cy="526608"/>
          </a:xfrm>
          <a:prstGeom prst="rect">
            <a:avLst/>
          </a:prstGeom>
        </p:spPr>
      </p:pic>
    </p:spTree>
    <p:extLst>
      <p:ext uri="{BB962C8B-B14F-4D97-AF65-F5344CB8AC3E}">
        <p14:creationId xmlns:p14="http://schemas.microsoft.com/office/powerpoint/2010/main" val="38307560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s-ES" dirty="0"/>
              <a:t>Licencias </a:t>
            </a:r>
            <a:r>
              <a:rPr lang="es-ES" dirty="0" err="1"/>
              <a:t>Creative</a:t>
            </a:r>
            <a:r>
              <a:rPr lang="es-ES" dirty="0"/>
              <a:t> </a:t>
            </a:r>
            <a:r>
              <a:rPr lang="es-ES" dirty="0" err="1"/>
              <a:t>Commons</a:t>
            </a:r>
            <a:r>
              <a:rPr lang="es-ES" dirty="0"/>
              <a:t> (CC) </a:t>
            </a:r>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616448" y="3486934"/>
            <a:ext cx="7950035" cy="1312090"/>
          </a:xfrm>
        </p:spPr>
        <p:txBody>
          <a:bodyPr vert="horz" lIns="81621" tIns="40811" rIns="81621" bIns="40811" rtlCol="0" anchor="t">
            <a:noAutofit/>
          </a:bodyPr>
          <a:lstStyle/>
          <a:p>
            <a:pPr marL="0" indent="0">
              <a:buNone/>
            </a:pPr>
            <a:r>
              <a:rPr lang="es-ES" dirty="0">
                <a:latin typeface="Century Gothic"/>
              </a:rPr>
              <a:t>Creative </a:t>
            </a:r>
            <a:r>
              <a:rPr lang="es-ES" dirty="0" err="1">
                <a:latin typeface="Century Gothic"/>
              </a:rPr>
              <a:t>Commons</a:t>
            </a:r>
            <a:r>
              <a:rPr lang="es-ES" dirty="0">
                <a:latin typeface="Century Gothic"/>
              </a:rPr>
              <a:t>: licencias para que los autores puedan indicar los usos permitidos de sus obras a terceros, siguiendo los criterios de la ley de propiedad intelectual.</a:t>
            </a:r>
            <a:endParaRPr lang="es-ES" dirty="0">
              <a:latin typeface="Century Gothic" panose="020B0502020202020204" pitchFamily="34" charset="0"/>
            </a:endParaRPr>
          </a:p>
          <a:p>
            <a:pPr marL="0" indent="0" algn="ctr">
              <a:buNone/>
            </a:pPr>
            <a:r>
              <a:rPr lang="es-ES" b="1" dirty="0">
                <a:hlinkClick r:id="rId2"/>
              </a:rPr>
              <a:t>http://creativecommons.org</a:t>
            </a:r>
            <a:endParaRPr lang="es-ES" b="1" dirty="0"/>
          </a:p>
        </p:txBody>
      </p:sp>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5720" y="1247408"/>
            <a:ext cx="2239526" cy="2239526"/>
          </a:xfrm>
          <a:prstGeom prst="rect">
            <a:avLst/>
          </a:prstGeom>
        </p:spPr>
      </p:pic>
      <p:pic>
        <p:nvPicPr>
          <p:cNvPr id="8" name="Imatg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61185" y="2469432"/>
            <a:ext cx="2266252" cy="545317"/>
          </a:xfrm>
          <a:prstGeom prst="rect">
            <a:avLst/>
          </a:prstGeom>
        </p:spPr>
      </p:pic>
      <p:sp>
        <p:nvSpPr>
          <p:cNvPr id="9" name="Rectangle 4"/>
          <p:cNvSpPr>
            <a:spLocks noChangeArrowheads="1"/>
          </p:cNvSpPr>
          <p:nvPr/>
        </p:nvSpPr>
        <p:spPr bwMode="auto">
          <a:xfrm>
            <a:off x="6039751" y="3035397"/>
            <a:ext cx="2328586" cy="215444"/>
          </a:xfrm>
          <a:prstGeom prst="rect">
            <a:avLst/>
          </a:prstGeom>
          <a:solidFill>
            <a:schemeClr val="bg1"/>
          </a:solidFill>
          <a:ln w="9525">
            <a:noFill/>
            <a:miter lim="800000"/>
            <a:headEnd/>
            <a:tailEnd/>
          </a:ln>
        </p:spPr>
        <p:txBody>
          <a:bodyPr wrap="square" anchor="ctr">
            <a:spAutoFit/>
          </a:bodyPr>
          <a:lstStyle/>
          <a:p>
            <a:r>
              <a:rPr lang="es-ES" sz="800" b="1" dirty="0">
                <a:latin typeface="Calibri" panose="020F0502020204030204" pitchFamily="34" charset="0"/>
              </a:rPr>
              <a:t>Imagen</a:t>
            </a:r>
            <a:r>
              <a:rPr lang="ca-ES" sz="800" b="1" dirty="0">
                <a:latin typeface="Calibri" panose="020F0502020204030204" pitchFamily="34" charset="0"/>
              </a:rPr>
              <a:t>:</a:t>
            </a:r>
            <a:r>
              <a:rPr lang="ca-ES" sz="800" b="1" dirty="0">
                <a:solidFill>
                  <a:schemeClr val="bg1"/>
                </a:solidFill>
                <a:latin typeface="Calibri" panose="020F0502020204030204" pitchFamily="34" charset="0"/>
              </a:rPr>
              <a:t>:</a:t>
            </a:r>
            <a:r>
              <a:rPr lang="ca-ES" sz="800" b="1" dirty="0">
                <a:latin typeface="Calibri" panose="020F0502020204030204" pitchFamily="34" charset="0"/>
              </a:rPr>
              <a:t> </a:t>
            </a:r>
            <a:r>
              <a:rPr lang="ca-ES" sz="800" b="1" dirty="0" err="1">
                <a:latin typeface="Calibri" panose="020F0502020204030204" pitchFamily="34" charset="0"/>
                <a:hlinkClick r:id="rId5"/>
              </a:rPr>
              <a:t>Wikimedia</a:t>
            </a:r>
            <a:r>
              <a:rPr lang="ca-ES" sz="800" b="1" dirty="0">
                <a:latin typeface="Calibri" panose="020F0502020204030204" pitchFamily="34" charset="0"/>
                <a:hlinkClick r:id="rId5"/>
              </a:rPr>
              <a:t> </a:t>
            </a:r>
            <a:r>
              <a:rPr lang="ca-ES" sz="800" b="1" dirty="0" err="1">
                <a:latin typeface="Calibri" panose="020F0502020204030204" pitchFamily="34" charset="0"/>
                <a:hlinkClick r:id="rId5"/>
              </a:rPr>
              <a:t>Commons</a:t>
            </a:r>
            <a:r>
              <a:rPr lang="ca-ES" sz="800" b="1" dirty="0">
                <a:latin typeface="Calibri" panose="020F0502020204030204" pitchFamily="34" charset="0"/>
                <a:hlinkClick r:id="rId5"/>
              </a:rPr>
              <a:t> </a:t>
            </a:r>
            <a:r>
              <a:rPr lang="ca-ES" sz="800" b="1" dirty="0">
                <a:latin typeface="Calibri" panose="020F0502020204030204" pitchFamily="34" charset="0"/>
              </a:rPr>
              <a:t>/ </a:t>
            </a:r>
            <a:r>
              <a:rPr lang="ca-ES" sz="800" b="1" dirty="0" err="1">
                <a:latin typeface="Calibri" panose="020F0502020204030204" pitchFamily="34" charset="0"/>
              </a:rPr>
              <a:t>Public</a:t>
            </a:r>
            <a:r>
              <a:rPr lang="ca-ES" sz="800" b="1" dirty="0">
                <a:latin typeface="Calibri" panose="020F0502020204030204" pitchFamily="34" charset="0"/>
              </a:rPr>
              <a:t> </a:t>
            </a:r>
            <a:r>
              <a:rPr lang="ca-ES" sz="800" b="1" dirty="0" err="1">
                <a:latin typeface="Calibri" panose="020F0502020204030204" pitchFamily="34" charset="0"/>
              </a:rPr>
              <a:t>domain</a:t>
            </a:r>
            <a:endParaRPr lang="ca-ES" sz="800" b="1" dirty="0">
              <a:latin typeface="Calibri" panose="020F0502020204030204" pitchFamily="34" charset="0"/>
            </a:endParaRPr>
          </a:p>
        </p:txBody>
      </p:sp>
      <p:sp>
        <p:nvSpPr>
          <p:cNvPr id="11" name="Rectangle 4"/>
          <p:cNvSpPr>
            <a:spLocks noChangeArrowheads="1"/>
          </p:cNvSpPr>
          <p:nvPr/>
        </p:nvSpPr>
        <p:spPr bwMode="auto">
          <a:xfrm>
            <a:off x="786717" y="2912287"/>
            <a:ext cx="1363700" cy="338554"/>
          </a:xfrm>
          <a:prstGeom prst="rect">
            <a:avLst/>
          </a:prstGeom>
          <a:solidFill>
            <a:schemeClr val="bg1"/>
          </a:solidFill>
          <a:ln w="9525">
            <a:noFill/>
            <a:miter lim="800000"/>
            <a:headEnd/>
            <a:tailEnd/>
          </a:ln>
        </p:spPr>
        <p:txBody>
          <a:bodyPr wrap="square" anchor="ctr">
            <a:spAutoFit/>
          </a:bodyPr>
          <a:lstStyle/>
          <a:p>
            <a:r>
              <a:rPr lang="es-ES" sz="800" b="1" dirty="0">
                <a:latin typeface="Calibri" panose="020F0502020204030204" pitchFamily="34" charset="0"/>
              </a:rPr>
              <a:t>Imagen</a:t>
            </a:r>
            <a:r>
              <a:rPr lang="ca-ES" sz="800" b="1" dirty="0">
                <a:latin typeface="Calibri" panose="020F0502020204030204" pitchFamily="34" charset="0"/>
              </a:rPr>
              <a:t>:</a:t>
            </a:r>
            <a:r>
              <a:rPr lang="ca-ES" sz="800" b="1" dirty="0">
                <a:solidFill>
                  <a:schemeClr val="bg1"/>
                </a:solidFill>
                <a:latin typeface="Calibri" panose="020F0502020204030204" pitchFamily="34" charset="0"/>
              </a:rPr>
              <a:t>:</a:t>
            </a:r>
            <a:r>
              <a:rPr lang="ca-ES" sz="800" b="1" dirty="0">
                <a:latin typeface="Calibri" panose="020F0502020204030204" pitchFamily="34" charset="0"/>
              </a:rPr>
              <a:t> </a:t>
            </a:r>
            <a:br>
              <a:rPr lang="ca-ES" sz="800" b="1" dirty="0">
                <a:latin typeface="Calibri" panose="020F0502020204030204" pitchFamily="34" charset="0"/>
              </a:rPr>
            </a:br>
            <a:r>
              <a:rPr lang="ca-ES" sz="800" b="1" dirty="0" err="1">
                <a:latin typeface="Calibri" panose="020F0502020204030204" pitchFamily="34" charset="0"/>
                <a:hlinkClick r:id="rId6"/>
              </a:rPr>
              <a:t>ElisaRiva</a:t>
            </a:r>
            <a:r>
              <a:rPr lang="ca-ES" sz="800" b="1" dirty="0">
                <a:latin typeface="Calibri" panose="020F0502020204030204" pitchFamily="34" charset="0"/>
              </a:rPr>
              <a:t> / </a:t>
            </a:r>
            <a:r>
              <a:rPr lang="ca-ES" sz="800" b="1" dirty="0">
                <a:latin typeface="Calibri" panose="020F0502020204030204" pitchFamily="34" charset="0"/>
                <a:hlinkClick r:id="rId7"/>
              </a:rPr>
              <a:t>Pixabay</a:t>
            </a:r>
            <a:r>
              <a:rPr lang="ca-ES" sz="800" b="1" dirty="0">
                <a:latin typeface="Calibri" panose="020F0502020204030204" pitchFamily="34" charset="0"/>
              </a:rPr>
              <a:t> / </a:t>
            </a:r>
            <a:r>
              <a:rPr lang="ca-ES" sz="800" b="1" dirty="0">
                <a:latin typeface="Calibri" panose="020F0502020204030204" pitchFamily="34" charset="0"/>
                <a:hlinkClick r:id="rId8"/>
              </a:rPr>
              <a:t>CC-0</a:t>
            </a:r>
            <a:endParaRPr lang="ca-ES" sz="800" b="1" dirty="0">
              <a:latin typeface="Calibri" panose="020F0502020204030204" pitchFamily="34" charset="0"/>
            </a:endParaRPr>
          </a:p>
        </p:txBody>
      </p:sp>
    </p:spTree>
    <p:extLst>
      <p:ext uri="{BB962C8B-B14F-4D97-AF65-F5344CB8AC3E}">
        <p14:creationId xmlns:p14="http://schemas.microsoft.com/office/powerpoint/2010/main" val="24072003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17 CuadroTexto">
            <a:extLst>
              <a:ext uri="{FF2B5EF4-FFF2-40B4-BE49-F238E27FC236}">
                <a16:creationId xmlns:a16="http://schemas.microsoft.com/office/drawing/2014/main" id="{A16EC2F0-7D38-4AE8-A518-5A0ADC476D0F}"/>
              </a:ext>
            </a:extLst>
          </p:cNvPr>
          <p:cNvSpPr txBox="1"/>
          <p:nvPr/>
        </p:nvSpPr>
        <p:spPr>
          <a:xfrm>
            <a:off x="415707" y="2042637"/>
            <a:ext cx="8331246" cy="2800767"/>
          </a:xfrm>
          <a:prstGeom prst="rect">
            <a:avLst/>
          </a:prstGeom>
          <a:noFill/>
        </p:spPr>
        <p:txBody>
          <a:bodyPr wrap="square" rtlCol="0">
            <a:spAutoFit/>
          </a:bodyPr>
          <a:lstStyle/>
          <a:p>
            <a:r>
              <a:rPr lang="es-ES" sz="1600" b="1" dirty="0">
                <a:solidFill>
                  <a:schemeClr val="tx1">
                    <a:lumMod val="75000"/>
                    <a:lumOff val="25000"/>
                  </a:schemeClr>
                </a:solidFill>
                <a:latin typeface="Century Gothic" panose="020B0502020202020204" pitchFamily="34" charset="0"/>
              </a:rPr>
              <a:t>BY </a:t>
            </a:r>
            <a:r>
              <a:rPr lang="es-ES" b="1" dirty="0">
                <a:solidFill>
                  <a:schemeClr val="tx1">
                    <a:lumMod val="75000"/>
                    <a:lumOff val="25000"/>
                  </a:schemeClr>
                </a:solidFill>
                <a:latin typeface="Century Gothic" panose="020B0502020202020204" pitchFamily="34" charset="0"/>
              </a:rPr>
              <a:t>– </a:t>
            </a:r>
            <a:r>
              <a:rPr lang="es-ES" sz="1600" b="1" dirty="0">
                <a:solidFill>
                  <a:schemeClr val="tx1">
                    <a:lumMod val="75000"/>
                    <a:lumOff val="25000"/>
                  </a:schemeClr>
                </a:solidFill>
                <a:latin typeface="Century Gothic" panose="020B0502020202020204" pitchFamily="34" charset="0"/>
              </a:rPr>
              <a:t>Reconocimiento</a:t>
            </a:r>
            <a:r>
              <a:rPr lang="es-ES" sz="1600" dirty="0">
                <a:solidFill>
                  <a:schemeClr val="tx1">
                    <a:lumMod val="75000"/>
                    <a:lumOff val="25000"/>
                  </a:schemeClr>
                </a:solidFill>
                <a:latin typeface="Century Gothic" panose="020B0502020202020204" pitchFamily="34" charset="0"/>
              </a:rPr>
              <a:t>. Debéis reconocer la autoría de forma apropiada, proporcionar un enlace a la licencia e indicar si habéis hecho algún cambio</a:t>
            </a:r>
          </a:p>
          <a:p>
            <a:endParaRPr lang="es-ES" sz="1600" dirty="0">
              <a:solidFill>
                <a:schemeClr val="tx1">
                  <a:lumMod val="75000"/>
                  <a:lumOff val="25000"/>
                </a:schemeClr>
              </a:solidFill>
              <a:latin typeface="Century Gothic" panose="020B0502020202020204" pitchFamily="34" charset="0"/>
            </a:endParaRPr>
          </a:p>
          <a:p>
            <a:r>
              <a:rPr lang="es-ES" sz="1600" b="1" dirty="0">
                <a:solidFill>
                  <a:schemeClr val="tx1">
                    <a:lumMod val="75000"/>
                    <a:lumOff val="25000"/>
                  </a:schemeClr>
                </a:solidFill>
                <a:latin typeface="Century Gothic" panose="020B0502020202020204" pitchFamily="34" charset="0"/>
              </a:rPr>
              <a:t>NC – No Comercial. </a:t>
            </a:r>
            <a:r>
              <a:rPr lang="es-ES" sz="1600" dirty="0">
                <a:solidFill>
                  <a:schemeClr val="tx1">
                    <a:lumMod val="75000"/>
                    <a:lumOff val="25000"/>
                  </a:schemeClr>
                </a:solidFill>
                <a:latin typeface="Century Gothic" panose="020B0502020202020204" pitchFamily="34" charset="0"/>
              </a:rPr>
              <a:t>No podéis hacer uso comercial de las obras derivadas</a:t>
            </a:r>
          </a:p>
          <a:p>
            <a:endParaRPr lang="es-ES" sz="1600" dirty="0">
              <a:solidFill>
                <a:schemeClr val="tx1">
                  <a:lumMod val="75000"/>
                  <a:lumOff val="25000"/>
                </a:schemeClr>
              </a:solidFill>
              <a:latin typeface="Century Gothic" panose="020B0502020202020204" pitchFamily="34" charset="0"/>
            </a:endParaRPr>
          </a:p>
          <a:p>
            <a:r>
              <a:rPr lang="ca-ES" sz="1600" b="1" dirty="0">
                <a:solidFill>
                  <a:schemeClr val="tx1">
                    <a:lumMod val="75000"/>
                    <a:lumOff val="25000"/>
                  </a:schemeClr>
                </a:solidFill>
                <a:latin typeface="Century Gothic" panose="020B0502020202020204" pitchFamily="34" charset="0"/>
              </a:rPr>
              <a:t>SA – Compartir igual. </a:t>
            </a:r>
            <a:r>
              <a:rPr lang="es-ES" sz="1600" dirty="0">
                <a:solidFill>
                  <a:schemeClr val="tx1">
                    <a:lumMod val="75000"/>
                    <a:lumOff val="25000"/>
                  </a:schemeClr>
                </a:solidFill>
                <a:latin typeface="Century Gothic" panose="020B0502020202020204" pitchFamily="34" charset="0"/>
              </a:rPr>
              <a:t>Si </a:t>
            </a:r>
            <a:r>
              <a:rPr lang="es-ES" sz="1600" dirty="0" err="1">
                <a:solidFill>
                  <a:schemeClr val="tx1">
                    <a:lumMod val="75000"/>
                    <a:lumOff val="25000"/>
                  </a:schemeClr>
                </a:solidFill>
                <a:latin typeface="Century Gothic" panose="020B0502020202020204" pitchFamily="34" charset="0"/>
              </a:rPr>
              <a:t>remezcláis</a:t>
            </a:r>
            <a:r>
              <a:rPr lang="es-ES" sz="1600" dirty="0">
                <a:solidFill>
                  <a:schemeClr val="tx1">
                    <a:lumMod val="75000"/>
                    <a:lumOff val="25000"/>
                  </a:schemeClr>
                </a:solidFill>
                <a:latin typeface="Century Gothic" panose="020B0502020202020204" pitchFamily="34" charset="0"/>
              </a:rPr>
              <a:t>, transformáis o creáis </a:t>
            </a:r>
            <a:r>
              <a:rPr lang="ca-ES" sz="1600" dirty="0">
                <a:solidFill>
                  <a:schemeClr val="tx1">
                    <a:lumMod val="75000"/>
                    <a:lumOff val="25000"/>
                  </a:schemeClr>
                </a:solidFill>
                <a:latin typeface="Century Gothic" panose="020B0502020202020204" pitchFamily="34" charset="0"/>
              </a:rPr>
              <a:t>a partir del material, </a:t>
            </a:r>
            <a:r>
              <a:rPr lang="es-ES" sz="1600" dirty="0">
                <a:solidFill>
                  <a:schemeClr val="tx1">
                    <a:lumMod val="75000"/>
                    <a:lumOff val="25000"/>
                  </a:schemeClr>
                </a:solidFill>
                <a:latin typeface="Century Gothic" panose="020B0502020202020204" pitchFamily="34" charset="0"/>
              </a:rPr>
              <a:t>tenéis que difundir vuestras creaciones </a:t>
            </a:r>
            <a:r>
              <a:rPr lang="ca-ES" sz="1600" dirty="0">
                <a:solidFill>
                  <a:schemeClr val="tx1">
                    <a:lumMod val="75000"/>
                    <a:lumOff val="25000"/>
                  </a:schemeClr>
                </a:solidFill>
                <a:latin typeface="Century Gothic" panose="020B0502020202020204" pitchFamily="34" charset="0"/>
              </a:rPr>
              <a:t>con la </a:t>
            </a:r>
            <a:r>
              <a:rPr lang="es-ES" sz="1600" dirty="0">
                <a:solidFill>
                  <a:schemeClr val="tx1">
                    <a:lumMod val="75000"/>
                    <a:lumOff val="25000"/>
                  </a:schemeClr>
                </a:solidFill>
                <a:latin typeface="Century Gothic" panose="020B0502020202020204" pitchFamily="34" charset="0"/>
              </a:rPr>
              <a:t>misma</a:t>
            </a:r>
            <a:r>
              <a:rPr lang="ca-ES" sz="1600" dirty="0">
                <a:solidFill>
                  <a:schemeClr val="tx1">
                    <a:lumMod val="75000"/>
                    <a:lumOff val="25000"/>
                  </a:schemeClr>
                </a:solidFill>
                <a:latin typeface="Century Gothic" panose="020B0502020202020204" pitchFamily="34" charset="0"/>
              </a:rPr>
              <a:t> </a:t>
            </a:r>
            <a:r>
              <a:rPr lang="es-ES" sz="1600" dirty="0">
                <a:solidFill>
                  <a:schemeClr val="tx1">
                    <a:lumMod val="75000"/>
                    <a:lumOff val="25000"/>
                  </a:schemeClr>
                </a:solidFill>
                <a:latin typeface="Century Gothic" panose="020B0502020202020204" pitchFamily="34" charset="0"/>
              </a:rPr>
              <a:t>licencia que la de la obra original</a:t>
            </a:r>
          </a:p>
          <a:p>
            <a:endParaRPr lang="es-ES" sz="1600" dirty="0">
              <a:solidFill>
                <a:schemeClr val="tx1">
                  <a:lumMod val="75000"/>
                  <a:lumOff val="25000"/>
                </a:schemeClr>
              </a:solidFill>
              <a:latin typeface="Century Gothic" panose="020B0502020202020204" pitchFamily="34" charset="0"/>
            </a:endParaRPr>
          </a:p>
          <a:p>
            <a:r>
              <a:rPr lang="ca-ES" sz="1600" b="1" dirty="0">
                <a:solidFill>
                  <a:schemeClr val="tx1">
                    <a:lumMod val="75000"/>
                    <a:lumOff val="25000"/>
                  </a:schemeClr>
                </a:solidFill>
                <a:latin typeface="Century Gothic" panose="020B0502020202020204" pitchFamily="34" charset="0"/>
              </a:rPr>
              <a:t>ND – </a:t>
            </a:r>
            <a:r>
              <a:rPr lang="es-ES" sz="1600" b="1" dirty="0">
                <a:solidFill>
                  <a:schemeClr val="tx1">
                    <a:lumMod val="75000"/>
                    <a:lumOff val="25000"/>
                  </a:schemeClr>
                </a:solidFill>
                <a:latin typeface="Century Gothic" panose="020B0502020202020204" pitchFamily="34" charset="0"/>
              </a:rPr>
              <a:t>Sin Obras </a:t>
            </a:r>
            <a:r>
              <a:rPr lang="es-ES" b="1" dirty="0">
                <a:solidFill>
                  <a:schemeClr val="tx1">
                    <a:lumMod val="75000"/>
                    <a:lumOff val="25000"/>
                  </a:schemeClr>
                </a:solidFill>
                <a:latin typeface="Century Gothic" panose="020B0502020202020204" pitchFamily="34" charset="0"/>
              </a:rPr>
              <a:t>D</a:t>
            </a:r>
            <a:r>
              <a:rPr lang="es-ES" sz="1600" b="1" dirty="0">
                <a:solidFill>
                  <a:schemeClr val="tx1">
                    <a:lumMod val="75000"/>
                    <a:lumOff val="25000"/>
                  </a:schemeClr>
                </a:solidFill>
                <a:latin typeface="Century Gothic" panose="020B0502020202020204" pitchFamily="34" charset="0"/>
              </a:rPr>
              <a:t>erivadas</a:t>
            </a:r>
            <a:r>
              <a:rPr lang="ca-ES" sz="1600" dirty="0">
                <a:solidFill>
                  <a:schemeClr val="tx1">
                    <a:lumMod val="75000"/>
                    <a:lumOff val="25000"/>
                  </a:schemeClr>
                </a:solidFill>
                <a:latin typeface="Century Gothic" panose="020B0502020202020204" pitchFamily="34" charset="0"/>
              </a:rPr>
              <a:t>. No se </a:t>
            </a:r>
            <a:r>
              <a:rPr lang="es-ES" sz="1600" dirty="0">
                <a:solidFill>
                  <a:schemeClr val="tx1">
                    <a:lumMod val="75000"/>
                    <a:lumOff val="25000"/>
                  </a:schemeClr>
                </a:solidFill>
                <a:latin typeface="Century Gothic" panose="020B0502020202020204" pitchFamily="34" charset="0"/>
              </a:rPr>
              <a:t>puede</a:t>
            </a:r>
            <a:r>
              <a:rPr lang="ca-ES" sz="1600" dirty="0">
                <a:solidFill>
                  <a:schemeClr val="tx1">
                    <a:lumMod val="75000"/>
                    <a:lumOff val="25000"/>
                  </a:schemeClr>
                </a:solidFill>
                <a:latin typeface="Century Gothic" panose="020B0502020202020204" pitchFamily="34" charset="0"/>
              </a:rPr>
              <a:t> transformar la obra para crear una obra derivada</a:t>
            </a:r>
            <a:endParaRPr lang="es-ES" sz="1600" dirty="0">
              <a:solidFill>
                <a:schemeClr val="tx1">
                  <a:lumMod val="75000"/>
                  <a:lumOff val="25000"/>
                </a:schemeClr>
              </a:solidFill>
              <a:latin typeface="Century Gothic" panose="020B0502020202020204" pitchFamily="34" charset="0"/>
            </a:endParaRPr>
          </a:p>
        </p:txBody>
      </p:sp>
      <p:grpSp>
        <p:nvGrpSpPr>
          <p:cNvPr id="5" name="Grupo 4"/>
          <p:cNvGrpSpPr/>
          <p:nvPr/>
        </p:nvGrpSpPr>
        <p:grpSpPr>
          <a:xfrm>
            <a:off x="792595" y="913260"/>
            <a:ext cx="7285181" cy="407716"/>
            <a:chOff x="323528" y="1196752"/>
            <a:chExt cx="8570801" cy="479666"/>
          </a:xfrm>
        </p:grpSpPr>
        <p:pic>
          <p:nvPicPr>
            <p:cNvPr id="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78704" y="1196752"/>
              <a:ext cx="1315844"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3528" y="1196752"/>
              <a:ext cx="1315843"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94089" y="1198906"/>
              <a:ext cx="1348666" cy="4686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19273" y="1198644"/>
              <a:ext cx="1375056" cy="4777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79096" y="1196752"/>
              <a:ext cx="1317120" cy="4576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763688" y="1196752"/>
              <a:ext cx="1315845"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cxnSp>
        <p:nvCxnSpPr>
          <p:cNvPr id="15" name="Conector recto de flecha 14"/>
          <p:cNvCxnSpPr/>
          <p:nvPr/>
        </p:nvCxnSpPr>
        <p:spPr>
          <a:xfrm flipV="1">
            <a:off x="1428899" y="707022"/>
            <a:ext cx="5989249" cy="6306"/>
          </a:xfrm>
          <a:prstGeom prst="straightConnector1">
            <a:avLst/>
          </a:prstGeom>
          <a:ln w="73025" cmpd="sng">
            <a:solidFill>
              <a:srgbClr val="067F9C"/>
            </a:solidFill>
            <a:tailEnd type="triangle"/>
          </a:ln>
        </p:spPr>
        <p:style>
          <a:lnRef idx="1">
            <a:schemeClr val="accent1"/>
          </a:lnRef>
          <a:fillRef idx="0">
            <a:schemeClr val="accent1"/>
          </a:fillRef>
          <a:effectRef idx="0">
            <a:schemeClr val="accent1"/>
          </a:effectRef>
          <a:fontRef idx="minor">
            <a:schemeClr val="tx1"/>
          </a:fontRef>
        </p:style>
      </p:cxnSp>
      <p:sp>
        <p:nvSpPr>
          <p:cNvPr id="16" name="CuadroTexto 15"/>
          <p:cNvSpPr txBox="1"/>
          <p:nvPr/>
        </p:nvSpPr>
        <p:spPr>
          <a:xfrm>
            <a:off x="3977358" y="414879"/>
            <a:ext cx="1624387" cy="276999"/>
          </a:xfrm>
          <a:prstGeom prst="rect">
            <a:avLst/>
          </a:prstGeom>
          <a:noFill/>
        </p:spPr>
        <p:txBody>
          <a:bodyPr wrap="square" lIns="91440" tIns="45720" rIns="91440" bIns="45720" rtlCol="0" anchor="t">
            <a:spAutoFit/>
          </a:bodyPr>
          <a:lstStyle/>
          <a:p>
            <a:r>
              <a:rPr lang="es-ES" sz="1200" b="1" dirty="0">
                <a:solidFill>
                  <a:srgbClr val="067F9C"/>
                </a:solidFill>
              </a:rPr>
              <a:t>Derechos cedidos</a:t>
            </a:r>
          </a:p>
        </p:txBody>
      </p:sp>
      <p:sp>
        <p:nvSpPr>
          <p:cNvPr id="17" name="Más 16"/>
          <p:cNvSpPr/>
          <p:nvPr/>
        </p:nvSpPr>
        <p:spPr>
          <a:xfrm>
            <a:off x="1002937" y="566345"/>
            <a:ext cx="320039" cy="281354"/>
          </a:xfrm>
          <a:prstGeom prst="mathPlus">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18" name="Menos 17"/>
          <p:cNvSpPr/>
          <p:nvPr/>
        </p:nvSpPr>
        <p:spPr>
          <a:xfrm>
            <a:off x="7524071" y="539945"/>
            <a:ext cx="329048" cy="334153"/>
          </a:xfrm>
          <a:prstGeom prst="mathMinus">
            <a:avLst/>
          </a:prstGeom>
          <a:solidFill>
            <a:srgbClr val="067F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19" name="Rectángulo redondeado 18"/>
          <p:cNvSpPr/>
          <p:nvPr/>
        </p:nvSpPr>
        <p:spPr>
          <a:xfrm>
            <a:off x="1973515" y="1390501"/>
            <a:ext cx="1275797" cy="519417"/>
          </a:xfrm>
          <a:prstGeom prst="round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a-ES" sz="1000" dirty="0">
                <a:solidFill>
                  <a:schemeClr val="bg1"/>
                </a:solidFill>
              </a:rPr>
              <a:t>Tesis doctoral en </a:t>
            </a:r>
            <a:br>
              <a:rPr lang="ca-ES" sz="1000" dirty="0">
                <a:solidFill>
                  <a:schemeClr val="bg1"/>
                </a:solidFill>
              </a:rPr>
            </a:br>
            <a:r>
              <a:rPr lang="ca-ES" sz="1000" dirty="0">
                <a:solidFill>
                  <a:schemeClr val="bg1"/>
                </a:solidFill>
              </a:rPr>
              <a:t>TDX y DDD</a:t>
            </a:r>
          </a:p>
        </p:txBody>
      </p:sp>
      <p:sp>
        <p:nvSpPr>
          <p:cNvPr id="20" name="Rectangle 4"/>
          <p:cNvSpPr>
            <a:spLocks noChangeArrowheads="1"/>
          </p:cNvSpPr>
          <p:nvPr/>
        </p:nvSpPr>
        <p:spPr bwMode="auto">
          <a:xfrm>
            <a:off x="6397432" y="4810168"/>
            <a:ext cx="1818126" cy="215444"/>
          </a:xfrm>
          <a:prstGeom prst="rect">
            <a:avLst/>
          </a:prstGeom>
          <a:solidFill>
            <a:schemeClr val="bg1"/>
          </a:solidFill>
          <a:ln w="9525">
            <a:noFill/>
            <a:miter lim="800000"/>
            <a:headEnd/>
            <a:tailEnd/>
          </a:ln>
        </p:spPr>
        <p:txBody>
          <a:bodyPr wrap="none" anchor="ctr">
            <a:spAutoFit/>
          </a:bodyPr>
          <a:lstStyle/>
          <a:p>
            <a:r>
              <a:rPr lang="ca-ES" sz="800" b="1" dirty="0" err="1">
                <a:latin typeface="Calibri" panose="020F0502020204030204" pitchFamily="34" charset="0"/>
              </a:rPr>
              <a:t>Imágenes</a:t>
            </a:r>
            <a:r>
              <a:rPr lang="ca-ES" sz="800" b="1" dirty="0">
                <a:latin typeface="Calibri" panose="020F0502020204030204" pitchFamily="34" charset="0"/>
              </a:rPr>
              <a:t>:</a:t>
            </a:r>
            <a:r>
              <a:rPr lang="ca-ES" sz="800" b="1" dirty="0">
                <a:solidFill>
                  <a:schemeClr val="bg1"/>
                </a:solidFill>
                <a:latin typeface="Calibri" panose="020F0502020204030204" pitchFamily="34" charset="0"/>
              </a:rPr>
              <a:t>:</a:t>
            </a:r>
            <a:r>
              <a:rPr lang="ca-ES" sz="800" b="1" dirty="0">
                <a:latin typeface="Calibri" panose="020F0502020204030204" pitchFamily="34" charset="0"/>
              </a:rPr>
              <a:t> </a:t>
            </a:r>
            <a:r>
              <a:rPr lang="ca-ES" sz="800" b="1" dirty="0" err="1">
                <a:latin typeface="Calibri" panose="020F0502020204030204" pitchFamily="34" charset="0"/>
                <a:hlinkClick r:id="rId8"/>
              </a:rPr>
              <a:t>Creative</a:t>
            </a:r>
            <a:r>
              <a:rPr lang="ca-ES" sz="800" b="1" dirty="0">
                <a:latin typeface="Calibri" panose="020F0502020204030204" pitchFamily="34" charset="0"/>
                <a:hlinkClick r:id="rId8"/>
              </a:rPr>
              <a:t> </a:t>
            </a:r>
            <a:r>
              <a:rPr lang="ca-ES" sz="800" b="1" dirty="0" err="1">
                <a:latin typeface="Calibri" panose="020F0502020204030204" pitchFamily="34" charset="0"/>
                <a:hlinkClick r:id="rId8"/>
              </a:rPr>
              <a:t>Commons</a:t>
            </a:r>
            <a:r>
              <a:rPr lang="ca-ES" sz="800" b="1" dirty="0">
                <a:latin typeface="Calibri" panose="020F0502020204030204" pitchFamily="34" charset="0"/>
              </a:rPr>
              <a:t> / </a:t>
            </a:r>
            <a:r>
              <a:rPr lang="ca-ES" sz="800" b="1" dirty="0">
                <a:latin typeface="Calibri" panose="020F0502020204030204" pitchFamily="34" charset="0"/>
                <a:hlinkClick r:id="rId9"/>
              </a:rPr>
              <a:t>CC-BY</a:t>
            </a:r>
            <a:endParaRPr lang="ca-ES" sz="800" dirty="0">
              <a:latin typeface="Calibri" panose="020F0502020204030204" pitchFamily="34" charset="0"/>
            </a:endParaRPr>
          </a:p>
        </p:txBody>
      </p:sp>
    </p:spTree>
    <p:extLst>
      <p:ext uri="{BB962C8B-B14F-4D97-AF65-F5344CB8AC3E}">
        <p14:creationId xmlns:p14="http://schemas.microsoft.com/office/powerpoint/2010/main" val="12426282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s-ES" dirty="0"/>
              <a:t>Obras de dominio público </a:t>
            </a:r>
          </a:p>
        </p:txBody>
      </p:sp>
      <p:pic>
        <p:nvPicPr>
          <p:cNvPr id="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87299" y="3173179"/>
            <a:ext cx="1920082" cy="677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Imatg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63839" y="3139817"/>
            <a:ext cx="2016224" cy="710431"/>
          </a:xfrm>
          <a:prstGeom prst="rect">
            <a:avLst/>
          </a:prstGeom>
        </p:spPr>
      </p:pic>
      <p:sp>
        <p:nvSpPr>
          <p:cNvPr id="6" name="Rectangle 4"/>
          <p:cNvSpPr>
            <a:spLocks noChangeArrowheads="1"/>
          </p:cNvSpPr>
          <p:nvPr/>
        </p:nvSpPr>
        <p:spPr bwMode="auto">
          <a:xfrm>
            <a:off x="6397432" y="4831107"/>
            <a:ext cx="1818126" cy="215444"/>
          </a:xfrm>
          <a:prstGeom prst="rect">
            <a:avLst/>
          </a:prstGeom>
          <a:solidFill>
            <a:schemeClr val="bg1"/>
          </a:solidFill>
          <a:ln w="9525">
            <a:noFill/>
            <a:miter lim="800000"/>
            <a:headEnd/>
            <a:tailEnd/>
          </a:ln>
        </p:spPr>
        <p:txBody>
          <a:bodyPr wrap="none" anchor="ctr">
            <a:spAutoFit/>
          </a:bodyPr>
          <a:lstStyle/>
          <a:p>
            <a:r>
              <a:rPr lang="ca-ES" sz="800" b="1" dirty="0" err="1">
                <a:latin typeface="Calibri" panose="020F0502020204030204" pitchFamily="34" charset="0"/>
              </a:rPr>
              <a:t>Imágenes</a:t>
            </a:r>
            <a:r>
              <a:rPr lang="ca-ES" sz="800" b="1" dirty="0">
                <a:latin typeface="Calibri" panose="020F0502020204030204" pitchFamily="34" charset="0"/>
              </a:rPr>
              <a:t>:</a:t>
            </a:r>
            <a:r>
              <a:rPr lang="ca-ES" sz="800" b="1" dirty="0">
                <a:solidFill>
                  <a:schemeClr val="bg1"/>
                </a:solidFill>
                <a:latin typeface="Calibri" panose="020F0502020204030204" pitchFamily="34" charset="0"/>
              </a:rPr>
              <a:t>:</a:t>
            </a:r>
            <a:r>
              <a:rPr lang="ca-ES" sz="800" b="1" dirty="0">
                <a:latin typeface="Calibri" panose="020F0502020204030204" pitchFamily="34" charset="0"/>
              </a:rPr>
              <a:t> </a:t>
            </a:r>
            <a:r>
              <a:rPr lang="ca-ES" sz="800" b="1" dirty="0" err="1">
                <a:latin typeface="Calibri" panose="020F0502020204030204" pitchFamily="34" charset="0"/>
                <a:hlinkClick r:id="rId4"/>
              </a:rPr>
              <a:t>Creative</a:t>
            </a:r>
            <a:r>
              <a:rPr lang="ca-ES" sz="800" b="1" dirty="0">
                <a:latin typeface="Calibri" panose="020F0502020204030204" pitchFamily="34" charset="0"/>
                <a:hlinkClick r:id="rId4"/>
              </a:rPr>
              <a:t> </a:t>
            </a:r>
            <a:r>
              <a:rPr lang="ca-ES" sz="800" b="1" dirty="0" err="1">
                <a:latin typeface="Calibri" panose="020F0502020204030204" pitchFamily="34" charset="0"/>
                <a:hlinkClick r:id="rId4"/>
              </a:rPr>
              <a:t>Commons</a:t>
            </a:r>
            <a:r>
              <a:rPr lang="ca-ES" sz="800" b="1" dirty="0">
                <a:latin typeface="Calibri" panose="020F0502020204030204" pitchFamily="34" charset="0"/>
                <a:hlinkClick r:id="rId4"/>
              </a:rPr>
              <a:t> </a:t>
            </a:r>
            <a:r>
              <a:rPr lang="ca-ES" sz="800" b="1" dirty="0">
                <a:latin typeface="Calibri" panose="020F0502020204030204" pitchFamily="34" charset="0"/>
              </a:rPr>
              <a:t>/ </a:t>
            </a:r>
            <a:r>
              <a:rPr lang="ca-ES" sz="800" b="1" dirty="0">
                <a:latin typeface="Calibri" panose="020F0502020204030204" pitchFamily="34" charset="0"/>
                <a:hlinkClick r:id="rId5"/>
              </a:rPr>
              <a:t>CC-BY</a:t>
            </a:r>
            <a:endParaRPr lang="ca-ES" sz="800" dirty="0">
              <a:latin typeface="Calibri" panose="020F0502020204030204" pitchFamily="34" charset="0"/>
            </a:endParaRPr>
          </a:p>
        </p:txBody>
      </p:sp>
      <p:sp>
        <p:nvSpPr>
          <p:cNvPr id="9" name="7 Rectángulo">
            <a:extLst>
              <a:ext uri="{FF2B5EF4-FFF2-40B4-BE49-F238E27FC236}">
                <a16:creationId xmlns:a16="http://schemas.microsoft.com/office/drawing/2014/main" id="{4E072EEF-6BBC-4AE6-805A-BF5B1CBBDF2C}"/>
              </a:ext>
            </a:extLst>
          </p:cNvPr>
          <p:cNvSpPr/>
          <p:nvPr/>
        </p:nvSpPr>
        <p:spPr>
          <a:xfrm>
            <a:off x="430705" y="1151530"/>
            <a:ext cx="8280920" cy="1815882"/>
          </a:xfrm>
          <a:prstGeom prst="rect">
            <a:avLst/>
          </a:prstGeom>
        </p:spPr>
        <p:txBody>
          <a:bodyPr wrap="square">
            <a:spAutoFit/>
          </a:bodyPr>
          <a:lstStyle/>
          <a:p>
            <a:endParaRPr lang="es-ES" dirty="0"/>
          </a:p>
          <a:p>
            <a:r>
              <a:rPr lang="es-ES" sz="1600" dirty="0">
                <a:solidFill>
                  <a:schemeClr val="tx1">
                    <a:lumMod val="75000"/>
                    <a:lumOff val="25000"/>
                  </a:schemeClr>
                </a:solidFill>
                <a:latin typeface="Century Gothic" panose="020B0502020202020204" pitchFamily="34" charset="0"/>
              </a:rPr>
              <a:t>Obras literarias, artísticas o científicas cuando expira el plazo de protección de los derechos de explotación. Por norma general, estos derechos se mantienen hasta 70 años después de la muerte del autor</a:t>
            </a:r>
            <a:r>
              <a:rPr lang="es-ES" sz="1600">
                <a:solidFill>
                  <a:schemeClr val="tx1">
                    <a:lumMod val="75000"/>
                    <a:lumOff val="25000"/>
                  </a:schemeClr>
                </a:solidFill>
                <a:latin typeface="Century Gothic" panose="020B0502020202020204" pitchFamily="34" charset="0"/>
              </a:rPr>
              <a:t>/a</a:t>
            </a:r>
            <a:r>
              <a:rPr lang="es-ES" sz="1600" dirty="0">
                <a:solidFill>
                  <a:schemeClr val="tx1">
                    <a:lumMod val="75000"/>
                    <a:lumOff val="25000"/>
                  </a:schemeClr>
                </a:solidFill>
                <a:latin typeface="Century Gothic" panose="020B0502020202020204" pitchFamily="34" charset="0"/>
              </a:rPr>
              <a:t>. Después pasan a dominio público y pueden usarse en los trabajos de investigación.</a:t>
            </a:r>
          </a:p>
          <a:p>
            <a:r>
              <a:rPr lang="es-ES" dirty="0"/>
              <a:t>    </a:t>
            </a:r>
          </a:p>
          <a:p>
            <a:r>
              <a:rPr lang="es-ES" dirty="0"/>
              <a:t>    </a:t>
            </a:r>
          </a:p>
        </p:txBody>
      </p:sp>
    </p:spTree>
    <p:extLst>
      <p:ext uri="{BB962C8B-B14F-4D97-AF65-F5344CB8AC3E}">
        <p14:creationId xmlns:p14="http://schemas.microsoft.com/office/powerpoint/2010/main" val="5115069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523784" y="333956"/>
            <a:ext cx="8191591" cy="525617"/>
          </a:xfrm>
        </p:spPr>
        <p:txBody>
          <a:bodyPr/>
          <a:lstStyle/>
          <a:p>
            <a:r>
              <a:rPr lang="en-US" dirty="0" err="1"/>
              <a:t>Buenas</a:t>
            </a:r>
            <a:r>
              <a:rPr lang="en-US" dirty="0"/>
              <a:t> y </a:t>
            </a:r>
            <a:r>
              <a:rPr lang="en-US" dirty="0" err="1"/>
              <a:t>malas</a:t>
            </a:r>
            <a:r>
              <a:rPr lang="en-US" dirty="0"/>
              <a:t> </a:t>
            </a:r>
            <a:r>
              <a:rPr lang="en-US" dirty="0" err="1"/>
              <a:t>prácticas</a:t>
            </a:r>
            <a:endParaRPr lang="en-GB" dirty="0"/>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761870" y="1097281"/>
            <a:ext cx="7350772" cy="3577574"/>
          </a:xfrm>
        </p:spPr>
        <p:txBody>
          <a:bodyPr/>
          <a:lstStyle/>
          <a:p>
            <a:pPr marL="0" indent="0">
              <a:buNone/>
            </a:pPr>
            <a:r>
              <a:rPr lang="es-ES" sz="1800" dirty="0"/>
              <a:t>Ahora repasaremos algunos de estos conceptos realizando unos ejercicios para detectar buenas y malas prácticas:</a:t>
            </a:r>
            <a:endParaRPr lang="ca-ES" sz="1800" dirty="0"/>
          </a:p>
          <a:p>
            <a:pPr marL="0" indent="0">
              <a:buNone/>
            </a:pPr>
            <a:endParaRPr lang="ca-ES" dirty="0"/>
          </a:p>
          <a:p>
            <a:pPr marL="0" indent="0" algn="ctr">
              <a:buNone/>
            </a:pPr>
            <a:r>
              <a:rPr lang="es-ES" sz="4000" dirty="0">
                <a:hlinkClick r:id="rId3"/>
              </a:rPr>
              <a:t>Cuestionario 1</a:t>
            </a:r>
            <a:endParaRPr lang="es-ES" sz="4000" dirty="0"/>
          </a:p>
          <a:p>
            <a:pPr marL="0" indent="0">
              <a:buNone/>
            </a:pPr>
            <a:endParaRPr lang="es-ES_tradnl" dirty="0"/>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27510" y="180753"/>
            <a:ext cx="623776" cy="6237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493548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s-ES"/>
              <a:t>En la elaboración de la tesis…</a:t>
            </a:r>
          </a:p>
        </p:txBody>
      </p:sp>
      <p:sp>
        <p:nvSpPr>
          <p:cNvPr id="8" name="Rectangle 4"/>
          <p:cNvSpPr>
            <a:spLocks noChangeArrowheads="1"/>
          </p:cNvSpPr>
          <p:nvPr/>
        </p:nvSpPr>
        <p:spPr bwMode="auto">
          <a:xfrm>
            <a:off x="5270498" y="4811538"/>
            <a:ext cx="3067051" cy="215444"/>
          </a:xfrm>
          <a:prstGeom prst="rect">
            <a:avLst/>
          </a:prstGeom>
          <a:solidFill>
            <a:schemeClr val="bg1"/>
          </a:solidFill>
          <a:ln w="9525">
            <a:noFill/>
            <a:miter lim="800000"/>
            <a:headEnd/>
            <a:tailEnd/>
          </a:ln>
        </p:spPr>
        <p:txBody>
          <a:bodyPr wrap="square" anchor="ctr">
            <a:spAutoFit/>
          </a:bodyPr>
          <a:lstStyle/>
          <a:p>
            <a:r>
              <a:rPr lang="ca-ES" sz="800" b="1" dirty="0" err="1">
                <a:latin typeface="Calibri" panose="020F0502020204030204" pitchFamily="34" charset="0"/>
              </a:rPr>
              <a:t>Imagen</a:t>
            </a:r>
            <a:r>
              <a:rPr lang="ca-ES" sz="800" b="1" dirty="0">
                <a:latin typeface="Calibri" panose="020F0502020204030204" pitchFamily="34" charset="0"/>
              </a:rPr>
              <a:t>:</a:t>
            </a:r>
            <a:r>
              <a:rPr lang="ca-ES" sz="800" b="1" dirty="0">
                <a:solidFill>
                  <a:schemeClr val="bg1"/>
                </a:solidFill>
                <a:latin typeface="Calibri" panose="020F0502020204030204" pitchFamily="34" charset="0"/>
              </a:rPr>
              <a:t>:</a:t>
            </a:r>
            <a:r>
              <a:rPr lang="ca-ES" sz="800" b="1" dirty="0">
                <a:latin typeface="Calibri" panose="020F0502020204030204" pitchFamily="34" charset="0"/>
              </a:rPr>
              <a:t>Gerd </a:t>
            </a:r>
            <a:r>
              <a:rPr lang="ca-ES" sz="800" b="1" dirty="0" err="1">
                <a:latin typeface="Calibri" panose="020F0502020204030204" pitchFamily="34" charset="0"/>
              </a:rPr>
              <a:t>Altmann</a:t>
            </a:r>
            <a:r>
              <a:rPr lang="ca-ES" sz="800" b="1" dirty="0">
                <a:latin typeface="Calibri" panose="020F0502020204030204" pitchFamily="34" charset="0"/>
              </a:rPr>
              <a:t> / </a:t>
            </a:r>
            <a:r>
              <a:rPr lang="ca-ES" sz="800" b="1" dirty="0" err="1">
                <a:latin typeface="Calibri" panose="020F0502020204030204" pitchFamily="34" charset="0"/>
                <a:hlinkClick r:id="rId2"/>
              </a:rPr>
              <a:t>PublicDomainPictures</a:t>
            </a:r>
            <a:r>
              <a:rPr lang="ca-ES" sz="800" b="1" dirty="0">
                <a:latin typeface="Calibri" panose="020F0502020204030204" pitchFamily="34" charset="0"/>
              </a:rPr>
              <a:t>/ </a:t>
            </a:r>
            <a:r>
              <a:rPr lang="ca-ES" sz="800" b="1" dirty="0" err="1">
                <a:latin typeface="Calibri" panose="020F0502020204030204" pitchFamily="34" charset="0"/>
              </a:rPr>
              <a:t>Public</a:t>
            </a:r>
            <a:r>
              <a:rPr lang="ca-ES" sz="800" b="1" dirty="0">
                <a:latin typeface="Calibri" panose="020F0502020204030204" pitchFamily="34" charset="0"/>
              </a:rPr>
              <a:t> </a:t>
            </a:r>
            <a:r>
              <a:rPr lang="ca-ES" sz="800" b="1" dirty="0" err="1">
                <a:latin typeface="Calibri" panose="020F0502020204030204" pitchFamily="34" charset="0"/>
              </a:rPr>
              <a:t>domain</a:t>
            </a:r>
            <a:endParaRPr lang="ca-ES" sz="800" dirty="0">
              <a:latin typeface="Calibri" panose="020F0502020204030204" pitchFamily="34" charset="0"/>
            </a:endParaRPr>
          </a:p>
        </p:txBody>
      </p:sp>
      <p:pic>
        <p:nvPicPr>
          <p:cNvPr id="5" name="Imatg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50976" y="774699"/>
            <a:ext cx="6055259" cy="4036839"/>
          </a:xfrm>
          <a:prstGeom prst="rect">
            <a:avLst/>
          </a:prstGeom>
        </p:spPr>
      </p:pic>
      <p:sp>
        <p:nvSpPr>
          <p:cNvPr id="9" name="16 CuadroTexto">
            <a:extLst>
              <a:ext uri="{FF2B5EF4-FFF2-40B4-BE49-F238E27FC236}">
                <a16:creationId xmlns:a16="http://schemas.microsoft.com/office/drawing/2014/main" id="{184EABAF-412B-470E-858C-889DA7645AB6}"/>
              </a:ext>
            </a:extLst>
          </p:cNvPr>
          <p:cNvSpPr txBox="1"/>
          <p:nvPr/>
        </p:nvSpPr>
        <p:spPr>
          <a:xfrm>
            <a:off x="1969101" y="1495885"/>
            <a:ext cx="2324100" cy="584775"/>
          </a:xfrm>
          <a:prstGeom prst="rect">
            <a:avLst/>
          </a:prstGeom>
          <a:noFill/>
        </p:spPr>
        <p:txBody>
          <a:bodyPr wrap="square" rtlCol="0">
            <a:spAutoFit/>
          </a:bodyPr>
          <a:lstStyle/>
          <a:p>
            <a:pPr algn="ctr"/>
            <a:r>
              <a:rPr lang="es-ES_tradnl" sz="1600" dirty="0">
                <a:solidFill>
                  <a:schemeClr val="tx1">
                    <a:lumMod val="95000"/>
                    <a:lumOff val="5000"/>
                  </a:schemeClr>
                </a:solidFill>
                <a:latin typeface="Century Gothic" panose="020B0502020202020204" pitchFamily="34" charset="0"/>
              </a:rPr>
              <a:t>¿Se puede poner cualquier imagen?</a:t>
            </a:r>
            <a:endParaRPr lang="es-ES" sz="1600" dirty="0">
              <a:solidFill>
                <a:schemeClr val="tx1">
                  <a:lumMod val="95000"/>
                  <a:lumOff val="5000"/>
                </a:schemeClr>
              </a:solidFill>
              <a:latin typeface="Century Gothic" panose="020B0502020202020204" pitchFamily="34" charset="0"/>
            </a:endParaRPr>
          </a:p>
        </p:txBody>
      </p:sp>
      <p:sp>
        <p:nvSpPr>
          <p:cNvPr id="11" name="17 CuadroTexto">
            <a:extLst>
              <a:ext uri="{FF2B5EF4-FFF2-40B4-BE49-F238E27FC236}">
                <a16:creationId xmlns:a16="http://schemas.microsoft.com/office/drawing/2014/main" id="{D8E75F31-8C6A-4D7C-B0CF-A07CC8BB7306}"/>
              </a:ext>
            </a:extLst>
          </p:cNvPr>
          <p:cNvSpPr txBox="1"/>
          <p:nvPr/>
        </p:nvSpPr>
        <p:spPr>
          <a:xfrm>
            <a:off x="4969042" y="1495885"/>
            <a:ext cx="2117557" cy="830997"/>
          </a:xfrm>
          <a:prstGeom prst="rect">
            <a:avLst/>
          </a:prstGeom>
          <a:noFill/>
        </p:spPr>
        <p:txBody>
          <a:bodyPr wrap="square" rtlCol="0">
            <a:spAutoFit/>
          </a:bodyPr>
          <a:lstStyle/>
          <a:p>
            <a:pPr algn="ctr"/>
            <a:r>
              <a:rPr lang="es-ES_tradnl" sz="1600" dirty="0">
                <a:solidFill>
                  <a:schemeClr val="tx1">
                    <a:lumMod val="95000"/>
                    <a:lumOff val="5000"/>
                  </a:schemeClr>
                </a:solidFill>
                <a:latin typeface="Century Gothic" panose="020B0502020202020204" pitchFamily="34" charset="0"/>
              </a:rPr>
              <a:t>¿Y copiar fragmentos de texto de otra obra?</a:t>
            </a:r>
            <a:endParaRPr lang="es-ES" sz="1600" dirty="0">
              <a:solidFill>
                <a:schemeClr val="tx1">
                  <a:lumMod val="95000"/>
                  <a:lumOff val="5000"/>
                </a:schemeClr>
              </a:solidFill>
              <a:latin typeface="Century Gothic" panose="020B0502020202020204" pitchFamily="34" charset="0"/>
            </a:endParaRPr>
          </a:p>
        </p:txBody>
      </p:sp>
    </p:spTree>
    <p:extLst>
      <p:ext uri="{BB962C8B-B14F-4D97-AF65-F5344CB8AC3E}">
        <p14:creationId xmlns:p14="http://schemas.microsoft.com/office/powerpoint/2010/main" val="6085622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s-ES"/>
              <a:t>Pasos a seguir… </a:t>
            </a:r>
          </a:p>
        </p:txBody>
      </p:sp>
      <p:grpSp>
        <p:nvGrpSpPr>
          <p:cNvPr id="23" name="Grupo 22"/>
          <p:cNvGrpSpPr/>
          <p:nvPr/>
        </p:nvGrpSpPr>
        <p:grpSpPr>
          <a:xfrm>
            <a:off x="503553" y="1327868"/>
            <a:ext cx="1361025" cy="1105618"/>
            <a:chOff x="4060012" y="667963"/>
            <a:chExt cx="816864" cy="816864"/>
          </a:xfrm>
        </p:grpSpPr>
        <p:sp>
          <p:nvSpPr>
            <p:cNvPr id="24" name="Rectángulo redondeado 23"/>
            <p:cNvSpPr/>
            <p:nvPr/>
          </p:nvSpPr>
          <p:spPr>
            <a:xfrm>
              <a:off x="4060012" y="667963"/>
              <a:ext cx="816864" cy="816864"/>
            </a:xfrm>
            <a:prstGeom prst="roundRect">
              <a:avLst/>
            </a:prstGeom>
            <a:solidFill>
              <a:srgbClr val="08A5C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5" name="CuadroTexto 24"/>
            <p:cNvSpPr txBox="1"/>
            <p:nvPr/>
          </p:nvSpPr>
          <p:spPr>
            <a:xfrm>
              <a:off x="4099888" y="707839"/>
              <a:ext cx="737112" cy="73711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0640" tIns="40640" rIns="40640" bIns="40640" numCol="1" spcCol="1270" anchor="ctr" anchorCtr="0">
              <a:noAutofit/>
            </a:bodyPr>
            <a:lstStyle/>
            <a:p>
              <a:pPr algn="ctr"/>
              <a:r>
                <a:rPr lang="es-ES" sz="1400" b="1">
                  <a:solidFill>
                    <a:schemeClr val="bg1"/>
                  </a:solidFill>
                </a:rPr>
                <a:t>Opción 1 </a:t>
              </a:r>
            </a:p>
            <a:p>
              <a:pPr algn="ctr"/>
              <a:endParaRPr lang="es-ES" sz="1000" b="1"/>
            </a:p>
            <a:p>
              <a:pPr algn="ctr"/>
              <a:r>
                <a:rPr lang="es-ES" sz="1200" b="1"/>
                <a:t>Haz tus propias fotos o diseños</a:t>
              </a:r>
            </a:p>
          </p:txBody>
        </p:sp>
      </p:grpSp>
      <p:grpSp>
        <p:nvGrpSpPr>
          <p:cNvPr id="26" name="Grupo 25"/>
          <p:cNvGrpSpPr/>
          <p:nvPr/>
        </p:nvGrpSpPr>
        <p:grpSpPr>
          <a:xfrm>
            <a:off x="3414096" y="3177952"/>
            <a:ext cx="2222368" cy="1360850"/>
            <a:chOff x="4060012" y="667963"/>
            <a:chExt cx="816864" cy="816864"/>
          </a:xfrm>
        </p:grpSpPr>
        <p:sp>
          <p:nvSpPr>
            <p:cNvPr id="27" name="Rectángulo redondeado 26"/>
            <p:cNvSpPr/>
            <p:nvPr/>
          </p:nvSpPr>
          <p:spPr>
            <a:xfrm>
              <a:off x="4060012" y="667963"/>
              <a:ext cx="816864" cy="816864"/>
            </a:xfrm>
            <a:prstGeom prst="roundRect">
              <a:avLst/>
            </a:prstGeom>
            <a:solidFill>
              <a:srgbClr val="08A5C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8" name="CuadroTexto 27"/>
            <p:cNvSpPr txBox="1"/>
            <p:nvPr/>
          </p:nvSpPr>
          <p:spPr>
            <a:xfrm>
              <a:off x="4099888" y="707838"/>
              <a:ext cx="737112" cy="71674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0640" tIns="40640" rIns="40640" bIns="40640" numCol="1" spcCol="1270" anchor="ctr" anchorCtr="0">
              <a:noAutofit/>
            </a:bodyPr>
            <a:lstStyle/>
            <a:p>
              <a:pPr algn="ctr"/>
              <a:r>
                <a:rPr lang="es-ES" sz="1400" b="1" dirty="0">
                  <a:solidFill>
                    <a:schemeClr val="bg1"/>
                  </a:solidFill>
                </a:rPr>
                <a:t>Opción 3</a:t>
              </a:r>
              <a:r>
                <a:rPr lang="es-ES" sz="1400" dirty="0">
                  <a:solidFill>
                    <a:schemeClr val="bg1"/>
                  </a:solidFill>
                </a:rPr>
                <a:t> </a:t>
              </a:r>
            </a:p>
            <a:p>
              <a:pPr algn="ctr"/>
              <a:endParaRPr lang="es-ES" sz="1000" b="1" dirty="0"/>
            </a:p>
            <a:p>
              <a:pPr algn="ctr"/>
              <a:r>
                <a:rPr lang="es-ES" sz="1200" b="1" dirty="0"/>
                <a:t>Si usas contenidos protegidos... </a:t>
              </a:r>
            </a:p>
            <a:p>
              <a:pPr algn="ctr"/>
              <a:r>
                <a:rPr lang="es-ES" sz="1200" dirty="0"/>
                <a:t>Puedes acogerte al </a:t>
              </a:r>
              <a:r>
                <a:rPr lang="es-ES" sz="1200" b="1" dirty="0"/>
                <a:t>DERECHO DE CITA</a:t>
              </a:r>
            </a:p>
          </p:txBody>
        </p:sp>
      </p:grpSp>
      <p:grpSp>
        <p:nvGrpSpPr>
          <p:cNvPr id="29" name="Grupo 28"/>
          <p:cNvGrpSpPr/>
          <p:nvPr/>
        </p:nvGrpSpPr>
        <p:grpSpPr>
          <a:xfrm>
            <a:off x="6349074" y="3177952"/>
            <a:ext cx="2222368" cy="1360850"/>
            <a:chOff x="4060012" y="667963"/>
            <a:chExt cx="816864" cy="816864"/>
          </a:xfrm>
        </p:grpSpPr>
        <p:sp>
          <p:nvSpPr>
            <p:cNvPr id="30" name="Rectángulo redondeado 29"/>
            <p:cNvSpPr/>
            <p:nvPr/>
          </p:nvSpPr>
          <p:spPr>
            <a:xfrm>
              <a:off x="4060012" y="667963"/>
              <a:ext cx="816864" cy="816864"/>
            </a:xfrm>
            <a:prstGeom prst="roundRect">
              <a:avLst/>
            </a:prstGeom>
            <a:solidFill>
              <a:srgbClr val="08A5C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1" name="CuadroTexto 30"/>
            <p:cNvSpPr txBox="1"/>
            <p:nvPr/>
          </p:nvSpPr>
          <p:spPr>
            <a:xfrm>
              <a:off x="4099888" y="707838"/>
              <a:ext cx="737112" cy="71674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0640" tIns="40640" rIns="40640" bIns="40640" numCol="1" spcCol="1270" anchor="ctr" anchorCtr="0">
              <a:noAutofit/>
            </a:bodyPr>
            <a:lstStyle/>
            <a:p>
              <a:pPr algn="ctr"/>
              <a:r>
                <a:rPr lang="es-ES" sz="1400" b="1" dirty="0">
                  <a:solidFill>
                    <a:schemeClr val="bg1"/>
                  </a:solidFill>
                </a:rPr>
                <a:t>Opción 4</a:t>
              </a:r>
              <a:r>
                <a:rPr lang="es-ES" sz="1400" dirty="0">
                  <a:solidFill>
                    <a:schemeClr val="bg1"/>
                  </a:solidFill>
                </a:rPr>
                <a:t> </a:t>
              </a:r>
            </a:p>
            <a:p>
              <a:pPr algn="ctr"/>
              <a:endParaRPr lang="es-ES" sz="1000" b="1" dirty="0"/>
            </a:p>
            <a:p>
              <a:pPr algn="ctr"/>
              <a:r>
                <a:rPr lang="es-ES" sz="1200" b="1" dirty="0"/>
                <a:t>Si no puedes acogerte al derecho de cita... </a:t>
              </a:r>
            </a:p>
            <a:p>
              <a:pPr algn="ctr"/>
              <a:r>
                <a:rPr lang="es-ES" sz="1200" dirty="0"/>
                <a:t>Necesitas el </a:t>
              </a:r>
              <a:r>
                <a:rPr lang="es-ES" sz="1200" b="1" dirty="0"/>
                <a:t>PERMISO DEL AUTOR/A,</a:t>
              </a:r>
              <a:r>
                <a:rPr lang="es-ES" sz="1200" dirty="0"/>
                <a:t> por escrito y para un uso en concreto</a:t>
              </a:r>
              <a:endParaRPr lang="es-ES" sz="1200" b="1" dirty="0"/>
            </a:p>
          </p:txBody>
        </p:sp>
      </p:grpSp>
      <p:pic>
        <p:nvPicPr>
          <p:cNvPr id="32" name="Picture 2" descr="File:Copyright.svg"/>
          <p:cNvPicPr>
            <a:picLocks noChangeAspect="1" noChangeArrowheads="1"/>
          </p:cNvPicPr>
          <p:nvPr/>
        </p:nvPicPr>
        <p:blipFill>
          <a:blip r:embed="rId3" cstate="print"/>
          <a:srcRect/>
          <a:stretch>
            <a:fillRect/>
          </a:stretch>
        </p:blipFill>
        <p:spPr bwMode="auto">
          <a:xfrm>
            <a:off x="5269596" y="3277936"/>
            <a:ext cx="281464" cy="281464"/>
          </a:xfrm>
          <a:prstGeom prst="rect">
            <a:avLst/>
          </a:prstGeom>
          <a:noFill/>
        </p:spPr>
      </p:pic>
      <p:grpSp>
        <p:nvGrpSpPr>
          <p:cNvPr id="33" name="Grupo 32"/>
          <p:cNvGrpSpPr/>
          <p:nvPr/>
        </p:nvGrpSpPr>
        <p:grpSpPr>
          <a:xfrm>
            <a:off x="2567964" y="859573"/>
            <a:ext cx="4940722" cy="2200241"/>
            <a:chOff x="4060012" y="667963"/>
            <a:chExt cx="816864" cy="816864"/>
          </a:xfrm>
        </p:grpSpPr>
        <p:sp>
          <p:nvSpPr>
            <p:cNvPr id="34" name="Rectángulo redondeado 33"/>
            <p:cNvSpPr/>
            <p:nvPr/>
          </p:nvSpPr>
          <p:spPr>
            <a:xfrm>
              <a:off x="4060012" y="667963"/>
              <a:ext cx="816864" cy="816864"/>
            </a:xfrm>
            <a:prstGeom prst="roundRect">
              <a:avLst/>
            </a:prstGeom>
            <a:solidFill>
              <a:srgbClr val="08A5C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5" name="CuadroTexto 34"/>
            <p:cNvSpPr txBox="1"/>
            <p:nvPr/>
          </p:nvSpPr>
          <p:spPr>
            <a:xfrm>
              <a:off x="4099888" y="711374"/>
              <a:ext cx="737112" cy="71674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0640" tIns="40640" rIns="40640" bIns="40640" numCol="1" spcCol="1270" anchor="ctr" anchorCtr="0">
              <a:noAutofit/>
            </a:bodyPr>
            <a:lstStyle/>
            <a:p>
              <a:pPr algn="ctr"/>
              <a:r>
                <a:rPr lang="es-ES" sz="1400" b="1" dirty="0">
                  <a:solidFill>
                    <a:schemeClr val="bg1"/>
                  </a:solidFill>
                </a:rPr>
                <a:t>Opción 2</a:t>
              </a:r>
              <a:r>
                <a:rPr lang="es-ES" sz="1400" dirty="0">
                  <a:solidFill>
                    <a:schemeClr val="bg1"/>
                  </a:solidFill>
                </a:rPr>
                <a:t> </a:t>
              </a:r>
            </a:p>
            <a:p>
              <a:pPr algn="ctr"/>
              <a:endParaRPr lang="es-ES" sz="1000" b="1" dirty="0"/>
            </a:p>
            <a:p>
              <a:pPr algn="ctr"/>
              <a:r>
                <a:rPr lang="es-ES" sz="1200" b="1" dirty="0"/>
                <a:t>Usa contenidos de acceso abierto </a:t>
              </a:r>
            </a:p>
            <a:p>
              <a:pPr algn="ctr"/>
              <a:endParaRPr lang="es-ES" sz="1200" b="1" dirty="0"/>
            </a:p>
            <a:p>
              <a:pPr algn="ctr"/>
              <a:endParaRPr lang="es-ES" sz="1200" b="1" dirty="0"/>
            </a:p>
            <a:p>
              <a:pPr algn="ctr"/>
              <a:endParaRPr lang="es-ES" sz="1200" b="1" dirty="0"/>
            </a:p>
            <a:p>
              <a:pPr algn="ctr"/>
              <a:endParaRPr lang="es-ES" sz="1200" b="1" dirty="0"/>
            </a:p>
            <a:p>
              <a:pPr algn="ctr"/>
              <a:endParaRPr lang="es-ES" sz="1200" b="1" dirty="0"/>
            </a:p>
            <a:p>
              <a:pPr algn="ctr"/>
              <a:endParaRPr lang="es-ES" sz="1200" b="1" dirty="0"/>
            </a:p>
            <a:p>
              <a:pPr algn="ctr"/>
              <a:r>
                <a:rPr lang="ca-ES" sz="1200" b="1" dirty="0"/>
                <a:t>+ </a:t>
              </a:r>
              <a:r>
                <a:rPr lang="ca-ES" sz="1200" b="1" dirty="0">
                  <a:hlinkClick r:id="rId4"/>
                </a:rPr>
                <a:t>información de ayuda (CEDEC) </a:t>
              </a:r>
              <a:br>
                <a:rPr lang="ca-ES" sz="1200" b="1" dirty="0"/>
              </a:br>
              <a:r>
                <a:rPr lang="es-ES" sz="1200" b="1" dirty="0"/>
                <a:t>Con las licencias CC el autor/a indica qué se puede hacer sin pedirle permiso</a:t>
              </a:r>
            </a:p>
          </p:txBody>
        </p:sp>
      </p:grpSp>
      <p:pic>
        <p:nvPicPr>
          <p:cNvPr id="1028" name="Picture 4" descr="allicon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55570" y="950683"/>
            <a:ext cx="300485" cy="300485"/>
          </a:xfrm>
          <a:prstGeom prst="rect">
            <a:avLst/>
          </a:prstGeom>
          <a:noFill/>
          <a:extLst>
            <a:ext uri="{909E8E84-426E-40DD-AFC4-6F175D3DCCD1}">
              <a14:hiddenFill xmlns:a14="http://schemas.microsoft.com/office/drawing/2010/main">
                <a:solidFill>
                  <a:srgbClr val="FFFFFF"/>
                </a:solidFill>
              </a14:hiddenFill>
            </a:ext>
          </a:extLst>
        </p:spPr>
      </p:pic>
      <p:pic>
        <p:nvPicPr>
          <p:cNvPr id="3" name="Imagen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05876" y="955989"/>
            <a:ext cx="292608" cy="292608"/>
          </a:xfrm>
          <a:prstGeom prst="rect">
            <a:avLst/>
          </a:prstGeom>
        </p:spPr>
      </p:pic>
      <p:sp>
        <p:nvSpPr>
          <p:cNvPr id="4" name="CuadroTexto 3"/>
          <p:cNvSpPr txBox="1"/>
          <p:nvPr/>
        </p:nvSpPr>
        <p:spPr>
          <a:xfrm>
            <a:off x="648643" y="4718849"/>
            <a:ext cx="4806007" cy="307777"/>
          </a:xfrm>
          <a:prstGeom prst="rect">
            <a:avLst/>
          </a:prstGeom>
          <a:noFill/>
        </p:spPr>
        <p:txBody>
          <a:bodyPr wrap="square" lIns="91440" tIns="45720" rIns="91440" bIns="45720" rtlCol="0" anchor="t">
            <a:spAutoFit/>
          </a:bodyPr>
          <a:lstStyle/>
          <a:p>
            <a:r>
              <a:rPr lang="es-ES" sz="1400" dirty="0">
                <a:solidFill>
                  <a:schemeClr val="accent4"/>
                </a:solidFill>
              </a:rPr>
              <a:t>Recuerda: </a:t>
            </a:r>
            <a:r>
              <a:rPr lang="es-ES" sz="1400" b="1" dirty="0">
                <a:solidFill>
                  <a:schemeClr val="accent4"/>
                </a:solidFill>
              </a:rPr>
              <a:t>SIEMPRE</a:t>
            </a:r>
            <a:r>
              <a:rPr lang="es-ES" sz="1400" dirty="0">
                <a:solidFill>
                  <a:schemeClr val="accent4"/>
                </a:solidFill>
              </a:rPr>
              <a:t> hay que indicar </a:t>
            </a:r>
            <a:r>
              <a:rPr lang="es-ES" sz="1400" b="1" dirty="0">
                <a:solidFill>
                  <a:schemeClr val="accent4"/>
                </a:solidFill>
              </a:rPr>
              <a:t>autoría y fuente</a:t>
            </a:r>
          </a:p>
        </p:txBody>
      </p:sp>
      <p:sp>
        <p:nvSpPr>
          <p:cNvPr id="38" name="Rectángulo redondeado 37"/>
          <p:cNvSpPr/>
          <p:nvPr/>
        </p:nvSpPr>
        <p:spPr>
          <a:xfrm>
            <a:off x="2841818" y="1595138"/>
            <a:ext cx="2142873" cy="73662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000" b="1" dirty="0">
                <a:solidFill>
                  <a:schemeClr val="accent3"/>
                </a:solidFill>
              </a:rPr>
              <a:t>Usa el filtro </a:t>
            </a:r>
            <a:r>
              <a:rPr lang="es-ES" sz="1000" b="1" i="1" dirty="0">
                <a:solidFill>
                  <a:schemeClr val="accent3"/>
                </a:solidFill>
              </a:rPr>
              <a:t>“derechos de uso”</a:t>
            </a:r>
            <a:r>
              <a:rPr lang="es-ES" sz="1000" b="1" dirty="0">
                <a:solidFill>
                  <a:schemeClr val="accent3"/>
                </a:solidFill>
              </a:rPr>
              <a:t> de la </a:t>
            </a:r>
            <a:r>
              <a:rPr lang="es-ES" sz="1000" b="1" dirty="0">
                <a:solidFill>
                  <a:schemeClr val="accent3"/>
                </a:solidFill>
                <a:hlinkClick r:id="rId7"/>
              </a:rPr>
              <a:t>búsqueda avanzada </a:t>
            </a:r>
            <a:r>
              <a:rPr lang="es-ES" sz="1000" b="1" dirty="0">
                <a:solidFill>
                  <a:schemeClr val="accent3"/>
                </a:solidFill>
              </a:rPr>
              <a:t>de Google</a:t>
            </a:r>
          </a:p>
        </p:txBody>
      </p:sp>
      <p:sp>
        <p:nvSpPr>
          <p:cNvPr id="41" name="Rectángulo redondeado 40"/>
          <p:cNvSpPr/>
          <p:nvPr/>
        </p:nvSpPr>
        <p:spPr>
          <a:xfrm>
            <a:off x="5084492" y="1595137"/>
            <a:ext cx="2142873" cy="73662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000" b="1" dirty="0">
                <a:solidFill>
                  <a:schemeClr val="accent3"/>
                </a:solidFill>
              </a:rPr>
              <a:t>Usa los buscadores</a:t>
            </a:r>
            <a:r>
              <a:rPr lang="pt-BR" sz="1000" b="1" dirty="0">
                <a:solidFill>
                  <a:schemeClr val="accent3"/>
                </a:solidFill>
              </a:rPr>
              <a:t> de </a:t>
            </a:r>
            <a:r>
              <a:rPr lang="es-ES" sz="1000" b="1" dirty="0">
                <a:solidFill>
                  <a:schemeClr val="accent3"/>
                </a:solidFill>
              </a:rPr>
              <a:t>imágenes y sonidos de la guía </a:t>
            </a:r>
            <a:r>
              <a:rPr lang="es-ES" sz="1000" b="1" dirty="0">
                <a:solidFill>
                  <a:schemeClr val="accent3"/>
                </a:solidFill>
                <a:hlinkClick r:id="rId8"/>
              </a:rPr>
              <a:t>Recursos audiovisuales y derechos de autor</a:t>
            </a:r>
            <a:endParaRPr lang="es-ES" sz="1000" b="1" dirty="0">
              <a:solidFill>
                <a:schemeClr val="accent3"/>
              </a:solidFill>
            </a:endParaRPr>
          </a:p>
        </p:txBody>
      </p:sp>
      <p:sp>
        <p:nvSpPr>
          <p:cNvPr id="39" name="Flecha derecha 38"/>
          <p:cNvSpPr/>
          <p:nvPr/>
        </p:nvSpPr>
        <p:spPr>
          <a:xfrm>
            <a:off x="2064180" y="1801525"/>
            <a:ext cx="304182" cy="209550"/>
          </a:xfrm>
          <a:prstGeom prst="rightArrow">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43" name="Flecha derecha 42"/>
          <p:cNvSpPr/>
          <p:nvPr/>
        </p:nvSpPr>
        <p:spPr>
          <a:xfrm>
            <a:off x="5851747" y="3736635"/>
            <a:ext cx="304182" cy="209550"/>
          </a:xfrm>
          <a:prstGeom prst="rightArrow">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42" name="Flecha doblada hacia arriba 41"/>
          <p:cNvSpPr/>
          <p:nvPr/>
        </p:nvSpPr>
        <p:spPr>
          <a:xfrm rot="5400000">
            <a:off x="2985233" y="3139321"/>
            <a:ext cx="355600" cy="366832"/>
          </a:xfrm>
          <a:prstGeom prst="bentUpArrow">
            <a:avLst>
              <a:gd name="adj1" fmla="val 32792"/>
              <a:gd name="adj2" fmla="val 25000"/>
              <a:gd name="adj3" fmla="val 25000"/>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Tree>
    <p:extLst>
      <p:ext uri="{BB962C8B-B14F-4D97-AF65-F5344CB8AC3E}">
        <p14:creationId xmlns:p14="http://schemas.microsoft.com/office/powerpoint/2010/main" val="186090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s-ES"/>
              <a:t>Derecho de cita </a:t>
            </a:r>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504738" y="925830"/>
            <a:ext cx="8210638" cy="4089790"/>
          </a:xfrm>
        </p:spPr>
        <p:txBody>
          <a:bodyPr vert="horz" lIns="81621" tIns="40811" rIns="81621" bIns="40811" rtlCol="0" anchor="t">
            <a:noAutofit/>
          </a:bodyPr>
          <a:lstStyle/>
          <a:p>
            <a:pPr marL="0" indent="0">
              <a:buNone/>
            </a:pPr>
            <a:r>
              <a:rPr lang="es-ES" dirty="0">
                <a:latin typeface="Century Gothic"/>
              </a:rPr>
              <a:t>Es la facultad que se otorga a cualquier usuario para incorporar parte de una obra protegida en una propia, de forma limitada, </a:t>
            </a:r>
            <a:r>
              <a:rPr lang="es-ES" b="1" dirty="0">
                <a:latin typeface="Century Gothic"/>
              </a:rPr>
              <a:t>sin tener que pedir la autorización del autor/a</a:t>
            </a:r>
            <a:r>
              <a:rPr lang="es-ES" dirty="0">
                <a:latin typeface="Century Gothic"/>
              </a:rPr>
              <a:t>.</a:t>
            </a:r>
            <a:endParaRPr lang="es-ES" dirty="0">
              <a:latin typeface="Century Gothic" panose="020B0502020202020204" pitchFamily="34" charset="0"/>
            </a:endParaRPr>
          </a:p>
          <a:p>
            <a:pPr marL="0" indent="0">
              <a:buNone/>
            </a:pPr>
            <a:r>
              <a:rPr lang="es-ES" b="1" dirty="0">
                <a:latin typeface="Century Gothic" panose="020B0502020202020204" pitchFamily="34" charset="0"/>
              </a:rPr>
              <a:t>¿Cuándo puedo usar el derecho de cita? </a:t>
            </a:r>
            <a:r>
              <a:rPr lang="es-ES" dirty="0">
                <a:latin typeface="Century Gothic" panose="020B0502020202020204" pitchFamily="34" charset="0"/>
              </a:rPr>
              <a:t>Cuando</a:t>
            </a:r>
            <a:r>
              <a:rPr lang="ca-ES" dirty="0">
                <a:latin typeface="Century Gothic" panose="020B0502020202020204" pitchFamily="34" charset="0"/>
              </a:rPr>
              <a:t> </a:t>
            </a:r>
            <a:r>
              <a:rPr lang="es-ES" dirty="0">
                <a:latin typeface="Century Gothic" panose="020B0502020202020204" pitchFamily="34" charset="0"/>
              </a:rPr>
              <a:t>se cumplan </a:t>
            </a:r>
            <a:r>
              <a:rPr lang="es-ES" b="1" dirty="0">
                <a:latin typeface="Century Gothic" panose="020B0502020202020204" pitchFamily="34" charset="0"/>
              </a:rPr>
              <a:t>simultáneamente</a:t>
            </a:r>
            <a:r>
              <a:rPr lang="es-ES" dirty="0">
                <a:latin typeface="Century Gothic" panose="020B0502020202020204" pitchFamily="34" charset="0"/>
              </a:rPr>
              <a:t> las siguientes condiciones:</a:t>
            </a:r>
            <a:endParaRPr lang="ca-ES" b="1" dirty="0">
              <a:latin typeface="Century Gothic" panose="020B0502020202020204" pitchFamily="34" charset="0"/>
            </a:endParaRPr>
          </a:p>
          <a:p>
            <a:pPr marL="0" indent="0">
              <a:buNone/>
            </a:pPr>
            <a:endParaRPr lang="ca-ES" b="1" dirty="0"/>
          </a:p>
          <a:p>
            <a:pPr marL="0" indent="0">
              <a:buNone/>
            </a:pPr>
            <a:endParaRPr lang="es-ES" dirty="0"/>
          </a:p>
          <a:p>
            <a:pPr marL="0" indent="0">
              <a:buNone/>
            </a:pPr>
            <a:endParaRPr lang="en-US" dirty="0"/>
          </a:p>
          <a:p>
            <a:pPr marL="0" indent="0">
              <a:buNone/>
            </a:pPr>
            <a:endParaRPr lang="en-US" dirty="0"/>
          </a:p>
          <a:p>
            <a:pPr marL="0" indent="0">
              <a:buNone/>
            </a:pPr>
            <a:br>
              <a:rPr lang="ca-ES" b="1" dirty="0"/>
            </a:br>
            <a:endParaRPr lang="es-ES" dirty="0"/>
          </a:p>
        </p:txBody>
      </p:sp>
      <p:grpSp>
        <p:nvGrpSpPr>
          <p:cNvPr id="5" name="Grupo 4"/>
          <p:cNvGrpSpPr/>
          <p:nvPr/>
        </p:nvGrpSpPr>
        <p:grpSpPr>
          <a:xfrm>
            <a:off x="1720158" y="2636571"/>
            <a:ext cx="3215005" cy="480226"/>
            <a:chOff x="4060012" y="372451"/>
            <a:chExt cx="816864" cy="1112378"/>
          </a:xfrm>
        </p:grpSpPr>
        <p:sp>
          <p:nvSpPr>
            <p:cNvPr id="6" name="Rectángulo redondeado 5"/>
            <p:cNvSpPr/>
            <p:nvPr/>
          </p:nvSpPr>
          <p:spPr>
            <a:xfrm>
              <a:off x="4060012" y="372451"/>
              <a:ext cx="816864" cy="1112378"/>
            </a:xfrm>
            <a:prstGeom prst="roundRect">
              <a:avLst/>
            </a:prstGeom>
            <a:solidFill>
              <a:srgbClr val="08A5C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7" name="CuadroTexto 6"/>
            <p:cNvSpPr txBox="1"/>
            <p:nvPr/>
          </p:nvSpPr>
          <p:spPr>
            <a:xfrm>
              <a:off x="4099888" y="493620"/>
              <a:ext cx="737112" cy="89773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0640" tIns="40640" rIns="40640" bIns="40640" numCol="1" spcCol="1270" anchor="ctr" anchorCtr="0">
              <a:noAutofit/>
            </a:bodyPr>
            <a:lstStyle/>
            <a:p>
              <a:pPr marL="171450" indent="-171450">
                <a:buFont typeface="Wingdings" panose="05000000000000000000" pitchFamily="2" charset="2"/>
                <a:buChar char="ü"/>
              </a:pPr>
              <a:r>
                <a:rPr lang="es-ES" sz="1200" b="1" dirty="0"/>
                <a:t>Finalidad docente o investigadora</a:t>
              </a:r>
            </a:p>
          </p:txBody>
        </p:sp>
      </p:grpSp>
      <p:grpSp>
        <p:nvGrpSpPr>
          <p:cNvPr id="8" name="Grupo 7"/>
          <p:cNvGrpSpPr/>
          <p:nvPr/>
        </p:nvGrpSpPr>
        <p:grpSpPr>
          <a:xfrm>
            <a:off x="1720157" y="3142699"/>
            <a:ext cx="3258192" cy="588145"/>
            <a:chOff x="4060012" y="667963"/>
            <a:chExt cx="827837" cy="816864"/>
          </a:xfrm>
        </p:grpSpPr>
        <p:sp>
          <p:nvSpPr>
            <p:cNvPr id="9" name="Rectángulo redondeado 8"/>
            <p:cNvSpPr/>
            <p:nvPr/>
          </p:nvSpPr>
          <p:spPr>
            <a:xfrm>
              <a:off x="4060012" y="667963"/>
              <a:ext cx="816864" cy="816864"/>
            </a:xfrm>
            <a:prstGeom prst="roundRect">
              <a:avLst/>
            </a:prstGeom>
            <a:solidFill>
              <a:srgbClr val="08A5C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1" name="CuadroTexto 10"/>
            <p:cNvSpPr txBox="1"/>
            <p:nvPr/>
          </p:nvSpPr>
          <p:spPr>
            <a:xfrm>
              <a:off x="4099888" y="667963"/>
              <a:ext cx="787961" cy="7863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0640" tIns="40640" rIns="40640" bIns="40640" numCol="1" spcCol="1270" anchor="ctr" anchorCtr="0">
              <a:noAutofit/>
            </a:bodyPr>
            <a:lstStyle/>
            <a:p>
              <a:pPr marL="171450" indent="-171450">
                <a:buFont typeface="Wingdings" panose="05000000000000000000" pitchFamily="2" charset="2"/>
                <a:buChar char="ü"/>
              </a:pPr>
              <a:r>
                <a:rPr lang="es-ES" sz="1200" b="1" dirty="0"/>
                <a:t>Finalidad de ilustrar explicaciones </a:t>
              </a:r>
              <a:br>
                <a:rPr lang="es-ES" sz="1200" b="1" dirty="0"/>
              </a:br>
              <a:r>
                <a:rPr lang="es-ES" sz="1200" b="1" dirty="0"/>
                <a:t>(análisis, comentarios o juicio crítico)</a:t>
              </a:r>
            </a:p>
          </p:txBody>
        </p:sp>
      </p:grpSp>
      <p:grpSp>
        <p:nvGrpSpPr>
          <p:cNvPr id="22" name="Grupo 21"/>
          <p:cNvGrpSpPr/>
          <p:nvPr/>
        </p:nvGrpSpPr>
        <p:grpSpPr>
          <a:xfrm>
            <a:off x="1720156" y="3797101"/>
            <a:ext cx="3215005" cy="498893"/>
            <a:chOff x="4060012" y="667963"/>
            <a:chExt cx="816864" cy="816864"/>
          </a:xfrm>
        </p:grpSpPr>
        <p:sp>
          <p:nvSpPr>
            <p:cNvPr id="23" name="Rectángulo redondeado 22"/>
            <p:cNvSpPr/>
            <p:nvPr/>
          </p:nvSpPr>
          <p:spPr>
            <a:xfrm>
              <a:off x="4060012" y="667963"/>
              <a:ext cx="816864" cy="816864"/>
            </a:xfrm>
            <a:prstGeom prst="roundRect">
              <a:avLst/>
            </a:prstGeom>
            <a:solidFill>
              <a:srgbClr val="08A5C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4" name="CuadroTexto 23"/>
            <p:cNvSpPr txBox="1"/>
            <p:nvPr/>
          </p:nvSpPr>
          <p:spPr>
            <a:xfrm>
              <a:off x="4099888" y="667963"/>
              <a:ext cx="759119" cy="7863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0640" tIns="40640" rIns="40640" bIns="40640" numCol="1" spcCol="1270" anchor="ctr" anchorCtr="0">
              <a:noAutofit/>
            </a:bodyPr>
            <a:lstStyle/>
            <a:p>
              <a:pPr marL="171450" indent="-171450">
                <a:buFont typeface="Wingdings" panose="05000000000000000000" pitchFamily="2" charset="2"/>
                <a:buChar char="ü"/>
              </a:pPr>
              <a:r>
                <a:rPr lang="es-ES" sz="1200" b="1" dirty="0"/>
                <a:t>De forma proporcionada </a:t>
              </a:r>
              <a:br>
                <a:rPr lang="es-ES" sz="1200" b="1" dirty="0"/>
              </a:br>
              <a:r>
                <a:rPr lang="es-ES" sz="1200" b="1" dirty="0"/>
                <a:t>(imágenes enteras)</a:t>
              </a:r>
            </a:p>
          </p:txBody>
        </p:sp>
      </p:grpSp>
      <p:grpSp>
        <p:nvGrpSpPr>
          <p:cNvPr id="25" name="Grupo 24"/>
          <p:cNvGrpSpPr/>
          <p:nvPr/>
        </p:nvGrpSpPr>
        <p:grpSpPr>
          <a:xfrm>
            <a:off x="5041830" y="3013171"/>
            <a:ext cx="2901950" cy="498893"/>
            <a:chOff x="4060012" y="667963"/>
            <a:chExt cx="816864" cy="816864"/>
          </a:xfrm>
        </p:grpSpPr>
        <p:sp>
          <p:nvSpPr>
            <p:cNvPr id="26" name="Rectángulo redondeado 25"/>
            <p:cNvSpPr/>
            <p:nvPr/>
          </p:nvSpPr>
          <p:spPr>
            <a:xfrm>
              <a:off x="4060012" y="667963"/>
              <a:ext cx="816864" cy="816864"/>
            </a:xfrm>
            <a:prstGeom prst="roundRect">
              <a:avLst/>
            </a:prstGeom>
            <a:solidFill>
              <a:srgbClr val="08A5C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7" name="CuadroTexto 26"/>
            <p:cNvSpPr txBox="1"/>
            <p:nvPr/>
          </p:nvSpPr>
          <p:spPr>
            <a:xfrm>
              <a:off x="4099888" y="667963"/>
              <a:ext cx="759119" cy="7863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0640" tIns="40640" rIns="40640" bIns="40640" numCol="1" spcCol="1270" anchor="ctr" anchorCtr="0">
              <a:noAutofit/>
            </a:bodyPr>
            <a:lstStyle/>
            <a:p>
              <a:pPr marL="171450" indent="-171450">
                <a:buFont typeface="Wingdings" panose="05000000000000000000" pitchFamily="2" charset="2"/>
                <a:buChar char="ü"/>
              </a:pPr>
              <a:r>
                <a:rPr lang="es-ES" sz="1200" b="1" dirty="0"/>
                <a:t>Sobre imágenes o textos ya divulgados</a:t>
              </a:r>
            </a:p>
          </p:txBody>
        </p:sp>
      </p:grpSp>
      <p:grpSp>
        <p:nvGrpSpPr>
          <p:cNvPr id="28" name="Grupo 27"/>
          <p:cNvGrpSpPr/>
          <p:nvPr/>
        </p:nvGrpSpPr>
        <p:grpSpPr>
          <a:xfrm>
            <a:off x="5041830" y="3592104"/>
            <a:ext cx="2901950" cy="498893"/>
            <a:chOff x="4060012" y="667963"/>
            <a:chExt cx="816864" cy="816864"/>
          </a:xfrm>
        </p:grpSpPr>
        <p:sp>
          <p:nvSpPr>
            <p:cNvPr id="29" name="Rectángulo redondeado 28"/>
            <p:cNvSpPr/>
            <p:nvPr/>
          </p:nvSpPr>
          <p:spPr>
            <a:xfrm>
              <a:off x="4060012" y="667963"/>
              <a:ext cx="816864" cy="816864"/>
            </a:xfrm>
            <a:prstGeom prst="roundRect">
              <a:avLst/>
            </a:prstGeom>
            <a:solidFill>
              <a:srgbClr val="08A5C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0" name="CuadroTexto 29"/>
            <p:cNvSpPr txBox="1"/>
            <p:nvPr/>
          </p:nvSpPr>
          <p:spPr>
            <a:xfrm>
              <a:off x="4099888" y="667963"/>
              <a:ext cx="759119" cy="7863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0640" tIns="40640" rIns="40640" bIns="40640" numCol="1" spcCol="1270" anchor="ctr" anchorCtr="0">
              <a:noAutofit/>
            </a:bodyPr>
            <a:lstStyle/>
            <a:p>
              <a:pPr marL="171450" indent="-171450">
                <a:buFont typeface="Wingdings" panose="05000000000000000000" pitchFamily="2" charset="2"/>
                <a:buChar char="ü"/>
              </a:pPr>
              <a:r>
                <a:rPr lang="es-ES" sz="1200" b="1" dirty="0"/>
                <a:t>Citando fuente y autoría del documento original</a:t>
              </a:r>
            </a:p>
          </p:txBody>
        </p:sp>
      </p:grpSp>
    </p:spTree>
    <p:extLst>
      <p:ext uri="{BB962C8B-B14F-4D97-AF65-F5344CB8AC3E}">
        <p14:creationId xmlns:p14="http://schemas.microsoft.com/office/powerpoint/2010/main" val="5332192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n-US" dirty="0" err="1"/>
              <a:t>Ejemplos</a:t>
            </a:r>
            <a:r>
              <a:rPr lang="en-US" dirty="0"/>
              <a:t> de </a:t>
            </a:r>
            <a:r>
              <a:rPr lang="en-US" dirty="0" err="1"/>
              <a:t>cita</a:t>
            </a:r>
            <a:endParaRPr lang="en-GB" dirty="0"/>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474920" y="947643"/>
            <a:ext cx="7858212" cy="1566958"/>
          </a:xfrm>
        </p:spPr>
        <p:txBody>
          <a:bodyPr/>
          <a:lstStyle/>
          <a:p>
            <a:pPr marL="0" indent="0">
              <a:buNone/>
            </a:pPr>
            <a:r>
              <a:rPr lang="en-US" dirty="0" err="1"/>
              <a:t>En</a:t>
            </a:r>
            <a:r>
              <a:rPr lang="en-US" dirty="0"/>
              <a:t> la </a:t>
            </a:r>
            <a:r>
              <a:rPr lang="en-US" dirty="0" err="1"/>
              <a:t>redacción</a:t>
            </a:r>
            <a:r>
              <a:rPr lang="en-US" dirty="0"/>
              <a:t> de un </a:t>
            </a:r>
            <a:r>
              <a:rPr lang="en-US" dirty="0" err="1"/>
              <a:t>texto</a:t>
            </a:r>
            <a:r>
              <a:rPr lang="en-US" dirty="0"/>
              <a:t>:</a:t>
            </a:r>
          </a:p>
          <a:p>
            <a:pPr marL="0" indent="0">
              <a:buNone/>
            </a:pPr>
            <a:r>
              <a:rPr lang="en-US" sz="1200" dirty="0">
                <a:solidFill>
                  <a:schemeClr val="tx1"/>
                </a:solidFill>
              </a:rPr>
              <a:t>… </a:t>
            </a:r>
            <a:r>
              <a:rPr lang="en-US" sz="1200" dirty="0" err="1">
                <a:solidFill>
                  <a:schemeClr val="tx1"/>
                </a:solidFill>
              </a:rPr>
              <a:t>Aquesta</a:t>
            </a:r>
            <a:r>
              <a:rPr lang="en-US" sz="1200" dirty="0">
                <a:solidFill>
                  <a:schemeClr val="tx1"/>
                </a:solidFill>
              </a:rPr>
              <a:t> </a:t>
            </a:r>
            <a:r>
              <a:rPr lang="en-US" sz="1200" dirty="0" err="1">
                <a:solidFill>
                  <a:schemeClr val="tx1"/>
                </a:solidFill>
              </a:rPr>
              <a:t>organització</a:t>
            </a:r>
            <a:r>
              <a:rPr lang="en-US" sz="1200" dirty="0">
                <a:solidFill>
                  <a:schemeClr val="tx1"/>
                </a:solidFill>
              </a:rPr>
              <a:t> del </a:t>
            </a:r>
            <a:r>
              <a:rPr lang="en-US" sz="1200" dirty="0" err="1">
                <a:solidFill>
                  <a:schemeClr val="tx1"/>
                </a:solidFill>
              </a:rPr>
              <a:t>treball</a:t>
            </a:r>
            <a:r>
              <a:rPr lang="en-US" sz="1200" dirty="0">
                <a:solidFill>
                  <a:schemeClr val="tx1"/>
                </a:solidFill>
              </a:rPr>
              <a:t> </a:t>
            </a:r>
            <a:r>
              <a:rPr lang="en-US" sz="1200" dirty="0" err="1">
                <a:solidFill>
                  <a:schemeClr val="tx1"/>
                </a:solidFill>
              </a:rPr>
              <a:t>en</a:t>
            </a:r>
            <a:r>
              <a:rPr lang="en-US" sz="1200" dirty="0">
                <a:solidFill>
                  <a:schemeClr val="tx1"/>
                </a:solidFill>
              </a:rPr>
              <a:t> un </a:t>
            </a:r>
            <a:r>
              <a:rPr lang="en-US" sz="1200" dirty="0" err="1">
                <a:solidFill>
                  <a:schemeClr val="tx1"/>
                </a:solidFill>
              </a:rPr>
              <a:t>entorn</a:t>
            </a:r>
            <a:r>
              <a:rPr lang="en-US" sz="1200" dirty="0">
                <a:solidFill>
                  <a:schemeClr val="tx1"/>
                </a:solidFill>
              </a:rPr>
              <a:t> </a:t>
            </a:r>
            <a:r>
              <a:rPr lang="en-US" sz="1200" dirty="0" err="1">
                <a:solidFill>
                  <a:schemeClr val="tx1"/>
                </a:solidFill>
              </a:rPr>
              <a:t>laboral</a:t>
            </a:r>
            <a:r>
              <a:rPr lang="en-US" sz="1200" dirty="0">
                <a:solidFill>
                  <a:schemeClr val="tx1"/>
                </a:solidFill>
              </a:rPr>
              <a:t> del sector </a:t>
            </a:r>
            <a:r>
              <a:rPr lang="en-US" sz="1200" dirty="0" err="1">
                <a:solidFill>
                  <a:schemeClr val="tx1"/>
                </a:solidFill>
              </a:rPr>
              <a:t>terciari</a:t>
            </a:r>
            <a:r>
              <a:rPr lang="en-US" sz="1200" dirty="0">
                <a:solidFill>
                  <a:schemeClr val="tx1"/>
                </a:solidFill>
              </a:rPr>
              <a:t> ha </a:t>
            </a:r>
            <a:r>
              <a:rPr lang="en-US" sz="1200" dirty="0" err="1">
                <a:solidFill>
                  <a:schemeClr val="tx1"/>
                </a:solidFill>
              </a:rPr>
              <a:t>destacat</a:t>
            </a:r>
            <a:r>
              <a:rPr lang="en-US" sz="1200" dirty="0">
                <a:solidFill>
                  <a:schemeClr val="tx1"/>
                </a:solidFill>
              </a:rPr>
              <a:t> per la </a:t>
            </a:r>
            <a:r>
              <a:rPr lang="en-US" sz="1200" dirty="0" err="1">
                <a:solidFill>
                  <a:schemeClr val="tx1"/>
                </a:solidFill>
              </a:rPr>
              <a:t>potencialitat</a:t>
            </a:r>
            <a:r>
              <a:rPr lang="en-US" sz="1200" dirty="0">
                <a:solidFill>
                  <a:schemeClr val="tx1"/>
                </a:solidFill>
              </a:rPr>
              <a:t> del </a:t>
            </a:r>
            <a:r>
              <a:rPr lang="en-US" sz="1200" dirty="0" err="1">
                <a:solidFill>
                  <a:schemeClr val="tx1"/>
                </a:solidFill>
              </a:rPr>
              <a:t>treball</a:t>
            </a:r>
            <a:r>
              <a:rPr lang="en-US" sz="1200" dirty="0">
                <a:solidFill>
                  <a:schemeClr val="tx1"/>
                </a:solidFill>
              </a:rPr>
              <a:t> </a:t>
            </a:r>
            <a:r>
              <a:rPr lang="en-US" sz="1200" dirty="0" err="1">
                <a:solidFill>
                  <a:schemeClr val="tx1"/>
                </a:solidFill>
              </a:rPr>
              <a:t>en</a:t>
            </a:r>
            <a:r>
              <a:rPr lang="en-US" sz="1200" dirty="0">
                <a:solidFill>
                  <a:schemeClr val="tx1"/>
                </a:solidFill>
              </a:rPr>
              <a:t> equip. </a:t>
            </a:r>
            <a:r>
              <a:rPr lang="en-US" sz="1200" dirty="0" err="1">
                <a:solidFill>
                  <a:schemeClr val="tx1"/>
                </a:solidFill>
              </a:rPr>
              <a:t>Perquè</a:t>
            </a:r>
            <a:r>
              <a:rPr lang="en-US" sz="1200" dirty="0">
                <a:solidFill>
                  <a:schemeClr val="tx1"/>
                </a:solidFill>
              </a:rPr>
              <a:t>, </a:t>
            </a:r>
            <a:r>
              <a:rPr lang="en-US" sz="1200" dirty="0" err="1">
                <a:solidFill>
                  <a:schemeClr val="tx1"/>
                </a:solidFill>
              </a:rPr>
              <a:t>tal</a:t>
            </a:r>
            <a:r>
              <a:rPr lang="en-US" sz="1200" dirty="0">
                <a:solidFill>
                  <a:schemeClr val="tx1"/>
                </a:solidFill>
              </a:rPr>
              <a:t> i com </a:t>
            </a:r>
            <a:r>
              <a:rPr lang="en-US" sz="1200" dirty="0" err="1">
                <a:solidFill>
                  <a:schemeClr val="tx1"/>
                </a:solidFill>
              </a:rPr>
              <a:t>deia</a:t>
            </a:r>
            <a:r>
              <a:rPr lang="en-US" sz="1200" dirty="0">
                <a:solidFill>
                  <a:schemeClr val="tx1"/>
                </a:solidFill>
              </a:rPr>
              <a:t> Henry Ford, “</a:t>
            </a:r>
            <a:r>
              <a:rPr lang="en-US" sz="1200" dirty="0" err="1">
                <a:solidFill>
                  <a:schemeClr val="tx1"/>
                </a:solidFill>
              </a:rPr>
              <a:t>ir</a:t>
            </a:r>
            <a:r>
              <a:rPr lang="en-US" sz="1200" dirty="0">
                <a:solidFill>
                  <a:schemeClr val="tx1"/>
                </a:solidFill>
              </a:rPr>
              <a:t> </a:t>
            </a:r>
            <a:r>
              <a:rPr lang="en-US" sz="1200" dirty="0" err="1">
                <a:solidFill>
                  <a:schemeClr val="tx1"/>
                </a:solidFill>
              </a:rPr>
              <a:t>juntos</a:t>
            </a:r>
            <a:r>
              <a:rPr lang="en-US" sz="1200" dirty="0">
                <a:solidFill>
                  <a:schemeClr val="tx1"/>
                </a:solidFill>
              </a:rPr>
              <a:t> </a:t>
            </a:r>
            <a:r>
              <a:rPr lang="en-US" sz="1200" dirty="0" err="1">
                <a:solidFill>
                  <a:schemeClr val="tx1"/>
                </a:solidFill>
              </a:rPr>
              <a:t>es</a:t>
            </a:r>
            <a:r>
              <a:rPr lang="en-US" sz="1200" dirty="0">
                <a:solidFill>
                  <a:schemeClr val="tx1"/>
                </a:solidFill>
              </a:rPr>
              <a:t> </a:t>
            </a:r>
            <a:r>
              <a:rPr lang="en-US" sz="1200" dirty="0" err="1">
                <a:solidFill>
                  <a:schemeClr val="tx1"/>
                </a:solidFill>
              </a:rPr>
              <a:t>comenzar</a:t>
            </a:r>
            <a:r>
              <a:rPr lang="en-US" sz="1200" dirty="0">
                <a:solidFill>
                  <a:schemeClr val="tx1"/>
                </a:solidFill>
              </a:rPr>
              <a:t>. </a:t>
            </a:r>
            <a:r>
              <a:rPr lang="en-US" sz="1200" dirty="0" err="1">
                <a:solidFill>
                  <a:schemeClr val="tx1"/>
                </a:solidFill>
              </a:rPr>
              <a:t>Mantenerse</a:t>
            </a:r>
            <a:r>
              <a:rPr lang="en-US" sz="1200" dirty="0">
                <a:solidFill>
                  <a:schemeClr val="tx1"/>
                </a:solidFill>
              </a:rPr>
              <a:t> </a:t>
            </a:r>
            <a:r>
              <a:rPr lang="en-US" sz="1200" dirty="0" err="1">
                <a:solidFill>
                  <a:schemeClr val="tx1"/>
                </a:solidFill>
              </a:rPr>
              <a:t>juntos</a:t>
            </a:r>
            <a:r>
              <a:rPr lang="en-US" sz="1200" dirty="0">
                <a:solidFill>
                  <a:schemeClr val="tx1"/>
                </a:solidFill>
              </a:rPr>
              <a:t> </a:t>
            </a:r>
            <a:r>
              <a:rPr lang="en-US" sz="1200" dirty="0" err="1">
                <a:solidFill>
                  <a:schemeClr val="tx1"/>
                </a:solidFill>
              </a:rPr>
              <a:t>es</a:t>
            </a:r>
            <a:r>
              <a:rPr lang="en-US" sz="1200" dirty="0">
                <a:solidFill>
                  <a:schemeClr val="tx1"/>
                </a:solidFill>
              </a:rPr>
              <a:t> </a:t>
            </a:r>
            <a:r>
              <a:rPr lang="en-US" sz="1200" dirty="0" err="1">
                <a:solidFill>
                  <a:schemeClr val="tx1"/>
                </a:solidFill>
              </a:rPr>
              <a:t>progresar</a:t>
            </a:r>
            <a:r>
              <a:rPr lang="en-US" sz="1200" dirty="0">
                <a:solidFill>
                  <a:schemeClr val="tx1"/>
                </a:solidFill>
              </a:rPr>
              <a:t>. </a:t>
            </a:r>
            <a:r>
              <a:rPr lang="en-US" sz="1200" dirty="0" err="1">
                <a:solidFill>
                  <a:schemeClr val="tx1"/>
                </a:solidFill>
              </a:rPr>
              <a:t>Trabajar</a:t>
            </a:r>
            <a:r>
              <a:rPr lang="en-US" sz="1200" dirty="0">
                <a:solidFill>
                  <a:schemeClr val="tx1"/>
                </a:solidFill>
              </a:rPr>
              <a:t> </a:t>
            </a:r>
            <a:r>
              <a:rPr lang="en-US" sz="1200" dirty="0" err="1">
                <a:solidFill>
                  <a:schemeClr val="tx1"/>
                </a:solidFill>
              </a:rPr>
              <a:t>juntos</a:t>
            </a:r>
            <a:r>
              <a:rPr lang="en-US" sz="1200" dirty="0">
                <a:solidFill>
                  <a:schemeClr val="tx1"/>
                </a:solidFill>
              </a:rPr>
              <a:t> </a:t>
            </a:r>
            <a:r>
              <a:rPr lang="en-US" sz="1200" dirty="0" err="1">
                <a:solidFill>
                  <a:schemeClr val="tx1"/>
                </a:solidFill>
              </a:rPr>
              <a:t>es</a:t>
            </a:r>
            <a:r>
              <a:rPr lang="en-US" sz="1200" dirty="0">
                <a:solidFill>
                  <a:schemeClr val="tx1"/>
                </a:solidFill>
              </a:rPr>
              <a:t> </a:t>
            </a:r>
            <a:r>
              <a:rPr lang="en-US" sz="1200" dirty="0" err="1">
                <a:solidFill>
                  <a:schemeClr val="tx1"/>
                </a:solidFill>
              </a:rPr>
              <a:t>triunfar</a:t>
            </a:r>
            <a:r>
              <a:rPr lang="en-US" sz="1200" dirty="0">
                <a:solidFill>
                  <a:schemeClr val="tx1"/>
                </a:solidFill>
              </a:rPr>
              <a:t>”…</a:t>
            </a:r>
          </a:p>
          <a:p>
            <a:pPr marL="0" indent="0">
              <a:buNone/>
            </a:pPr>
            <a:r>
              <a:rPr lang="en-US" sz="1200" dirty="0">
                <a:solidFill>
                  <a:schemeClr val="tx1"/>
                </a:solidFill>
              </a:rPr>
              <a:t>Fuente: </a:t>
            </a:r>
            <a:r>
              <a:rPr lang="es-ES" sz="1200" dirty="0" err="1">
                <a:solidFill>
                  <a:schemeClr val="tx1"/>
                </a:solidFill>
              </a:rPr>
              <a:t>Enprogress</a:t>
            </a:r>
            <a:r>
              <a:rPr lang="es-ES" sz="1200" dirty="0">
                <a:solidFill>
                  <a:schemeClr val="tx1"/>
                </a:solidFill>
              </a:rPr>
              <a:t>: </a:t>
            </a:r>
            <a:r>
              <a:rPr lang="es-ES" sz="1200" dirty="0">
                <a:solidFill>
                  <a:schemeClr val="tx1"/>
                </a:solidFill>
                <a:hlinkClick r:id="rId3"/>
              </a:rPr>
              <a:t>https://www.enprogress.es/clientes</a:t>
            </a:r>
            <a:r>
              <a:rPr lang="es-ES" sz="1200" dirty="0">
                <a:solidFill>
                  <a:schemeClr val="tx1"/>
                </a:solidFill>
              </a:rPr>
              <a:t> [Consulta 26/01/22]</a:t>
            </a:r>
            <a:endParaRPr lang="en-GB" sz="1200" dirty="0">
              <a:solidFill>
                <a:schemeClr val="tx1"/>
              </a:solidFill>
            </a:endParaRPr>
          </a:p>
        </p:txBody>
      </p:sp>
      <p:pic>
        <p:nvPicPr>
          <p:cNvPr id="4" name="Imatg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90757" y="3081129"/>
            <a:ext cx="2383577" cy="1323327"/>
          </a:xfrm>
          <a:prstGeom prst="rect">
            <a:avLst/>
          </a:prstGeom>
        </p:spPr>
      </p:pic>
      <p:sp>
        <p:nvSpPr>
          <p:cNvPr id="5" name="Rectangle 3"/>
          <p:cNvSpPr/>
          <p:nvPr/>
        </p:nvSpPr>
        <p:spPr>
          <a:xfrm>
            <a:off x="1136311" y="4404456"/>
            <a:ext cx="6944202" cy="276999"/>
          </a:xfrm>
          <a:prstGeom prst="rect">
            <a:avLst/>
          </a:prstGeom>
        </p:spPr>
        <p:txBody>
          <a:bodyPr wrap="square">
            <a:spAutoFit/>
          </a:bodyPr>
          <a:lstStyle/>
          <a:p>
            <a:r>
              <a:rPr lang="ca-ES" sz="1200" dirty="0" err="1"/>
              <a:t>Imagen</a:t>
            </a:r>
            <a:r>
              <a:rPr lang="ca-ES" sz="1200" dirty="0"/>
              <a:t>: Gerd </a:t>
            </a:r>
            <a:r>
              <a:rPr lang="ca-ES" sz="1200" dirty="0" err="1"/>
              <a:t>Altmann</a:t>
            </a:r>
            <a:r>
              <a:rPr lang="ca-ES" sz="1200" dirty="0"/>
              <a:t> / </a:t>
            </a:r>
            <a:r>
              <a:rPr lang="ca-ES" sz="1200" dirty="0" err="1">
                <a:hlinkClick r:id="rId5"/>
              </a:rPr>
              <a:t>PublicDomainPictures</a:t>
            </a:r>
            <a:r>
              <a:rPr lang="ca-ES" sz="1200" dirty="0"/>
              <a:t> / </a:t>
            </a:r>
            <a:r>
              <a:rPr lang="ca-ES" sz="1200" dirty="0" err="1"/>
              <a:t>Public</a:t>
            </a:r>
            <a:r>
              <a:rPr lang="ca-ES" sz="1200" dirty="0"/>
              <a:t> </a:t>
            </a:r>
            <a:r>
              <a:rPr lang="ca-ES" sz="1200" dirty="0" err="1"/>
              <a:t>domain</a:t>
            </a:r>
            <a:r>
              <a:rPr lang="ca-ES" sz="1200" b="1" dirty="0"/>
              <a:t> </a:t>
            </a:r>
            <a:r>
              <a:rPr lang="es-ES" sz="1200" dirty="0"/>
              <a:t>[Consulta 26/01/2022]</a:t>
            </a:r>
            <a:endParaRPr lang="ca-ES" sz="1200" dirty="0"/>
          </a:p>
        </p:txBody>
      </p:sp>
      <p:sp>
        <p:nvSpPr>
          <p:cNvPr id="6" name="1 CuadroTexto"/>
          <p:cNvSpPr txBox="1"/>
          <p:nvPr/>
        </p:nvSpPr>
        <p:spPr>
          <a:xfrm>
            <a:off x="489362" y="2752113"/>
            <a:ext cx="6673438" cy="338554"/>
          </a:xfrm>
          <a:prstGeom prst="rect">
            <a:avLst/>
          </a:prstGeom>
          <a:noFill/>
        </p:spPr>
        <p:txBody>
          <a:bodyPr wrap="square" rtlCol="0">
            <a:spAutoFit/>
          </a:bodyPr>
          <a:lstStyle/>
          <a:p>
            <a:r>
              <a:rPr lang="ca-ES" dirty="0">
                <a:solidFill>
                  <a:schemeClr val="tx1">
                    <a:lumMod val="85000"/>
                    <a:lumOff val="15000"/>
                  </a:schemeClr>
                </a:solidFill>
              </a:rPr>
              <a:t>I</a:t>
            </a:r>
            <a:r>
              <a:rPr lang="es-ES_tradnl" dirty="0" err="1">
                <a:solidFill>
                  <a:schemeClr val="tx1">
                    <a:lumMod val="85000"/>
                    <a:lumOff val="15000"/>
                  </a:schemeClr>
                </a:solidFill>
              </a:rPr>
              <a:t>magen</a:t>
            </a:r>
            <a:r>
              <a:rPr lang="es-ES_tradnl" dirty="0">
                <a:solidFill>
                  <a:schemeClr val="tx1">
                    <a:lumMod val="85000"/>
                    <a:lumOff val="15000"/>
                  </a:schemeClr>
                </a:solidFill>
              </a:rPr>
              <a:t> de acceso abierto obtenida de una fuente informal</a:t>
            </a:r>
            <a:r>
              <a:rPr lang="ca-ES" dirty="0">
                <a:solidFill>
                  <a:schemeClr val="tx1">
                    <a:lumMod val="85000"/>
                    <a:lumOff val="15000"/>
                  </a:schemeClr>
                </a:solidFill>
              </a:rPr>
              <a:t>:</a:t>
            </a:r>
            <a:endParaRPr lang="ca-ES" sz="1400" b="1" dirty="0">
              <a:solidFill>
                <a:schemeClr val="tx1">
                  <a:lumMod val="85000"/>
                  <a:lumOff val="15000"/>
                </a:schemeClr>
              </a:solidFill>
            </a:endParaRPr>
          </a:p>
        </p:txBody>
      </p:sp>
    </p:spTree>
    <p:extLst>
      <p:ext uri="{BB962C8B-B14F-4D97-AF65-F5344CB8AC3E}">
        <p14:creationId xmlns:p14="http://schemas.microsoft.com/office/powerpoint/2010/main" val="2079042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2 Imagen" descr="notaalpeu.jpg"/>
          <p:cNvPicPr>
            <a:picLocks noChangeAspect="1"/>
          </p:cNvPicPr>
          <p:nvPr/>
        </p:nvPicPr>
        <p:blipFill>
          <a:blip r:embed="rId2" cstate="print"/>
          <a:stretch>
            <a:fillRect/>
          </a:stretch>
        </p:blipFill>
        <p:spPr>
          <a:xfrm>
            <a:off x="1211435" y="401145"/>
            <a:ext cx="6600825" cy="3857625"/>
          </a:xfrm>
          <a:prstGeom prst="rect">
            <a:avLst/>
          </a:prstGeom>
          <a:ln>
            <a:solidFill>
              <a:schemeClr val="accent3">
                <a:lumMod val="50000"/>
              </a:schemeClr>
            </a:solidFill>
          </a:ln>
        </p:spPr>
      </p:pic>
      <p:sp>
        <p:nvSpPr>
          <p:cNvPr id="4" name="Anillo 3"/>
          <p:cNvSpPr/>
          <p:nvPr/>
        </p:nvSpPr>
        <p:spPr>
          <a:xfrm>
            <a:off x="2563813" y="838993"/>
            <a:ext cx="212725" cy="194469"/>
          </a:xfrm>
          <a:prstGeom prst="donut">
            <a:avLst>
              <a:gd name="adj" fmla="val 9367"/>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9" name="Anillo 8"/>
          <p:cNvSpPr/>
          <p:nvPr/>
        </p:nvSpPr>
        <p:spPr>
          <a:xfrm>
            <a:off x="1312863" y="3512343"/>
            <a:ext cx="212725" cy="194469"/>
          </a:xfrm>
          <a:prstGeom prst="donut">
            <a:avLst>
              <a:gd name="adj" fmla="val 9367"/>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11" name="Flecha derecha 10"/>
          <p:cNvSpPr/>
          <p:nvPr/>
        </p:nvSpPr>
        <p:spPr>
          <a:xfrm>
            <a:off x="932457" y="880269"/>
            <a:ext cx="221820" cy="153193"/>
          </a:xfrm>
          <a:prstGeom prst="rightArrow">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12" name="Flecha derecha 11"/>
          <p:cNvSpPr/>
          <p:nvPr/>
        </p:nvSpPr>
        <p:spPr>
          <a:xfrm>
            <a:off x="927996" y="3532980"/>
            <a:ext cx="221820" cy="153193"/>
          </a:xfrm>
          <a:prstGeom prst="rightArrow">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8" name="3 CuadroTexto">
            <a:extLst>
              <a:ext uri="{FF2B5EF4-FFF2-40B4-BE49-F238E27FC236}">
                <a16:creationId xmlns:a16="http://schemas.microsoft.com/office/drawing/2014/main" id="{47CFE555-C04B-4BE9-BDFC-37835DF20710}"/>
              </a:ext>
            </a:extLst>
          </p:cNvPr>
          <p:cNvSpPr txBox="1"/>
          <p:nvPr/>
        </p:nvSpPr>
        <p:spPr>
          <a:xfrm>
            <a:off x="1149815" y="4316334"/>
            <a:ext cx="6662445" cy="338554"/>
          </a:xfrm>
          <a:prstGeom prst="rect">
            <a:avLst/>
          </a:prstGeom>
          <a:noFill/>
        </p:spPr>
        <p:txBody>
          <a:bodyPr wrap="square" rtlCol="0">
            <a:spAutoFit/>
          </a:bodyPr>
          <a:lstStyle/>
          <a:p>
            <a:pPr algn="just"/>
            <a:r>
              <a:rPr lang="es-ES" sz="800" b="1" dirty="0">
                <a:latin typeface="Century Gothic" panose="020B0502020202020204" pitchFamily="34" charset="0"/>
              </a:rPr>
              <a:t>Fuente: </a:t>
            </a:r>
            <a:r>
              <a:rPr lang="es-ES" sz="800" dirty="0">
                <a:latin typeface="Century Gothic" panose="020B0502020202020204" pitchFamily="34" charset="0"/>
              </a:rPr>
              <a:t>Gómez </a:t>
            </a:r>
            <a:r>
              <a:rPr lang="es-ES" sz="800" dirty="0" err="1">
                <a:latin typeface="Century Gothic" panose="020B0502020202020204" pitchFamily="34" charset="0"/>
              </a:rPr>
              <a:t>Mompart</a:t>
            </a:r>
            <a:r>
              <a:rPr lang="es-ES" sz="800" dirty="0">
                <a:latin typeface="Century Gothic" panose="020B0502020202020204" pitchFamily="34" charset="0"/>
              </a:rPr>
              <a:t>, J. L., &amp; </a:t>
            </a:r>
            <a:r>
              <a:rPr lang="es-ES" sz="800" dirty="0" err="1">
                <a:latin typeface="Century Gothic" panose="020B0502020202020204" pitchFamily="34" charset="0"/>
              </a:rPr>
              <a:t>Coperías</a:t>
            </a:r>
            <a:r>
              <a:rPr lang="es-ES" sz="800" dirty="0">
                <a:latin typeface="Century Gothic" panose="020B0502020202020204" pitchFamily="34" charset="0"/>
              </a:rPr>
              <a:t> Aguilar, M. J. (2014). Importancia de la prensa hispana. La victoria de </a:t>
            </a:r>
            <a:r>
              <a:rPr lang="es-ES" sz="800" dirty="0" err="1">
                <a:latin typeface="Century Gothic" panose="020B0502020202020204" pitchFamily="34" charset="0"/>
              </a:rPr>
              <a:t>Obama</a:t>
            </a:r>
            <a:r>
              <a:rPr lang="es-ES" sz="800" dirty="0">
                <a:latin typeface="Century Gothic" panose="020B0502020202020204" pitchFamily="34" charset="0"/>
              </a:rPr>
              <a:t> en los periódicos en español estadounidenses. </a:t>
            </a:r>
            <a:r>
              <a:rPr lang="es-ES" sz="800" i="1" dirty="0" err="1">
                <a:latin typeface="Century Gothic" panose="020B0502020202020204" pitchFamily="34" charset="0"/>
              </a:rPr>
              <a:t>Communication</a:t>
            </a:r>
            <a:r>
              <a:rPr lang="es-ES" sz="800" i="1" dirty="0">
                <a:latin typeface="Century Gothic" panose="020B0502020202020204" pitchFamily="34" charset="0"/>
              </a:rPr>
              <a:t> &amp; </a:t>
            </a:r>
            <a:r>
              <a:rPr lang="es-ES" sz="800" i="1" dirty="0" err="1">
                <a:latin typeface="Century Gothic" panose="020B0502020202020204" pitchFamily="34" charset="0"/>
              </a:rPr>
              <a:t>Society</a:t>
            </a:r>
            <a:r>
              <a:rPr lang="es-ES" sz="800" dirty="0">
                <a:latin typeface="Century Gothic" panose="020B0502020202020204" pitchFamily="34" charset="0"/>
              </a:rPr>
              <a:t>, </a:t>
            </a:r>
            <a:r>
              <a:rPr lang="es-ES" sz="800" i="1" dirty="0">
                <a:latin typeface="Century Gothic" panose="020B0502020202020204" pitchFamily="34" charset="0"/>
              </a:rPr>
              <a:t>27</a:t>
            </a:r>
            <a:r>
              <a:rPr lang="es-ES" sz="800" dirty="0">
                <a:latin typeface="Century Gothic" panose="020B0502020202020204" pitchFamily="34" charset="0"/>
              </a:rPr>
              <a:t>(2), 101–124.</a:t>
            </a:r>
          </a:p>
        </p:txBody>
      </p:sp>
    </p:spTree>
    <p:extLst>
      <p:ext uri="{BB962C8B-B14F-4D97-AF65-F5344CB8AC3E}">
        <p14:creationId xmlns:p14="http://schemas.microsoft.com/office/powerpoint/2010/main" val="7236560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tg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8512" y="72306"/>
            <a:ext cx="5331524" cy="4439872"/>
          </a:xfrm>
          <a:prstGeom prst="rect">
            <a:avLst/>
          </a:prstGeom>
        </p:spPr>
      </p:pic>
      <p:sp>
        <p:nvSpPr>
          <p:cNvPr id="8" name="Flecha derecha 7"/>
          <p:cNvSpPr/>
          <p:nvPr/>
        </p:nvSpPr>
        <p:spPr>
          <a:xfrm>
            <a:off x="1633836" y="3973232"/>
            <a:ext cx="221820" cy="153193"/>
          </a:xfrm>
          <a:prstGeom prst="rightArrow">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5" name="QuadreDeText 2">
            <a:extLst>
              <a:ext uri="{FF2B5EF4-FFF2-40B4-BE49-F238E27FC236}">
                <a16:creationId xmlns:a16="http://schemas.microsoft.com/office/drawing/2014/main" id="{D52C6581-C844-4CB6-9974-D8FF1FE39F17}"/>
              </a:ext>
            </a:extLst>
          </p:cNvPr>
          <p:cNvSpPr txBox="1"/>
          <p:nvPr/>
        </p:nvSpPr>
        <p:spPr>
          <a:xfrm>
            <a:off x="1907704" y="4412502"/>
            <a:ext cx="4824536" cy="338554"/>
          </a:xfrm>
          <a:prstGeom prst="rect">
            <a:avLst/>
          </a:prstGeom>
          <a:noFill/>
        </p:spPr>
        <p:txBody>
          <a:bodyPr wrap="square" rtlCol="0">
            <a:spAutoFit/>
          </a:bodyPr>
          <a:lstStyle/>
          <a:p>
            <a:r>
              <a:rPr lang="ca-ES" sz="800" b="1" dirty="0">
                <a:latin typeface="Century Gothic" panose="020B0502020202020204" pitchFamily="34" charset="0"/>
              </a:rPr>
              <a:t>Fuente: </a:t>
            </a:r>
            <a:r>
              <a:rPr lang="ca-ES" sz="800" dirty="0" err="1">
                <a:latin typeface="Century Gothic" panose="020B0502020202020204" pitchFamily="34" charset="0"/>
              </a:rPr>
              <a:t>Aguayo</a:t>
            </a:r>
            <a:r>
              <a:rPr lang="ca-ES" sz="800" dirty="0">
                <a:latin typeface="Century Gothic" panose="020B0502020202020204" pitchFamily="34" charset="0"/>
              </a:rPr>
              <a:t>, F. (2008). </a:t>
            </a:r>
            <a:r>
              <a:rPr lang="ca-ES" sz="800" dirty="0" err="1">
                <a:latin typeface="Century Gothic" panose="020B0502020202020204" pitchFamily="34" charset="0"/>
              </a:rPr>
              <a:t>Imagen</a:t>
            </a:r>
            <a:r>
              <a:rPr lang="ca-ES" sz="800" dirty="0">
                <a:latin typeface="Century Gothic" panose="020B0502020202020204" pitchFamily="34" charset="0"/>
              </a:rPr>
              <a:t>, </a:t>
            </a:r>
            <a:r>
              <a:rPr lang="ca-ES" sz="800" dirty="0" err="1">
                <a:latin typeface="Century Gothic" panose="020B0502020202020204" pitchFamily="34" charset="0"/>
              </a:rPr>
              <a:t>fotografía</a:t>
            </a:r>
            <a:r>
              <a:rPr lang="ca-ES" sz="800" dirty="0">
                <a:latin typeface="Century Gothic" panose="020B0502020202020204" pitchFamily="34" charset="0"/>
              </a:rPr>
              <a:t> y productores. </a:t>
            </a:r>
            <a:r>
              <a:rPr lang="ca-ES" sz="800" i="1" dirty="0" err="1">
                <a:latin typeface="Century Gothic" panose="020B0502020202020204" pitchFamily="34" charset="0"/>
              </a:rPr>
              <a:t>Secuencia</a:t>
            </a:r>
            <a:r>
              <a:rPr lang="ca-ES" sz="800" i="1" dirty="0">
                <a:latin typeface="Century Gothic" panose="020B0502020202020204" pitchFamily="34" charset="0"/>
              </a:rPr>
              <a:t>: revista de historia y </a:t>
            </a:r>
            <a:r>
              <a:rPr lang="ca-ES" sz="800" i="1" dirty="0" err="1">
                <a:latin typeface="Century Gothic" panose="020B0502020202020204" pitchFamily="34" charset="0"/>
              </a:rPr>
              <a:t>ciencias</a:t>
            </a:r>
            <a:r>
              <a:rPr lang="ca-ES" sz="800" i="1" dirty="0">
                <a:latin typeface="Century Gothic" panose="020B0502020202020204" pitchFamily="34" charset="0"/>
              </a:rPr>
              <a:t> </a:t>
            </a:r>
            <a:r>
              <a:rPr lang="ca-ES" sz="800" i="1" dirty="0" err="1">
                <a:latin typeface="Century Gothic" panose="020B0502020202020204" pitchFamily="34" charset="0"/>
              </a:rPr>
              <a:t>sociales</a:t>
            </a:r>
            <a:r>
              <a:rPr lang="ca-ES" sz="800" i="1" dirty="0">
                <a:latin typeface="Century Gothic" panose="020B0502020202020204" pitchFamily="34" charset="0"/>
              </a:rPr>
              <a:t>, 71, 135-187</a:t>
            </a:r>
            <a:endParaRPr lang="es-ES" sz="800" dirty="0">
              <a:latin typeface="Century Gothic" panose="020B0502020202020204" pitchFamily="34" charset="0"/>
            </a:endParaRPr>
          </a:p>
        </p:txBody>
      </p:sp>
    </p:spTree>
    <p:extLst>
      <p:ext uri="{BB962C8B-B14F-4D97-AF65-F5344CB8AC3E}">
        <p14:creationId xmlns:p14="http://schemas.microsoft.com/office/powerpoint/2010/main" val="38604007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523784" y="333956"/>
            <a:ext cx="8191591" cy="525617"/>
          </a:xfrm>
        </p:spPr>
        <p:txBody>
          <a:bodyPr/>
          <a:lstStyle/>
          <a:p>
            <a:r>
              <a:rPr lang="en-US" dirty="0" err="1"/>
              <a:t>Normas</a:t>
            </a:r>
            <a:r>
              <a:rPr lang="en-US" dirty="0"/>
              <a:t> y </a:t>
            </a:r>
            <a:r>
              <a:rPr lang="en-US" dirty="0" err="1"/>
              <a:t>recomendaciones</a:t>
            </a:r>
            <a:endParaRPr lang="en-GB" dirty="0"/>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761870" y="1129180"/>
            <a:ext cx="6903377" cy="3577574"/>
          </a:xfrm>
        </p:spPr>
        <p:txBody>
          <a:bodyPr/>
          <a:lstStyle/>
          <a:p>
            <a:r>
              <a:rPr lang="es-ES" dirty="0"/>
              <a:t>Los micrófonos están silenciados para facilitar la comprensión de las explicaciones del formador.  </a:t>
            </a:r>
          </a:p>
          <a:p>
            <a:r>
              <a:rPr lang="es-ES" dirty="0"/>
              <a:t>Está prohibido grabar (vídeo o audio), directa o indirectamente, total o parcialmente, la sesión.  </a:t>
            </a:r>
          </a:p>
          <a:p>
            <a:r>
              <a:rPr lang="es-ES" dirty="0"/>
              <a:t>Se recomienda deshabilitar vuestra cámara para no ralentizar las conexiones. </a:t>
            </a:r>
          </a:p>
          <a:p>
            <a:r>
              <a:rPr lang="es-ES" dirty="0"/>
              <a:t>Podéis hacer preguntas a través del chat. Se contestarán a lo largo de la sesión o posteriormente. </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47667" y="182066"/>
            <a:ext cx="615581" cy="617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179113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p:cNvPicPr>
            <a:picLocks noChangeAspect="1"/>
          </p:cNvPicPr>
          <p:nvPr/>
        </p:nvPicPr>
        <p:blipFill>
          <a:blip r:embed="rId2" cstate="print"/>
          <a:stretch>
            <a:fillRect/>
          </a:stretch>
        </p:blipFill>
        <p:spPr>
          <a:xfrm>
            <a:off x="4928822" y="349670"/>
            <a:ext cx="3141751" cy="3147312"/>
          </a:xfrm>
          <a:prstGeom prst="rect">
            <a:avLst/>
          </a:prstGeom>
        </p:spPr>
      </p:pic>
      <p:sp>
        <p:nvSpPr>
          <p:cNvPr id="7" name="QuadreDeText 2"/>
          <p:cNvSpPr txBox="1"/>
          <p:nvPr/>
        </p:nvSpPr>
        <p:spPr>
          <a:xfrm>
            <a:off x="4839371" y="3619990"/>
            <a:ext cx="3641569" cy="707886"/>
          </a:xfrm>
          <a:prstGeom prst="rect">
            <a:avLst/>
          </a:prstGeom>
          <a:noFill/>
        </p:spPr>
        <p:txBody>
          <a:bodyPr wrap="square" rtlCol="0">
            <a:spAutoFit/>
          </a:bodyPr>
          <a:lstStyle/>
          <a:p>
            <a:pPr algn="just"/>
            <a:r>
              <a:rPr lang="ca-ES" sz="800" b="1" dirty="0"/>
              <a:t>Fuente: </a:t>
            </a:r>
            <a:r>
              <a:rPr lang="ca-ES" sz="800" dirty="0"/>
              <a:t>Fort, J.; Ortiga, M. (2015). </a:t>
            </a:r>
            <a:r>
              <a:rPr lang="es-ES" sz="800" dirty="0" err="1"/>
              <a:t>Memòria</a:t>
            </a:r>
            <a:r>
              <a:rPr lang="es-ES" sz="800" dirty="0"/>
              <a:t> científica: </a:t>
            </a:r>
            <a:r>
              <a:rPr lang="es-ES" sz="800" dirty="0" err="1"/>
              <a:t>eficàcia</a:t>
            </a:r>
            <a:r>
              <a:rPr lang="es-ES" sz="800" dirty="0"/>
              <a:t> de la </a:t>
            </a:r>
            <a:r>
              <a:rPr lang="es-ES" sz="800" dirty="0" err="1"/>
              <a:t>punció</a:t>
            </a:r>
            <a:r>
              <a:rPr lang="es-ES" sz="800" dirty="0"/>
              <a:t> seca en el </a:t>
            </a:r>
            <a:r>
              <a:rPr lang="es-ES" sz="800" dirty="0" err="1"/>
              <a:t>tractament</a:t>
            </a:r>
            <a:r>
              <a:rPr lang="es-ES" sz="800" dirty="0"/>
              <a:t> </a:t>
            </a:r>
            <a:r>
              <a:rPr lang="es-ES" sz="800" dirty="0" err="1"/>
              <a:t>fisioterapèutic</a:t>
            </a:r>
            <a:r>
              <a:rPr lang="es-ES" sz="800" dirty="0"/>
              <a:t> de </a:t>
            </a:r>
            <a:r>
              <a:rPr lang="es-ES" sz="800" dirty="0" err="1"/>
              <a:t>l’osteopatia</a:t>
            </a:r>
            <a:r>
              <a:rPr lang="es-ES" sz="800" dirty="0"/>
              <a:t> </a:t>
            </a:r>
            <a:r>
              <a:rPr lang="es-ES" sz="800" dirty="0" err="1"/>
              <a:t>dinàmica</a:t>
            </a:r>
            <a:r>
              <a:rPr lang="es-ES" sz="800" dirty="0"/>
              <a:t> del pubis (Trabajo de Fin de Grado). </a:t>
            </a:r>
            <a:r>
              <a:rPr lang="es-ES" sz="800" dirty="0" err="1"/>
              <a:t>Universitat</a:t>
            </a:r>
            <a:r>
              <a:rPr lang="es-ES" sz="800" dirty="0"/>
              <a:t> </a:t>
            </a:r>
            <a:r>
              <a:rPr lang="es-ES" sz="800" dirty="0" err="1"/>
              <a:t>Autònoma</a:t>
            </a:r>
            <a:r>
              <a:rPr lang="es-ES" sz="800" dirty="0"/>
              <a:t> de Barcelona. </a:t>
            </a:r>
            <a:r>
              <a:rPr lang="es-ES" sz="800" dirty="0">
                <a:hlinkClick r:id="rId3"/>
              </a:rPr>
              <a:t>https://ddd.uab.cat/record/144718</a:t>
            </a:r>
            <a:r>
              <a:rPr lang="es-ES" sz="800" dirty="0"/>
              <a:t> [Consulta 26/01/2022]</a:t>
            </a:r>
          </a:p>
        </p:txBody>
      </p:sp>
      <p:sp>
        <p:nvSpPr>
          <p:cNvPr id="8" name="Flecha derecha 7"/>
          <p:cNvSpPr/>
          <p:nvPr/>
        </p:nvSpPr>
        <p:spPr>
          <a:xfrm>
            <a:off x="5327213" y="2930454"/>
            <a:ext cx="221820" cy="153193"/>
          </a:xfrm>
          <a:prstGeom prst="rightArrow">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pic>
        <p:nvPicPr>
          <p:cNvPr id="5" name="Imatge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8496" y="699653"/>
            <a:ext cx="3535826" cy="2628760"/>
          </a:xfrm>
          <a:prstGeom prst="rect">
            <a:avLst/>
          </a:prstGeom>
        </p:spPr>
      </p:pic>
      <p:sp>
        <p:nvSpPr>
          <p:cNvPr id="9" name="3 CuadroTexto"/>
          <p:cNvSpPr txBox="1"/>
          <p:nvPr/>
        </p:nvSpPr>
        <p:spPr>
          <a:xfrm>
            <a:off x="718005" y="3618185"/>
            <a:ext cx="3696441" cy="461665"/>
          </a:xfrm>
          <a:prstGeom prst="rect">
            <a:avLst/>
          </a:prstGeom>
          <a:noFill/>
        </p:spPr>
        <p:txBody>
          <a:bodyPr wrap="square" rtlCol="0">
            <a:spAutoFit/>
          </a:bodyPr>
          <a:lstStyle/>
          <a:p>
            <a:pPr algn="just"/>
            <a:r>
              <a:rPr lang="es-ES" sz="800" b="1" dirty="0">
                <a:solidFill>
                  <a:prstClr val="black"/>
                </a:solidFill>
              </a:rPr>
              <a:t>Fuente:</a:t>
            </a:r>
            <a:r>
              <a:rPr lang="es-ES" sz="800" dirty="0">
                <a:solidFill>
                  <a:prstClr val="black"/>
                </a:solidFill>
              </a:rPr>
              <a:t> </a:t>
            </a:r>
            <a:r>
              <a:rPr lang="es-ES" sz="800" dirty="0" err="1">
                <a:solidFill>
                  <a:prstClr val="black"/>
                </a:solidFill>
              </a:rPr>
              <a:t>Albújar</a:t>
            </a:r>
            <a:r>
              <a:rPr lang="es-ES" sz="800" dirty="0">
                <a:solidFill>
                  <a:prstClr val="black"/>
                </a:solidFill>
              </a:rPr>
              <a:t>, M. (2014). </a:t>
            </a:r>
            <a:r>
              <a:rPr lang="es-ES" sz="800" i="1" dirty="0">
                <a:solidFill>
                  <a:prstClr val="black"/>
                </a:solidFill>
              </a:rPr>
              <a:t>La estructura de la televisión española tras el apagón analógico.</a:t>
            </a:r>
            <a:r>
              <a:rPr lang="es-ES" sz="800" dirty="0">
                <a:solidFill>
                  <a:prstClr val="black"/>
                </a:solidFill>
              </a:rPr>
              <a:t> (</a:t>
            </a:r>
            <a:r>
              <a:rPr lang="es-ES" sz="800" dirty="0" err="1">
                <a:solidFill>
                  <a:prstClr val="black"/>
                </a:solidFill>
              </a:rPr>
              <a:t>Treball</a:t>
            </a:r>
            <a:r>
              <a:rPr lang="es-ES" sz="800" dirty="0">
                <a:solidFill>
                  <a:prstClr val="black"/>
                </a:solidFill>
              </a:rPr>
              <a:t> de fi de </a:t>
            </a:r>
            <a:r>
              <a:rPr lang="es-ES" sz="800" dirty="0" err="1">
                <a:solidFill>
                  <a:prstClr val="black"/>
                </a:solidFill>
              </a:rPr>
              <a:t>màster</a:t>
            </a:r>
            <a:r>
              <a:rPr lang="es-ES" sz="800" dirty="0">
                <a:solidFill>
                  <a:prstClr val="black"/>
                </a:solidFill>
              </a:rPr>
              <a:t>). </a:t>
            </a:r>
            <a:r>
              <a:rPr lang="es-ES" sz="800" dirty="0" err="1">
                <a:solidFill>
                  <a:prstClr val="black"/>
                </a:solidFill>
              </a:rPr>
              <a:t>Universitat</a:t>
            </a:r>
            <a:r>
              <a:rPr lang="es-ES" sz="800" dirty="0">
                <a:solidFill>
                  <a:prstClr val="black"/>
                </a:solidFill>
              </a:rPr>
              <a:t> </a:t>
            </a:r>
            <a:r>
              <a:rPr lang="es-ES" sz="800" dirty="0" err="1">
                <a:solidFill>
                  <a:prstClr val="black"/>
                </a:solidFill>
              </a:rPr>
              <a:t>Autònoma</a:t>
            </a:r>
            <a:r>
              <a:rPr lang="es-ES" sz="800" dirty="0">
                <a:solidFill>
                  <a:prstClr val="black"/>
                </a:solidFill>
              </a:rPr>
              <a:t> de Barcelona.</a:t>
            </a:r>
          </a:p>
        </p:txBody>
      </p:sp>
      <p:sp>
        <p:nvSpPr>
          <p:cNvPr id="10" name="Flecha derecha 7"/>
          <p:cNvSpPr/>
          <p:nvPr/>
        </p:nvSpPr>
        <p:spPr>
          <a:xfrm>
            <a:off x="637732" y="3058867"/>
            <a:ext cx="221820" cy="153193"/>
          </a:xfrm>
          <a:prstGeom prst="rightArrow">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Tree>
    <p:extLst>
      <p:ext uri="{BB962C8B-B14F-4D97-AF65-F5344CB8AC3E}">
        <p14:creationId xmlns:p14="http://schemas.microsoft.com/office/powerpoint/2010/main" val="23592155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p:cNvPicPr>
            <a:picLocks noChangeAspect="1"/>
          </p:cNvPicPr>
          <p:nvPr/>
        </p:nvPicPr>
        <p:blipFill>
          <a:blip r:embed="rId2" cstate="print"/>
          <a:stretch>
            <a:fillRect/>
          </a:stretch>
        </p:blipFill>
        <p:spPr>
          <a:xfrm>
            <a:off x="1084796" y="623912"/>
            <a:ext cx="6830392" cy="3485084"/>
          </a:xfrm>
          <a:prstGeom prst="rect">
            <a:avLst/>
          </a:prstGeom>
        </p:spPr>
      </p:pic>
      <p:sp>
        <p:nvSpPr>
          <p:cNvPr id="7" name="QuadreDeText 2"/>
          <p:cNvSpPr txBox="1"/>
          <p:nvPr/>
        </p:nvSpPr>
        <p:spPr>
          <a:xfrm>
            <a:off x="1187624" y="4303886"/>
            <a:ext cx="6624736" cy="461665"/>
          </a:xfrm>
          <a:prstGeom prst="rect">
            <a:avLst/>
          </a:prstGeom>
          <a:noFill/>
        </p:spPr>
        <p:txBody>
          <a:bodyPr wrap="square" rtlCol="0">
            <a:spAutoFit/>
          </a:bodyPr>
          <a:lstStyle/>
          <a:p>
            <a:r>
              <a:rPr lang="ca-ES" sz="800" b="1" dirty="0"/>
              <a:t>Fuente: </a:t>
            </a:r>
            <a:r>
              <a:rPr lang="ca-ES" sz="800" dirty="0"/>
              <a:t>García San Pedro, María José. (2010). Diseño y </a:t>
            </a:r>
            <a:r>
              <a:rPr lang="ca-ES" sz="800" dirty="0" err="1"/>
              <a:t>validación</a:t>
            </a:r>
            <a:r>
              <a:rPr lang="ca-ES" sz="800" dirty="0"/>
              <a:t> de un modelo de </a:t>
            </a:r>
            <a:r>
              <a:rPr lang="ca-ES" sz="800" dirty="0" err="1"/>
              <a:t>evaluación</a:t>
            </a:r>
            <a:r>
              <a:rPr lang="ca-ES" sz="800" dirty="0"/>
              <a:t> por </a:t>
            </a:r>
            <a:r>
              <a:rPr lang="ca-ES" sz="800" dirty="0" err="1"/>
              <a:t>competencias</a:t>
            </a:r>
            <a:r>
              <a:rPr lang="ca-ES" sz="800" dirty="0"/>
              <a:t> en la </a:t>
            </a:r>
            <a:r>
              <a:rPr lang="ca-ES" sz="800" dirty="0" err="1"/>
              <a:t>universidad</a:t>
            </a:r>
            <a:r>
              <a:rPr lang="ca-ES" sz="800" dirty="0"/>
              <a:t>. (Tesis doctoral). Bellaterra, Cerdanyola del Vallès: Universitat Autònoma de Barcelona. Departament de Pedagogia Aplicada. </a:t>
            </a:r>
            <a:r>
              <a:rPr lang="ca-ES" sz="800" dirty="0">
                <a:hlinkClick r:id="rId3"/>
              </a:rPr>
              <a:t>http://hdl.handle.net/10803/5065</a:t>
            </a:r>
            <a:r>
              <a:rPr lang="ca-ES" sz="800" dirty="0"/>
              <a:t> [Consulta 26/01/2022]</a:t>
            </a:r>
          </a:p>
        </p:txBody>
      </p:sp>
      <p:sp>
        <p:nvSpPr>
          <p:cNvPr id="4" name="Rectángulo redondeado 3"/>
          <p:cNvSpPr/>
          <p:nvPr/>
        </p:nvSpPr>
        <p:spPr>
          <a:xfrm>
            <a:off x="3733800" y="1054100"/>
            <a:ext cx="1847850" cy="254000"/>
          </a:xfrm>
          <a:prstGeom prst="roundRect">
            <a:avLst/>
          </a:prstGeom>
          <a:solidFill>
            <a:schemeClr val="bg1">
              <a:alpha val="0"/>
            </a:schemeClr>
          </a:solid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9" name="Rectángulo redondeado 8"/>
          <p:cNvSpPr/>
          <p:nvPr/>
        </p:nvSpPr>
        <p:spPr>
          <a:xfrm>
            <a:off x="5226050" y="3028950"/>
            <a:ext cx="1428750" cy="254000"/>
          </a:xfrm>
          <a:prstGeom prst="roundRect">
            <a:avLst/>
          </a:prstGeom>
          <a:solidFill>
            <a:schemeClr val="bg1">
              <a:alpha val="0"/>
            </a:schemeClr>
          </a:solid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11" name="Flecha derecha 10"/>
          <p:cNvSpPr/>
          <p:nvPr/>
        </p:nvSpPr>
        <p:spPr>
          <a:xfrm>
            <a:off x="862976" y="1104503"/>
            <a:ext cx="221820" cy="153193"/>
          </a:xfrm>
          <a:prstGeom prst="rightArrow">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12" name="Flecha derecha 11"/>
          <p:cNvSpPr/>
          <p:nvPr/>
        </p:nvSpPr>
        <p:spPr>
          <a:xfrm>
            <a:off x="862976" y="3079353"/>
            <a:ext cx="221820" cy="153193"/>
          </a:xfrm>
          <a:prstGeom prst="rightArrow">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Tree>
    <p:extLst>
      <p:ext uri="{BB962C8B-B14F-4D97-AF65-F5344CB8AC3E}">
        <p14:creationId xmlns:p14="http://schemas.microsoft.com/office/powerpoint/2010/main" val="9955356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QuadreDeText 6"/>
          <p:cNvSpPr txBox="1"/>
          <p:nvPr/>
        </p:nvSpPr>
        <p:spPr>
          <a:xfrm>
            <a:off x="1850058" y="4376390"/>
            <a:ext cx="6100142" cy="338554"/>
          </a:xfrm>
          <a:prstGeom prst="rect">
            <a:avLst/>
          </a:prstGeom>
          <a:noFill/>
        </p:spPr>
        <p:txBody>
          <a:bodyPr wrap="square" rtlCol="0">
            <a:spAutoFit/>
          </a:bodyPr>
          <a:lstStyle/>
          <a:p>
            <a:r>
              <a:rPr lang="es-ES" sz="800" b="1" dirty="0"/>
              <a:t>Fuente:</a:t>
            </a:r>
            <a:r>
              <a:rPr lang="es-ES" sz="800" dirty="0"/>
              <a:t> </a:t>
            </a:r>
            <a:r>
              <a:rPr lang="es-ES" sz="800" dirty="0" err="1"/>
              <a:t>Universitat</a:t>
            </a:r>
            <a:r>
              <a:rPr lang="es-ES" sz="800" dirty="0"/>
              <a:t> Autònoma de Barcelona. </a:t>
            </a:r>
            <a:r>
              <a:rPr lang="es-ES" sz="800" dirty="0" err="1"/>
              <a:t>Biblioteques</a:t>
            </a:r>
            <a:r>
              <a:rPr lang="es-ES" sz="800" dirty="0"/>
              <a:t> UAB. “Biblioteca Econòmica </a:t>
            </a:r>
            <a:r>
              <a:rPr lang="es-ES" sz="800" dirty="0" err="1"/>
              <a:t>Carandell</a:t>
            </a:r>
            <a:r>
              <a:rPr lang="es-ES" sz="800" dirty="0"/>
              <a:t>”. </a:t>
            </a:r>
            <a:r>
              <a:rPr lang="es-ES" sz="800" dirty="0" err="1"/>
              <a:t>Youtube</a:t>
            </a:r>
            <a:r>
              <a:rPr lang="es-ES" sz="800" dirty="0"/>
              <a:t>. </a:t>
            </a:r>
            <a:r>
              <a:rPr lang="ca-ES" sz="800" dirty="0">
                <a:hlinkClick r:id="rId2"/>
              </a:rPr>
              <a:t>https://youtu.be/9I5-gqYh8n8</a:t>
            </a:r>
            <a:r>
              <a:rPr lang="ca-ES" sz="800" dirty="0"/>
              <a:t> [Consulta 26/01/2022]</a:t>
            </a:r>
            <a:endParaRPr lang="es-ES" sz="800" dirty="0"/>
          </a:p>
        </p:txBody>
      </p:sp>
      <p:pic>
        <p:nvPicPr>
          <p:cNvPr id="2" name="Imagen 1"/>
          <p:cNvPicPr>
            <a:picLocks noChangeAspect="1"/>
          </p:cNvPicPr>
          <p:nvPr/>
        </p:nvPicPr>
        <p:blipFill>
          <a:blip r:embed="rId3"/>
          <a:stretch>
            <a:fillRect/>
          </a:stretch>
        </p:blipFill>
        <p:spPr>
          <a:xfrm>
            <a:off x="2504154" y="126814"/>
            <a:ext cx="3766039" cy="4147165"/>
          </a:xfrm>
          <a:prstGeom prst="rect">
            <a:avLst/>
          </a:prstGeom>
        </p:spPr>
      </p:pic>
      <p:sp>
        <p:nvSpPr>
          <p:cNvPr id="7" name="Flecha derecha 6"/>
          <p:cNvSpPr/>
          <p:nvPr/>
        </p:nvSpPr>
        <p:spPr>
          <a:xfrm>
            <a:off x="2601261" y="3964954"/>
            <a:ext cx="221820" cy="153193"/>
          </a:xfrm>
          <a:prstGeom prst="rightArrow">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Tree>
    <p:extLst>
      <p:ext uri="{BB962C8B-B14F-4D97-AF65-F5344CB8AC3E}">
        <p14:creationId xmlns:p14="http://schemas.microsoft.com/office/powerpoint/2010/main" val="25461047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s-ES" dirty="0"/>
              <a:t>Plagio</a:t>
            </a:r>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504738" y="925830"/>
            <a:ext cx="7909012" cy="4079307"/>
          </a:xfrm>
        </p:spPr>
        <p:txBody>
          <a:bodyPr/>
          <a:lstStyle/>
          <a:p>
            <a:pPr marL="0" indent="0">
              <a:buNone/>
            </a:pPr>
            <a:r>
              <a:rPr lang="es-ES" dirty="0">
                <a:latin typeface="Century Gothic" panose="020B0502020202020204" pitchFamily="34" charset="0"/>
              </a:rPr>
              <a:t>Ocultar las fuentes usadas y hacer pasar por creación propia ideas o textos que se han copiado de otros trabajos.</a:t>
            </a:r>
          </a:p>
          <a:p>
            <a:pPr marL="0" indent="0">
              <a:buNone/>
            </a:pPr>
            <a:r>
              <a:rPr lang="es-ES" b="1" dirty="0"/>
              <a:t>¿Cómo evitar el plagio?</a:t>
            </a:r>
            <a:br>
              <a:rPr lang="es-ES" b="1" dirty="0"/>
            </a:br>
            <a:endParaRPr lang="es-ES" dirty="0"/>
          </a:p>
          <a:p>
            <a:pPr marL="0" indent="0">
              <a:buNone/>
            </a:pPr>
            <a:endParaRPr lang="en-US" dirty="0"/>
          </a:p>
          <a:p>
            <a:pPr marL="0" indent="0">
              <a:buNone/>
            </a:pPr>
            <a:endParaRPr lang="en-US" dirty="0"/>
          </a:p>
          <a:p>
            <a:pPr marL="0" indent="0">
              <a:buNone/>
            </a:pPr>
            <a:br>
              <a:rPr lang="ca-ES" b="1" dirty="0"/>
            </a:br>
            <a:endParaRPr lang="ca-ES" b="1" dirty="0"/>
          </a:p>
          <a:p>
            <a:pPr marL="0" indent="0">
              <a:buNone/>
            </a:pPr>
            <a:r>
              <a:rPr lang="es-ES" sz="1400" dirty="0">
                <a:latin typeface="Century Gothic" panose="020B0502020202020204" pitchFamily="34" charset="0"/>
              </a:rPr>
              <a:t>Recuerda: has firmado un documento de </a:t>
            </a:r>
            <a:r>
              <a:rPr lang="es-ES" sz="1400" b="1" dirty="0">
                <a:latin typeface="Century Gothic" panose="020B0502020202020204" pitchFamily="34" charset="0"/>
              </a:rPr>
              <a:t>compromiso de obra original</a:t>
            </a:r>
            <a:r>
              <a:rPr lang="es-ES" sz="1400" dirty="0">
                <a:latin typeface="Century Gothic" panose="020B0502020202020204" pitchFamily="34" charset="0"/>
              </a:rPr>
              <a:t>.</a:t>
            </a:r>
          </a:p>
          <a:p>
            <a:pPr marL="0" indent="0">
              <a:buNone/>
            </a:pPr>
            <a:r>
              <a:rPr lang="es-ES" sz="1400" dirty="0"/>
              <a:t>Más información: </a:t>
            </a:r>
            <a:r>
              <a:rPr lang="es-ES" sz="1400" dirty="0">
                <a:hlinkClick r:id="rId2"/>
              </a:rPr>
              <a:t>Citaciones y bibliografía </a:t>
            </a:r>
            <a:br>
              <a:rPr lang="es-ES" sz="1400" dirty="0"/>
            </a:br>
            <a:r>
              <a:rPr lang="es-ES" sz="1400" dirty="0"/>
              <a:t>En la red </a:t>
            </a:r>
            <a:r>
              <a:rPr lang="es-ES" sz="1400" dirty="0">
                <a:latin typeface="Century Gothic" panose="020B0502020202020204" pitchFamily="34" charset="0"/>
              </a:rPr>
              <a:t>encontraréis disponibles programas gratuitos de detección de plagio.</a:t>
            </a:r>
            <a:endParaRPr lang="es-ES" sz="1400" dirty="0"/>
          </a:p>
        </p:txBody>
      </p:sp>
      <p:grpSp>
        <p:nvGrpSpPr>
          <p:cNvPr id="5" name="Grupo 4"/>
          <p:cNvGrpSpPr/>
          <p:nvPr/>
        </p:nvGrpSpPr>
        <p:grpSpPr>
          <a:xfrm>
            <a:off x="1206500" y="2019534"/>
            <a:ext cx="3580919" cy="1393825"/>
            <a:chOff x="4060012" y="667963"/>
            <a:chExt cx="816864" cy="816864"/>
          </a:xfrm>
        </p:grpSpPr>
        <p:sp>
          <p:nvSpPr>
            <p:cNvPr id="6" name="Rectángulo redondeado 5"/>
            <p:cNvSpPr/>
            <p:nvPr/>
          </p:nvSpPr>
          <p:spPr>
            <a:xfrm>
              <a:off x="4060012" y="667963"/>
              <a:ext cx="816864" cy="816864"/>
            </a:xfrm>
            <a:prstGeom prst="roundRect">
              <a:avLst/>
            </a:prstGeom>
            <a:solidFill>
              <a:srgbClr val="08A5C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7" name="CuadroTexto 6"/>
            <p:cNvSpPr txBox="1"/>
            <p:nvPr/>
          </p:nvSpPr>
          <p:spPr>
            <a:xfrm>
              <a:off x="4097674" y="667963"/>
              <a:ext cx="730062" cy="7863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0640" tIns="40640" rIns="40640" bIns="40640" numCol="1" spcCol="1270" anchor="ctr" anchorCtr="0">
              <a:noAutofit/>
            </a:bodyPr>
            <a:lstStyle/>
            <a:p>
              <a:r>
                <a:rPr lang="es-ES" sz="1200" b="1" dirty="0"/>
                <a:t>CITANDO</a:t>
              </a:r>
              <a:r>
                <a:rPr lang="es-ES" sz="1200" dirty="0"/>
                <a:t> cualquier dato, imagen o texto</a:t>
              </a:r>
            </a:p>
            <a:p>
              <a:endParaRPr lang="es-ES" sz="1200" dirty="0"/>
            </a:p>
            <a:p>
              <a:pPr marL="285750" indent="-285750">
                <a:buFont typeface="Wingdings" panose="05000000000000000000" pitchFamily="2" charset="2"/>
                <a:buChar char="ü"/>
              </a:pPr>
              <a:r>
                <a:rPr lang="es-ES" sz="1200" dirty="0"/>
                <a:t>Se debe respetar la paternidad</a:t>
              </a:r>
            </a:p>
            <a:p>
              <a:pPr marL="285750" indent="-285750">
                <a:buFont typeface="Wingdings" panose="05000000000000000000" pitchFamily="2" charset="2"/>
                <a:buChar char="ü"/>
              </a:pPr>
              <a:r>
                <a:rPr lang="es-ES" sz="1200" dirty="0"/>
                <a:t>Es preciso justificar tu propia  investigación</a:t>
              </a:r>
            </a:p>
          </p:txBody>
        </p:sp>
      </p:grpSp>
      <p:grpSp>
        <p:nvGrpSpPr>
          <p:cNvPr id="8" name="Grupo 7"/>
          <p:cNvGrpSpPr/>
          <p:nvPr/>
        </p:nvGrpSpPr>
        <p:grpSpPr>
          <a:xfrm>
            <a:off x="4999005" y="2033822"/>
            <a:ext cx="2773395" cy="1365250"/>
            <a:chOff x="4060012" y="667963"/>
            <a:chExt cx="816864" cy="816864"/>
          </a:xfrm>
        </p:grpSpPr>
        <p:sp>
          <p:nvSpPr>
            <p:cNvPr id="9" name="Rectángulo redondeado 8"/>
            <p:cNvSpPr/>
            <p:nvPr/>
          </p:nvSpPr>
          <p:spPr>
            <a:xfrm>
              <a:off x="4060012" y="667963"/>
              <a:ext cx="816864" cy="816864"/>
            </a:xfrm>
            <a:prstGeom prst="roundRect">
              <a:avLst/>
            </a:prstGeom>
            <a:solidFill>
              <a:srgbClr val="08A5C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1" name="CuadroTexto 10"/>
            <p:cNvSpPr txBox="1"/>
            <p:nvPr/>
          </p:nvSpPr>
          <p:spPr>
            <a:xfrm>
              <a:off x="4099888" y="667963"/>
              <a:ext cx="737112" cy="7863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0640" tIns="40640" rIns="40640" bIns="40640" numCol="1" spcCol="1270" anchor="ctr" anchorCtr="0">
              <a:noAutofit/>
            </a:bodyPr>
            <a:lstStyle/>
            <a:p>
              <a:r>
                <a:rPr lang="es-ES" sz="1200" b="1" dirty="0"/>
                <a:t>PARAFRASEANDO</a:t>
              </a:r>
              <a:r>
                <a:rPr lang="ca-ES" sz="1200" dirty="0"/>
                <a:t>: </a:t>
              </a:r>
              <a:r>
                <a:rPr lang="es-ES" sz="1200" dirty="0"/>
                <a:t>explicando</a:t>
              </a:r>
              <a:r>
                <a:rPr lang="es-ES" sz="1200" i="1" dirty="0"/>
                <a:t> </a:t>
              </a:r>
              <a:r>
                <a:rPr lang="es-ES" sz="1200" dirty="0"/>
                <a:t>con tus propias palabras lo que ha dicho otra persona</a:t>
              </a:r>
              <a:endParaRPr lang="ca-ES" sz="1200" dirty="0"/>
            </a:p>
          </p:txBody>
        </p:sp>
      </p:grpSp>
    </p:spTree>
    <p:extLst>
      <p:ext uri="{BB962C8B-B14F-4D97-AF65-F5344CB8AC3E}">
        <p14:creationId xmlns:p14="http://schemas.microsoft.com/office/powerpoint/2010/main" val="13105857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s-ES" dirty="0"/>
              <a:t>Autoplagio</a:t>
            </a:r>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504738" y="925830"/>
            <a:ext cx="7909012" cy="3728719"/>
          </a:xfrm>
        </p:spPr>
        <p:txBody>
          <a:bodyPr vert="horz" lIns="81621" tIns="40811" rIns="81621" bIns="40811" rtlCol="0" anchor="t">
            <a:noAutofit/>
          </a:bodyPr>
          <a:lstStyle/>
          <a:p>
            <a:pPr marL="0" indent="0" algn="just">
              <a:buNone/>
            </a:pPr>
            <a:r>
              <a:rPr lang="es-ES" dirty="0">
                <a:latin typeface="Century Gothic"/>
              </a:rPr>
              <a:t>Autor o autora vuelve a publicar una obra en su totalidad o reutiliza partes de un texto previamente escrito y lo presenta como nuevo y original.</a:t>
            </a:r>
          </a:p>
          <a:p>
            <a:pPr marL="0" indent="0" algn="just">
              <a:buNone/>
            </a:pPr>
            <a:r>
              <a:rPr lang="es-ES" b="1" dirty="0">
                <a:latin typeface="Century Gothic" panose="020B0502020202020204" pitchFamily="34" charset="0"/>
              </a:rPr>
              <a:t>Tipos de autoplagio</a:t>
            </a:r>
            <a:r>
              <a:rPr lang="es-ES" dirty="0">
                <a:latin typeface="Century Gothic" panose="020B0502020202020204" pitchFamily="34" charset="0"/>
              </a:rPr>
              <a:t>: publicaciones duplicadas, redundantes, aumentadas y/o segmentadas.</a:t>
            </a:r>
          </a:p>
          <a:p>
            <a:pPr marL="0" indent="0">
              <a:buNone/>
            </a:pPr>
            <a:endParaRPr lang="es-ES" dirty="0"/>
          </a:p>
          <a:p>
            <a:pPr marL="0" indent="0">
              <a:buNone/>
            </a:pPr>
            <a:endParaRPr lang="es-ES" dirty="0"/>
          </a:p>
          <a:p>
            <a:pPr marL="0" indent="0">
              <a:buNone/>
            </a:pPr>
            <a:endParaRPr lang="es-ES" dirty="0"/>
          </a:p>
          <a:p>
            <a:pPr marL="0" indent="0">
              <a:buNone/>
            </a:pPr>
            <a:endParaRPr lang="es-ES" dirty="0"/>
          </a:p>
          <a:p>
            <a:pPr marL="0" indent="0">
              <a:buNone/>
            </a:pPr>
            <a:br>
              <a:rPr lang="es-ES" dirty="0"/>
            </a:br>
            <a:r>
              <a:rPr lang="es-ES" dirty="0"/>
              <a:t>Más información: </a:t>
            </a:r>
            <a:r>
              <a:rPr lang="es-ES" dirty="0">
                <a:hlinkClick r:id="rId2"/>
              </a:rPr>
              <a:t>The</a:t>
            </a:r>
            <a:r>
              <a:rPr lang="es-ES" dirty="0">
                <a:hlinkClick r:id="rId2"/>
              </a:rPr>
              <a:t> </a:t>
            </a:r>
            <a:r>
              <a:rPr lang="es-ES" dirty="0">
                <a:hlinkClick r:id="rId2"/>
              </a:rPr>
              <a:t>ethics</a:t>
            </a:r>
            <a:r>
              <a:rPr lang="es-ES" dirty="0">
                <a:hlinkClick r:id="rId2"/>
              </a:rPr>
              <a:t> </a:t>
            </a:r>
            <a:r>
              <a:rPr lang="es-ES" dirty="0">
                <a:hlinkClick r:id="rId2"/>
              </a:rPr>
              <a:t>of</a:t>
            </a:r>
            <a:r>
              <a:rPr lang="es-ES" dirty="0">
                <a:hlinkClick r:id="rId2"/>
              </a:rPr>
              <a:t> </a:t>
            </a:r>
            <a:r>
              <a:rPr lang="es-ES" dirty="0">
                <a:hlinkClick r:id="rId2"/>
              </a:rPr>
              <a:t>self-plagiarism</a:t>
            </a:r>
            <a:endParaRPr lang="es-ES" dirty="0"/>
          </a:p>
        </p:txBody>
      </p:sp>
      <p:grpSp>
        <p:nvGrpSpPr>
          <p:cNvPr id="8" name="Grupo 7"/>
          <p:cNvGrpSpPr/>
          <p:nvPr/>
        </p:nvGrpSpPr>
        <p:grpSpPr>
          <a:xfrm>
            <a:off x="1077106" y="2349057"/>
            <a:ext cx="3580919" cy="1393825"/>
            <a:chOff x="4060012" y="667963"/>
            <a:chExt cx="816864" cy="816864"/>
          </a:xfrm>
        </p:grpSpPr>
        <p:sp>
          <p:nvSpPr>
            <p:cNvPr id="9" name="Rectángulo redondeado 8"/>
            <p:cNvSpPr/>
            <p:nvPr/>
          </p:nvSpPr>
          <p:spPr>
            <a:xfrm>
              <a:off x="4060012" y="667963"/>
              <a:ext cx="816864" cy="816864"/>
            </a:xfrm>
            <a:prstGeom prst="roundRect">
              <a:avLst/>
            </a:prstGeom>
            <a:solidFill>
              <a:srgbClr val="08A5C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1" name="CuadroTexto 10"/>
            <p:cNvSpPr txBox="1"/>
            <p:nvPr/>
          </p:nvSpPr>
          <p:spPr>
            <a:xfrm>
              <a:off x="4099888" y="667963"/>
              <a:ext cx="737112" cy="7863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0640" tIns="40640" rIns="40640" bIns="40640" numCol="1" spcCol="1270" anchor="ctr" anchorCtr="0">
              <a:noAutofit/>
            </a:bodyPr>
            <a:lstStyle/>
            <a:p>
              <a:pPr algn="just"/>
              <a:r>
                <a:rPr lang="es-ES" sz="1200" dirty="0">
                  <a:latin typeface="Century Gothic"/>
                </a:rPr>
                <a:t>Consultad las </a:t>
              </a:r>
              <a:r>
                <a:rPr lang="es-ES" sz="1200" b="1" dirty="0">
                  <a:solidFill>
                    <a:schemeClr val="bg1"/>
                  </a:solidFill>
                  <a:latin typeface="Century Gothic"/>
                </a:rPr>
                <a:t>condiciones del editor </a:t>
              </a:r>
              <a:r>
                <a:rPr lang="es-ES" sz="1200" dirty="0">
                  <a:latin typeface="Century Gothic"/>
                </a:rPr>
                <a:t>si queréis publicar los resultados de la tesis. Indicad que el material forma parte de vuestra tesis.</a:t>
              </a:r>
            </a:p>
          </p:txBody>
        </p:sp>
      </p:grpSp>
      <p:grpSp>
        <p:nvGrpSpPr>
          <p:cNvPr id="12" name="Grupo 11"/>
          <p:cNvGrpSpPr/>
          <p:nvPr/>
        </p:nvGrpSpPr>
        <p:grpSpPr>
          <a:xfrm>
            <a:off x="4745428" y="2349057"/>
            <a:ext cx="3580919" cy="1393825"/>
            <a:chOff x="4060012" y="667963"/>
            <a:chExt cx="816864" cy="816864"/>
          </a:xfrm>
        </p:grpSpPr>
        <p:sp>
          <p:nvSpPr>
            <p:cNvPr id="14" name="Rectángulo redondeado 13"/>
            <p:cNvSpPr/>
            <p:nvPr/>
          </p:nvSpPr>
          <p:spPr>
            <a:xfrm>
              <a:off x="4060012" y="667963"/>
              <a:ext cx="816864" cy="816864"/>
            </a:xfrm>
            <a:prstGeom prst="roundRect">
              <a:avLst/>
            </a:prstGeom>
            <a:solidFill>
              <a:srgbClr val="08A5C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5" name="CuadroTexto 14"/>
            <p:cNvSpPr txBox="1"/>
            <p:nvPr/>
          </p:nvSpPr>
          <p:spPr>
            <a:xfrm>
              <a:off x="4099888" y="667963"/>
              <a:ext cx="737112" cy="7863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0640" tIns="40640" rIns="40640" bIns="40640" numCol="1" spcCol="1270" anchor="ctr" anchorCtr="0">
              <a:noAutofit/>
            </a:bodyPr>
            <a:lstStyle/>
            <a:p>
              <a:pPr algn="just"/>
              <a:r>
                <a:rPr lang="es-ES" sz="1200" dirty="0">
                  <a:latin typeface="Century Gothic"/>
                </a:rPr>
                <a:t>Si estáis </a:t>
              </a:r>
              <a:r>
                <a:rPr lang="es-ES" sz="1200" b="1" dirty="0">
                  <a:latin typeface="Century Gothic"/>
                </a:rPr>
                <a:t>reutilizando</a:t>
              </a:r>
              <a:r>
                <a:rPr lang="es-ES" sz="1200" dirty="0">
                  <a:latin typeface="Century Gothic"/>
                </a:rPr>
                <a:t> una obra o parte de una obra ya publicada (</a:t>
              </a:r>
              <a:r>
                <a:rPr lang="es-ES" sz="1200" dirty="0" err="1">
                  <a:latin typeface="Century Gothic"/>
                </a:rPr>
                <a:t>ej</a:t>
              </a:r>
              <a:r>
                <a:rPr lang="es-ES" sz="1200" dirty="0">
                  <a:latin typeface="Century Gothic"/>
                </a:rPr>
                <a:t>: tesis por compendio de artículos) se pueden estar infringiendo los derechos de autor de terceros. Es necesario citar la fuente original.</a:t>
              </a:r>
              <a:endParaRPr lang="es-ES" sz="1200" dirty="0">
                <a:latin typeface="Century Gothic" panose="020B0502020202020204" pitchFamily="34" charset="0"/>
              </a:endParaRPr>
            </a:p>
          </p:txBody>
        </p:sp>
      </p:grpSp>
    </p:spTree>
    <p:extLst>
      <p:ext uri="{BB962C8B-B14F-4D97-AF65-F5344CB8AC3E}">
        <p14:creationId xmlns:p14="http://schemas.microsoft.com/office/powerpoint/2010/main" val="2955187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n-US"/>
              <a:t>Derechos </a:t>
            </a:r>
            <a:r>
              <a:rPr lang="en-US" dirty="0"/>
              <a:t>de </a:t>
            </a:r>
            <a:r>
              <a:rPr lang="en-US" dirty="0" err="1"/>
              <a:t>autor</a:t>
            </a:r>
            <a:r>
              <a:rPr lang="en-US" dirty="0"/>
              <a:t> y redes </a:t>
            </a:r>
            <a:r>
              <a:rPr lang="en-US" dirty="0" err="1"/>
              <a:t>sociales</a:t>
            </a:r>
            <a:endParaRPr lang="en-GB" dirty="0"/>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504738" y="888148"/>
            <a:ext cx="7877262" cy="3577574"/>
          </a:xfrm>
        </p:spPr>
        <p:txBody>
          <a:bodyPr vert="horz" lIns="81621" tIns="40811" rIns="81621" bIns="40811" rtlCol="0" anchor="t">
            <a:noAutofit/>
          </a:bodyPr>
          <a:lstStyle/>
          <a:p>
            <a:pPr marL="0" indent="0">
              <a:buNone/>
            </a:pPr>
            <a:r>
              <a:rPr lang="es-ES" sz="1100" dirty="0"/>
              <a:t>Tipología de contenidos en las redes sociales: capturas de pantalla, fragmentos de textos, tuits, imágenes de personas… </a:t>
            </a:r>
          </a:p>
          <a:p>
            <a:pPr marL="0" indent="0">
              <a:buNone/>
            </a:pPr>
            <a:r>
              <a:rPr lang="es-ES" sz="1100" b="1" dirty="0"/>
              <a:t>¿Qué uso se puede hacer?</a:t>
            </a:r>
            <a:br>
              <a:rPr lang="es-ES" sz="1100" dirty="0"/>
            </a:br>
            <a:r>
              <a:rPr lang="es-ES" sz="1100" dirty="0"/>
              <a:t>Los contenidos protegidos por derechos de propiedad intelectual existentes en las redes sociales deben tratarse como cualquier otro contenido ubicado en otro soporte (libros, páginas web...)</a:t>
            </a:r>
            <a:endParaRPr lang="ca-ES" sz="1100" dirty="0"/>
          </a:p>
          <a:p>
            <a:pPr marL="0" indent="0">
              <a:buNone/>
            </a:pPr>
            <a:r>
              <a:rPr lang="es-ES" sz="1100" b="1" dirty="0"/>
              <a:t>¿Quién tiene los derechos de autor? </a:t>
            </a:r>
            <a:br>
              <a:rPr lang="es-ES" sz="1100" dirty="0"/>
            </a:br>
            <a:r>
              <a:rPr lang="es-ES" sz="1100" dirty="0"/>
              <a:t>En principio la persona que sube contenidos a las redes sociales debe disponer y es responsable de los correspondientes derechos. La plataforma no tiene responsabilidades, a no ser que sea conocedora de que se están vulnerando derechos de terceros. </a:t>
            </a:r>
            <a:endParaRPr lang="ca-ES" sz="1100" dirty="0"/>
          </a:p>
          <a:p>
            <a:pPr marL="0" indent="0">
              <a:buNone/>
            </a:pPr>
            <a:r>
              <a:rPr lang="ca-ES" sz="1100" err="1"/>
              <a:t>Además</a:t>
            </a:r>
            <a:r>
              <a:rPr lang="ca-ES" sz="1100" dirty="0"/>
              <a:t>, las </a:t>
            </a:r>
            <a:r>
              <a:rPr lang="ca-ES" sz="1100" err="1"/>
              <a:t>personas</a:t>
            </a:r>
            <a:r>
              <a:rPr lang="ca-ES" sz="1100" dirty="0"/>
              <a:t> que </a:t>
            </a:r>
            <a:r>
              <a:rPr lang="ca-ES" sz="1100" err="1"/>
              <a:t>suben</a:t>
            </a:r>
            <a:r>
              <a:rPr lang="ca-ES" sz="1100" dirty="0"/>
              <a:t> </a:t>
            </a:r>
            <a:r>
              <a:rPr lang="ca-ES" sz="1100" err="1"/>
              <a:t>contenido</a:t>
            </a:r>
            <a:r>
              <a:rPr lang="ca-ES" sz="1100" dirty="0"/>
              <a:t> </a:t>
            </a:r>
            <a:r>
              <a:rPr lang="ca-ES" sz="1100" err="1"/>
              <a:t>autorizan</a:t>
            </a:r>
            <a:r>
              <a:rPr lang="ca-ES" sz="1100" dirty="0"/>
              <a:t> a </a:t>
            </a:r>
            <a:r>
              <a:rPr lang="ca-ES" sz="1100" err="1"/>
              <a:t>estas</a:t>
            </a:r>
            <a:r>
              <a:rPr lang="ca-ES" sz="1100" dirty="0"/>
              <a:t> </a:t>
            </a:r>
            <a:r>
              <a:rPr lang="ca-ES" sz="1100" err="1"/>
              <a:t>redes</a:t>
            </a:r>
            <a:r>
              <a:rPr lang="ca-ES" sz="1100" dirty="0"/>
              <a:t> </a:t>
            </a:r>
            <a:r>
              <a:rPr lang="ca-ES" sz="1100" err="1"/>
              <a:t>sociales</a:t>
            </a:r>
            <a:r>
              <a:rPr lang="ca-ES" sz="1100" dirty="0"/>
              <a:t> a compartir la </a:t>
            </a:r>
            <a:r>
              <a:rPr lang="ca-ES" sz="1100" err="1"/>
              <a:t>gestión</a:t>
            </a:r>
            <a:r>
              <a:rPr lang="ca-ES" sz="1100" dirty="0"/>
              <a:t> de los </a:t>
            </a:r>
            <a:r>
              <a:rPr lang="ca-ES" sz="1100" err="1"/>
              <a:t>derechos</a:t>
            </a:r>
            <a:r>
              <a:rPr lang="ca-ES" sz="1100" dirty="0"/>
              <a:t> de </a:t>
            </a:r>
            <a:r>
              <a:rPr lang="ca-ES" sz="1100" err="1"/>
              <a:t>explotación</a:t>
            </a:r>
            <a:r>
              <a:rPr lang="ca-ES" sz="1100"/>
              <a:t> y sublicenciar estos </a:t>
            </a:r>
            <a:r>
              <a:rPr lang="ca-ES" sz="1100" err="1"/>
              <a:t>contenidos</a:t>
            </a:r>
            <a:r>
              <a:rPr lang="ca-ES" sz="1100" dirty="0"/>
              <a:t>.</a:t>
            </a:r>
          </a:p>
          <a:p>
            <a:pPr marL="0" indent="0">
              <a:buNone/>
            </a:pPr>
            <a:r>
              <a:rPr lang="es-ES" sz="1100" dirty="0"/>
              <a:t>Consultad los apartados legales de las webs, donde a menudo quedan especificados los derechos reservados y cedidos. </a:t>
            </a:r>
            <a:r>
              <a:rPr lang="ca-ES" sz="1100" dirty="0" err="1"/>
              <a:t>Ejemplos</a:t>
            </a:r>
            <a:r>
              <a:rPr lang="ca-ES" sz="1100" dirty="0"/>
              <a:t> de </a:t>
            </a:r>
            <a:r>
              <a:rPr lang="ca-ES" sz="1100" dirty="0" err="1"/>
              <a:t>declaración</a:t>
            </a:r>
            <a:r>
              <a:rPr lang="ca-ES" sz="1100" dirty="0"/>
              <a:t>  de </a:t>
            </a:r>
            <a:r>
              <a:rPr lang="ca-ES" sz="1100" dirty="0" err="1"/>
              <a:t>derechos</a:t>
            </a:r>
            <a:r>
              <a:rPr lang="ca-ES" sz="1100" dirty="0"/>
              <a:t> y </a:t>
            </a:r>
            <a:r>
              <a:rPr lang="ca-ES" sz="1100" dirty="0" err="1"/>
              <a:t>responsabilidades</a:t>
            </a:r>
            <a:r>
              <a:rPr lang="ca-ES" sz="1100" dirty="0"/>
              <a:t>: </a:t>
            </a:r>
            <a:r>
              <a:rPr lang="ca-ES" sz="1100" dirty="0" err="1">
                <a:hlinkClick r:id="rId3"/>
              </a:rPr>
              <a:t>Facebook</a:t>
            </a:r>
            <a:r>
              <a:rPr lang="ca-ES" sz="1100" dirty="0"/>
              <a:t>, </a:t>
            </a:r>
            <a:r>
              <a:rPr lang="ca-ES" sz="1100" dirty="0" err="1">
                <a:hlinkClick r:id="rId4"/>
              </a:rPr>
              <a:t>Twitter</a:t>
            </a:r>
            <a:r>
              <a:rPr lang="ca-ES" sz="1100" dirty="0"/>
              <a:t>, </a:t>
            </a:r>
            <a:r>
              <a:rPr lang="ca-ES" sz="1100" dirty="0">
                <a:hlinkClick r:id="rId5"/>
              </a:rPr>
              <a:t>Instagram</a:t>
            </a:r>
            <a:endParaRPr lang="es-ES" sz="1100" dirty="0"/>
          </a:p>
          <a:p>
            <a:pPr marL="0" indent="0">
              <a:buNone/>
            </a:pPr>
            <a:endParaRPr lang="fr-FR" sz="1100" b="1" dirty="0"/>
          </a:p>
          <a:p>
            <a:pPr marL="0" indent="0">
              <a:buNone/>
            </a:pPr>
            <a:endParaRPr lang="en-GB" sz="1100" dirty="0"/>
          </a:p>
        </p:txBody>
      </p:sp>
      <p:grpSp>
        <p:nvGrpSpPr>
          <p:cNvPr id="2" name="Agrupa 1">
            <a:extLst>
              <a:ext uri="{FF2B5EF4-FFF2-40B4-BE49-F238E27FC236}">
                <a16:creationId xmlns:a16="http://schemas.microsoft.com/office/drawing/2014/main" id="{EDD1512A-793C-454E-BB52-C507B126CC52}"/>
              </a:ext>
            </a:extLst>
          </p:cNvPr>
          <p:cNvGrpSpPr/>
          <p:nvPr/>
        </p:nvGrpSpPr>
        <p:grpSpPr>
          <a:xfrm>
            <a:off x="590152" y="4068878"/>
            <a:ext cx="7525893" cy="322707"/>
            <a:chOff x="647701" y="3807526"/>
            <a:chExt cx="7525893" cy="322707"/>
          </a:xfrm>
        </p:grpSpPr>
        <p:pic>
          <p:nvPicPr>
            <p:cNvPr id="4" name="Imagen 3"/>
            <p:cNvPicPr>
              <a:picLocks noChangeAspect="1"/>
            </p:cNvPicPr>
            <p:nvPr/>
          </p:nvPicPr>
          <p:blipFill>
            <a:blip r:embed="rId6"/>
            <a:stretch>
              <a:fillRect/>
            </a:stretch>
          </p:blipFill>
          <p:spPr>
            <a:xfrm>
              <a:off x="647701" y="3807526"/>
              <a:ext cx="3581400" cy="312037"/>
            </a:xfrm>
            <a:prstGeom prst="rect">
              <a:avLst/>
            </a:prstGeom>
          </p:spPr>
        </p:pic>
        <p:pic>
          <p:nvPicPr>
            <p:cNvPr id="6" name="Imagen 5"/>
            <p:cNvPicPr>
              <a:picLocks noChangeAspect="1"/>
            </p:cNvPicPr>
            <p:nvPr/>
          </p:nvPicPr>
          <p:blipFill>
            <a:blip r:embed="rId7"/>
            <a:stretch>
              <a:fillRect/>
            </a:stretch>
          </p:blipFill>
          <p:spPr>
            <a:xfrm>
              <a:off x="4229101" y="3807526"/>
              <a:ext cx="3944493" cy="322707"/>
            </a:xfrm>
            <a:prstGeom prst="rect">
              <a:avLst/>
            </a:prstGeom>
          </p:spPr>
        </p:pic>
      </p:grpSp>
      <p:sp>
        <p:nvSpPr>
          <p:cNvPr id="7" name="Google Shape;472;p25"/>
          <p:cNvSpPr/>
          <p:nvPr/>
        </p:nvSpPr>
        <p:spPr>
          <a:xfrm>
            <a:off x="6000077" y="4525744"/>
            <a:ext cx="2583180" cy="215444"/>
          </a:xfrm>
          <a:prstGeom prst="rect">
            <a:avLst/>
          </a:prstGeom>
          <a:solidFill>
            <a:schemeClr val="lt1"/>
          </a:solidFill>
          <a:ln>
            <a:noFill/>
          </a:ln>
        </p:spPr>
        <p:txBody>
          <a:bodyPr spcFirstLastPara="1" wrap="square" lIns="91425" tIns="45700" rIns="91425" bIns="45700" anchor="ctr" anchorCtr="0">
            <a:spAutoFit/>
          </a:bodyPr>
          <a:lstStyle/>
          <a:p>
            <a:pPr marL="0" marR="0" lvl="0" indent="0" algn="l" defTabSz="816214" rtl="0" eaLnBrk="1" fontAlgn="auto" latinLnBrk="0" hangingPunct="1">
              <a:lnSpc>
                <a:spcPct val="100000"/>
              </a:lnSpc>
              <a:spcBef>
                <a:spcPts val="0"/>
              </a:spcBef>
              <a:spcAft>
                <a:spcPts val="0"/>
              </a:spcAft>
              <a:buClrTx/>
              <a:buSzTx/>
              <a:buFontTx/>
              <a:buNone/>
              <a:tabLst/>
              <a:defRPr/>
            </a:pPr>
            <a:r>
              <a:rPr kumimoji="0" lang="es-ES" sz="800" b="1" i="0" u="none" strike="noStrike" kern="1200" cap="none" spc="0" normalizeH="0" baseline="0" noProof="0" dirty="0">
                <a:ln>
                  <a:noFill/>
                </a:ln>
                <a:solidFill>
                  <a:prstClr val="black"/>
                </a:solidFill>
                <a:effectLst/>
                <a:uLnTx/>
                <a:uFillTx/>
                <a:latin typeface="Calibri"/>
                <a:ea typeface="Calibri"/>
                <a:cs typeface="Calibri"/>
                <a:sym typeface="Calibri"/>
              </a:rPr>
              <a:t>Imagen:</a:t>
            </a:r>
            <a:r>
              <a:rPr kumimoji="0" lang="es-ES" sz="800" b="1" i="0" u="none" strike="noStrike" kern="1200" cap="none" spc="0" normalizeH="0" baseline="0" noProof="0" dirty="0">
                <a:ln>
                  <a:noFill/>
                </a:ln>
                <a:solidFill>
                  <a:prstClr val="white"/>
                </a:solidFill>
                <a:effectLst/>
                <a:uLnTx/>
                <a:uFillTx/>
                <a:latin typeface="Calibri"/>
                <a:ea typeface="Calibri"/>
                <a:cs typeface="Calibri"/>
                <a:sym typeface="Calibri"/>
              </a:rPr>
              <a:t> </a:t>
            </a:r>
            <a:r>
              <a:rPr kumimoji="0" lang="es-ES" sz="800" b="1" i="0" u="none" strike="noStrike" kern="1200" cap="none" spc="0" normalizeH="0" baseline="0" noProof="0" dirty="0">
                <a:ln>
                  <a:noFill/>
                </a:ln>
                <a:solidFill>
                  <a:prstClr val="black"/>
                </a:solidFill>
                <a:effectLst/>
                <a:uLnTx/>
                <a:uFillTx/>
                <a:latin typeface="Calibri"/>
                <a:ea typeface="Calibri"/>
                <a:cs typeface="Calibri"/>
                <a:sym typeface="Calibri"/>
              </a:rPr>
              <a:t>creada a partir de </a:t>
            </a:r>
            <a:r>
              <a:rPr kumimoji="0" lang="es-ES" sz="800" b="1" i="0" u="sng" strike="noStrike" kern="1200" cap="none" spc="0" normalizeH="0" baseline="0" noProof="0" dirty="0">
                <a:ln>
                  <a:noFill/>
                </a:ln>
                <a:solidFill>
                  <a:prstClr val="black"/>
                </a:solidFill>
                <a:effectLst/>
                <a:uLnTx/>
                <a:uFillTx/>
                <a:latin typeface="Calibri"/>
                <a:ea typeface="Calibri"/>
                <a:cs typeface="Calibri"/>
                <a:sym typeface="Calibri"/>
                <a:hlinkClick r:id="rId8"/>
              </a:rPr>
              <a:t>Fauno</a:t>
            </a:r>
            <a:r>
              <a:rPr kumimoji="0" lang="es-ES" sz="800" b="1" i="0" u="none" strike="noStrike" kern="1200" cap="none" spc="0" normalizeH="0" baseline="0" noProof="0" dirty="0">
                <a:ln>
                  <a:noFill/>
                </a:ln>
                <a:solidFill>
                  <a:prstClr val="black"/>
                </a:solidFill>
                <a:effectLst/>
                <a:uLnTx/>
                <a:uFillTx/>
                <a:latin typeface="Calibri"/>
                <a:ea typeface="Calibri"/>
                <a:cs typeface="Calibri"/>
                <a:sym typeface="Calibri"/>
              </a:rPr>
              <a:t> / </a:t>
            </a:r>
            <a:r>
              <a:rPr kumimoji="0" lang="es-ES" sz="800" b="1" i="0" u="sng" strike="noStrike" kern="1200" cap="none" spc="0" normalizeH="0" baseline="0" noProof="0" dirty="0" err="1">
                <a:ln>
                  <a:noFill/>
                </a:ln>
                <a:solidFill>
                  <a:prstClr val="black"/>
                </a:solidFill>
                <a:effectLst/>
                <a:uLnTx/>
                <a:uFillTx/>
                <a:latin typeface="Calibri"/>
                <a:ea typeface="Calibri"/>
                <a:cs typeface="Calibri"/>
                <a:sym typeface="Calibri"/>
                <a:hlinkClick r:id="rId9"/>
              </a:rPr>
              <a:t>Pixabay</a:t>
            </a:r>
            <a:r>
              <a:rPr kumimoji="0" lang="es-ES" sz="800" b="1" i="0" u="none" strike="noStrike" kern="1200" cap="none" spc="0" normalizeH="0" baseline="0" noProof="0" dirty="0">
                <a:ln>
                  <a:noFill/>
                </a:ln>
                <a:solidFill>
                  <a:prstClr val="black"/>
                </a:solidFill>
                <a:effectLst/>
                <a:uLnTx/>
                <a:uFillTx/>
                <a:latin typeface="Calibri"/>
                <a:ea typeface="Calibri"/>
                <a:cs typeface="Calibri"/>
                <a:sym typeface="Calibri"/>
              </a:rPr>
              <a:t> / </a:t>
            </a:r>
            <a:r>
              <a:rPr kumimoji="0" lang="es-ES" sz="800" b="1" i="0" u="none" strike="noStrike" kern="1200" cap="none" spc="0" normalizeH="0" baseline="0" noProof="0" dirty="0">
                <a:ln>
                  <a:noFill/>
                </a:ln>
                <a:solidFill>
                  <a:prstClr val="black"/>
                </a:solidFill>
                <a:effectLst/>
                <a:uLnTx/>
                <a:uFillTx/>
                <a:latin typeface="Calibri"/>
                <a:ea typeface="Calibri"/>
                <a:cs typeface="Calibri"/>
                <a:sym typeface="Calibri"/>
                <a:hlinkClick r:id="rId10"/>
              </a:rPr>
              <a:t>CC-0</a:t>
            </a:r>
            <a:endParaRPr kumimoji="0" sz="800" b="1" i="0" u="none" strike="noStrike" kern="1200" cap="none" spc="0" normalizeH="0" baseline="0" noProof="0" dirty="0">
              <a:ln>
                <a:noFill/>
              </a:ln>
              <a:solidFill>
                <a:prstClr val="black"/>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41640083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s-ES_tradnl" dirty="0"/>
              <a:t>Datos de carácter personal </a:t>
            </a:r>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504738" y="925831"/>
            <a:ext cx="7927286" cy="758189"/>
          </a:xfrm>
        </p:spPr>
        <p:txBody>
          <a:bodyPr/>
          <a:lstStyle/>
          <a:p>
            <a:pPr marL="0" indent="0">
              <a:buNone/>
            </a:pPr>
            <a:r>
              <a:rPr lang="es-ES" dirty="0">
                <a:latin typeface="Century Gothic" panose="020B0502020202020204" pitchFamily="34" charset="0"/>
              </a:rPr>
              <a:t>Cualquier información referida a personas físicas identificadas o identificables:</a:t>
            </a:r>
          </a:p>
        </p:txBody>
      </p:sp>
      <p:grpSp>
        <p:nvGrpSpPr>
          <p:cNvPr id="5" name="Grupo 4"/>
          <p:cNvGrpSpPr/>
          <p:nvPr/>
        </p:nvGrpSpPr>
        <p:grpSpPr>
          <a:xfrm>
            <a:off x="2405629" y="1570247"/>
            <a:ext cx="4171745" cy="3001753"/>
            <a:chOff x="4060012" y="667963"/>
            <a:chExt cx="816864" cy="816864"/>
          </a:xfrm>
        </p:grpSpPr>
        <p:sp>
          <p:nvSpPr>
            <p:cNvPr id="6" name="Rectángulo redondeado 5"/>
            <p:cNvSpPr/>
            <p:nvPr/>
          </p:nvSpPr>
          <p:spPr>
            <a:xfrm>
              <a:off x="4060012" y="667963"/>
              <a:ext cx="816864" cy="816864"/>
            </a:xfrm>
            <a:prstGeom prst="roundRect">
              <a:avLst/>
            </a:prstGeom>
            <a:solidFill>
              <a:srgbClr val="08A5C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7" name="CuadroTexto 6"/>
            <p:cNvSpPr txBox="1"/>
            <p:nvPr/>
          </p:nvSpPr>
          <p:spPr>
            <a:xfrm>
              <a:off x="4099888" y="667963"/>
              <a:ext cx="759119" cy="7863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0640" tIns="40640" rIns="40640" bIns="40640" numCol="1" spcCol="1270" anchor="ctr" anchorCtr="0">
              <a:noAutofit/>
            </a:bodyPr>
            <a:lstStyle/>
            <a:p>
              <a:pPr marL="342900" indent="-342900">
                <a:buFont typeface="Wingdings" panose="05000000000000000000" pitchFamily="2" charset="2"/>
                <a:buChar char="ü"/>
              </a:pPr>
              <a:r>
                <a:rPr lang="es-ES" sz="1200" b="1" dirty="0">
                  <a:solidFill>
                    <a:schemeClr val="bg1"/>
                  </a:solidFill>
                  <a:latin typeface="Century Gothic" panose="020B0502020202020204" pitchFamily="34" charset="0"/>
                </a:rPr>
                <a:t>Nombre y apellidos</a:t>
              </a:r>
            </a:p>
            <a:p>
              <a:pPr marL="342900" indent="-342900">
                <a:buFont typeface="Wingdings" panose="05000000000000000000" pitchFamily="2" charset="2"/>
                <a:buChar char="ü"/>
              </a:pPr>
              <a:r>
                <a:rPr lang="es-ES" sz="1200" b="1" dirty="0">
                  <a:solidFill>
                    <a:schemeClr val="bg1"/>
                  </a:solidFill>
                  <a:latin typeface="Century Gothic" panose="020B0502020202020204" pitchFamily="34" charset="0"/>
                </a:rPr>
                <a:t>DNI, Pasaporte, NIU o cualquier otro documento identificativo</a:t>
              </a:r>
            </a:p>
            <a:p>
              <a:pPr marL="342900" indent="-342900">
                <a:buFont typeface="Wingdings" panose="05000000000000000000" pitchFamily="2" charset="2"/>
                <a:buChar char="ü"/>
              </a:pPr>
              <a:r>
                <a:rPr lang="es-ES" sz="1200" b="1" dirty="0">
                  <a:solidFill>
                    <a:schemeClr val="bg1"/>
                  </a:solidFill>
                  <a:latin typeface="Century Gothic" panose="020B0502020202020204" pitchFamily="34" charset="0"/>
                </a:rPr>
                <a:t>Dirección postal o electrónica</a:t>
              </a:r>
            </a:p>
            <a:p>
              <a:pPr marL="342900" indent="-342900">
                <a:buFont typeface="Wingdings" panose="05000000000000000000" pitchFamily="2" charset="2"/>
                <a:buChar char="ü"/>
              </a:pPr>
              <a:r>
                <a:rPr lang="es-ES" sz="1200" b="1" dirty="0">
                  <a:solidFill>
                    <a:schemeClr val="bg1"/>
                  </a:solidFill>
                  <a:latin typeface="Century Gothic" panose="020B0502020202020204" pitchFamily="34" charset="0"/>
                </a:rPr>
                <a:t>Edad</a:t>
              </a:r>
            </a:p>
            <a:p>
              <a:pPr marL="342900" indent="-342900">
                <a:buFont typeface="Wingdings" panose="05000000000000000000" pitchFamily="2" charset="2"/>
                <a:buChar char="ü"/>
              </a:pPr>
              <a:r>
                <a:rPr lang="es-ES" sz="1200" b="1" dirty="0">
                  <a:solidFill>
                    <a:schemeClr val="bg1"/>
                  </a:solidFill>
                  <a:latin typeface="Century Gothic" panose="020B0502020202020204" pitchFamily="34" charset="0"/>
                </a:rPr>
                <a:t>Sexo</a:t>
              </a:r>
            </a:p>
            <a:p>
              <a:pPr marL="342900" indent="-342900">
                <a:buFont typeface="Wingdings" panose="05000000000000000000" pitchFamily="2" charset="2"/>
                <a:buChar char="ü"/>
              </a:pPr>
              <a:r>
                <a:rPr lang="es-ES" sz="1200" b="1" dirty="0">
                  <a:solidFill>
                    <a:schemeClr val="bg1"/>
                  </a:solidFill>
                  <a:latin typeface="Century Gothic" panose="020B0502020202020204" pitchFamily="34" charset="0"/>
                </a:rPr>
                <a:t>Fecha de nacimiento</a:t>
              </a:r>
            </a:p>
            <a:p>
              <a:pPr marL="342900" indent="-342900">
                <a:buFont typeface="Wingdings" panose="05000000000000000000" pitchFamily="2" charset="2"/>
                <a:buChar char="ü"/>
              </a:pPr>
              <a:r>
                <a:rPr lang="es-ES" sz="1200" b="1" dirty="0">
                  <a:solidFill>
                    <a:schemeClr val="bg1"/>
                  </a:solidFill>
                  <a:latin typeface="Century Gothic" panose="020B0502020202020204" pitchFamily="34" charset="0"/>
                </a:rPr>
                <a:t>Nacionalidad</a:t>
              </a:r>
            </a:p>
            <a:p>
              <a:pPr marL="342900" indent="-342900">
                <a:buFont typeface="Wingdings" panose="05000000000000000000" pitchFamily="2" charset="2"/>
                <a:buChar char="ü"/>
              </a:pPr>
              <a:r>
                <a:rPr lang="es-ES" sz="1200" b="1" dirty="0">
                  <a:solidFill>
                    <a:schemeClr val="bg1"/>
                  </a:solidFill>
                  <a:latin typeface="Century Gothic" panose="020B0502020202020204" pitchFamily="34" charset="0"/>
                </a:rPr>
                <a:t>Dirección IP del ordenador</a:t>
              </a:r>
            </a:p>
            <a:p>
              <a:pPr marL="342900" indent="-342900">
                <a:buFont typeface="Wingdings" panose="05000000000000000000" pitchFamily="2" charset="2"/>
                <a:buChar char="ü"/>
              </a:pPr>
              <a:r>
                <a:rPr lang="es-ES" sz="1200" b="1" dirty="0">
                  <a:solidFill>
                    <a:schemeClr val="bg1"/>
                  </a:solidFill>
                  <a:latin typeface="Century Gothic" panose="020B0502020202020204" pitchFamily="34" charset="0"/>
                </a:rPr>
                <a:t>Fotografías</a:t>
              </a:r>
            </a:p>
            <a:p>
              <a:pPr marL="342900" indent="-342900">
                <a:buFont typeface="Wingdings" panose="05000000000000000000" pitchFamily="2" charset="2"/>
                <a:buChar char="ü"/>
              </a:pPr>
              <a:r>
                <a:rPr lang="es-ES" sz="1200" b="1" dirty="0">
                  <a:solidFill>
                    <a:schemeClr val="bg1"/>
                  </a:solidFill>
                  <a:latin typeface="Century Gothic" panose="020B0502020202020204" pitchFamily="34" charset="0"/>
                </a:rPr>
                <a:t>Voz</a:t>
              </a:r>
            </a:p>
            <a:p>
              <a:pPr marL="342900" indent="-342900">
                <a:buFont typeface="Wingdings" panose="05000000000000000000" pitchFamily="2" charset="2"/>
                <a:buChar char="ü"/>
              </a:pPr>
              <a:r>
                <a:rPr lang="es-ES" sz="1200" b="1" dirty="0">
                  <a:solidFill>
                    <a:schemeClr val="bg1"/>
                  </a:solidFill>
                  <a:latin typeface="Century Gothic" panose="020B0502020202020204" pitchFamily="34" charset="0"/>
                </a:rPr>
                <a:t>Datos de geolocalización, etc.</a:t>
              </a:r>
            </a:p>
          </p:txBody>
        </p:sp>
      </p:grpSp>
    </p:spTree>
    <p:extLst>
      <p:ext uri="{BB962C8B-B14F-4D97-AF65-F5344CB8AC3E}">
        <p14:creationId xmlns:p14="http://schemas.microsoft.com/office/powerpoint/2010/main" val="3079576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s-ES" dirty="0"/>
              <a:t>Categorías especiales de datos </a:t>
            </a:r>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504738" y="925831"/>
            <a:ext cx="7781618" cy="1062989"/>
          </a:xfrm>
        </p:spPr>
        <p:txBody>
          <a:bodyPr/>
          <a:lstStyle/>
          <a:p>
            <a:pPr marL="0" indent="0">
              <a:buNone/>
            </a:pPr>
            <a:r>
              <a:rPr lang="es-ES" dirty="0">
                <a:latin typeface="Century Gothic" panose="020B0502020202020204" pitchFamily="34" charset="0"/>
              </a:rPr>
              <a:t>Datos personales que revelen información considerada especialmente sensible y merecedora de una protección reforzada. Tienen especial influencia en los </a:t>
            </a:r>
            <a:r>
              <a:rPr lang="es-ES" b="1" dirty="0">
                <a:solidFill>
                  <a:schemeClr val="accent1">
                    <a:lumMod val="50000"/>
                  </a:schemeClr>
                </a:solidFill>
                <a:latin typeface="Century Gothic" panose="020B0502020202020204" pitchFamily="34" charset="0"/>
              </a:rPr>
              <a:t>derechos fundamentales, las libertades públicas de la persona y su intimidad</a:t>
            </a:r>
            <a:r>
              <a:rPr lang="es-ES" dirty="0">
                <a:latin typeface="Century Gothic" panose="020B0502020202020204" pitchFamily="34" charset="0"/>
              </a:rPr>
              <a:t>. Son datos:</a:t>
            </a:r>
            <a:endParaRPr lang="es-ES" b="1" dirty="0">
              <a:solidFill>
                <a:schemeClr val="accent1">
                  <a:lumMod val="50000"/>
                </a:schemeClr>
              </a:solidFill>
              <a:latin typeface="Century Gothic" panose="020B0502020202020204" pitchFamily="34" charset="0"/>
            </a:endParaRPr>
          </a:p>
        </p:txBody>
      </p:sp>
      <p:sp>
        <p:nvSpPr>
          <p:cNvPr id="4" name="Content Placeholder 12">
            <a:extLst>
              <a:ext uri="{FF2B5EF4-FFF2-40B4-BE49-F238E27FC236}">
                <a16:creationId xmlns:a16="http://schemas.microsoft.com/office/drawing/2014/main" id="{265BEEEB-C965-402F-B778-B1CD1494ACE6}"/>
              </a:ext>
            </a:extLst>
          </p:cNvPr>
          <p:cNvSpPr txBox="1">
            <a:spLocks/>
          </p:cNvSpPr>
          <p:nvPr/>
        </p:nvSpPr>
        <p:spPr>
          <a:xfrm>
            <a:off x="1043854" y="2300363"/>
            <a:ext cx="7671522" cy="2352961"/>
          </a:xfrm>
          <a:prstGeom prst="rect">
            <a:avLst/>
          </a:prstGeom>
        </p:spPr>
        <p:txBody>
          <a:bodyPr vert="horz" lIns="81621" tIns="40811" rIns="81621" bIns="40811" rtlCol="0">
            <a:noAutofit/>
          </a:bodyPr>
          <a:lstStyle>
            <a:lvl1pPr marL="204053" indent="-204053" algn="l" defTabSz="816214" rtl="0" eaLnBrk="1" latinLnBrk="0" hangingPunct="1">
              <a:lnSpc>
                <a:spcPct val="100000"/>
              </a:lnSpc>
              <a:spcBef>
                <a:spcPts val="536"/>
              </a:spcBef>
              <a:spcAft>
                <a:spcPts val="1071"/>
              </a:spcAft>
              <a:buFont typeface="Arial" panose="020B0604020202020204" pitchFamily="34" charset="0"/>
              <a:buChar char="•"/>
              <a:defRPr sz="1600" b="0" kern="1200">
                <a:solidFill>
                  <a:schemeClr val="tx1">
                    <a:lumMod val="75000"/>
                    <a:lumOff val="25000"/>
                  </a:schemeClr>
                </a:solidFill>
                <a:latin typeface="+mn-lt"/>
                <a:ea typeface="+mn-ea"/>
                <a:cs typeface="+mn-cs"/>
              </a:defRPr>
            </a:lvl1pPr>
            <a:lvl2pPr marL="612161" indent="-204053" algn="l" defTabSz="816214" rtl="0" eaLnBrk="1" latinLnBrk="0" hangingPunct="1">
              <a:lnSpc>
                <a:spcPct val="100000"/>
              </a:lnSpc>
              <a:spcBef>
                <a:spcPts val="536"/>
              </a:spcBef>
              <a:spcAft>
                <a:spcPts val="1071"/>
              </a:spcAft>
              <a:buFont typeface="Arial" panose="020B0604020202020204" pitchFamily="34" charset="0"/>
              <a:buChar char="•"/>
              <a:defRPr sz="1400" b="0" kern="1200">
                <a:solidFill>
                  <a:schemeClr val="tx1">
                    <a:lumMod val="75000"/>
                    <a:lumOff val="25000"/>
                  </a:schemeClr>
                </a:solidFill>
                <a:latin typeface="+mn-lt"/>
                <a:ea typeface="+mn-ea"/>
                <a:cs typeface="+mn-cs"/>
              </a:defRPr>
            </a:lvl2pPr>
            <a:lvl3pPr marL="1020268" indent="-204053" algn="l" defTabSz="816214" rtl="0" eaLnBrk="1" latinLnBrk="0" hangingPunct="1">
              <a:lnSpc>
                <a:spcPct val="100000"/>
              </a:lnSpc>
              <a:spcBef>
                <a:spcPts val="536"/>
              </a:spcBef>
              <a:spcAft>
                <a:spcPts val="1071"/>
              </a:spcAft>
              <a:buFont typeface="Arial" panose="020B0604020202020204" pitchFamily="34" charset="0"/>
              <a:buChar char="•"/>
              <a:defRPr sz="1200" b="0" kern="1200">
                <a:solidFill>
                  <a:schemeClr val="tx1">
                    <a:lumMod val="75000"/>
                    <a:lumOff val="25000"/>
                  </a:schemeClr>
                </a:solidFill>
                <a:latin typeface="+mn-lt"/>
                <a:ea typeface="+mn-ea"/>
                <a:cs typeface="+mn-cs"/>
              </a:defRPr>
            </a:lvl3pPr>
            <a:lvl4pPr marL="1428375" indent="-204053" algn="l" defTabSz="816214" rtl="0" eaLnBrk="1" latinLnBrk="0" hangingPunct="1">
              <a:lnSpc>
                <a:spcPct val="90000"/>
              </a:lnSpc>
              <a:spcBef>
                <a:spcPts val="446"/>
              </a:spcBef>
              <a:buFont typeface="Arial" panose="020B0604020202020204" pitchFamily="34" charset="0"/>
              <a:buChar char="•"/>
              <a:defRPr sz="1200" b="0" kern="1200">
                <a:solidFill>
                  <a:schemeClr val="tx1"/>
                </a:solidFill>
                <a:latin typeface="+mn-lt"/>
                <a:ea typeface="+mn-ea"/>
                <a:cs typeface="+mn-cs"/>
              </a:defRPr>
            </a:lvl4pPr>
            <a:lvl5pPr marL="1836482" indent="-204053" algn="l" defTabSz="816214" rtl="0" eaLnBrk="1" latinLnBrk="0" hangingPunct="1">
              <a:lnSpc>
                <a:spcPct val="90000"/>
              </a:lnSpc>
              <a:spcBef>
                <a:spcPts val="446"/>
              </a:spcBef>
              <a:buFont typeface="Arial" panose="020B0604020202020204" pitchFamily="34" charset="0"/>
              <a:buChar char="•"/>
              <a:defRPr sz="1200" b="0" kern="1200">
                <a:solidFill>
                  <a:schemeClr val="tx1"/>
                </a:solidFill>
                <a:latin typeface="+mn-lt"/>
                <a:ea typeface="+mn-ea"/>
                <a:cs typeface="+mn-cs"/>
              </a:defRPr>
            </a:lvl5pPr>
            <a:lvl6pPr marL="2244588" indent="-204053" algn="l" defTabSz="816214" rtl="0" eaLnBrk="1" latinLnBrk="0" hangingPunct="1">
              <a:lnSpc>
                <a:spcPct val="90000"/>
              </a:lnSpc>
              <a:spcBef>
                <a:spcPts val="446"/>
              </a:spcBef>
              <a:buFont typeface="Arial" panose="020B0604020202020204" pitchFamily="34" charset="0"/>
              <a:buChar char="•"/>
              <a:defRPr sz="1600" kern="1200">
                <a:solidFill>
                  <a:schemeClr val="tx1"/>
                </a:solidFill>
                <a:latin typeface="+mn-lt"/>
                <a:ea typeface="+mn-ea"/>
                <a:cs typeface="+mn-cs"/>
              </a:defRPr>
            </a:lvl6pPr>
            <a:lvl7pPr marL="2652696" indent="-204053" algn="l" defTabSz="816214" rtl="0" eaLnBrk="1" latinLnBrk="0" hangingPunct="1">
              <a:lnSpc>
                <a:spcPct val="90000"/>
              </a:lnSpc>
              <a:spcBef>
                <a:spcPts val="446"/>
              </a:spcBef>
              <a:buFont typeface="Arial" panose="020B0604020202020204" pitchFamily="34" charset="0"/>
              <a:buChar char="•"/>
              <a:defRPr sz="1600" kern="1200">
                <a:solidFill>
                  <a:schemeClr val="tx1"/>
                </a:solidFill>
                <a:latin typeface="+mn-lt"/>
                <a:ea typeface="+mn-ea"/>
                <a:cs typeface="+mn-cs"/>
              </a:defRPr>
            </a:lvl7pPr>
            <a:lvl8pPr marL="3060802" indent="-204053" algn="l" defTabSz="816214" rtl="0" eaLnBrk="1" latinLnBrk="0" hangingPunct="1">
              <a:lnSpc>
                <a:spcPct val="90000"/>
              </a:lnSpc>
              <a:spcBef>
                <a:spcPts val="446"/>
              </a:spcBef>
              <a:buFont typeface="Arial" panose="020B0604020202020204" pitchFamily="34" charset="0"/>
              <a:buChar char="•"/>
              <a:defRPr sz="1600" kern="1200">
                <a:solidFill>
                  <a:schemeClr val="tx1"/>
                </a:solidFill>
                <a:latin typeface="+mn-lt"/>
                <a:ea typeface="+mn-ea"/>
                <a:cs typeface="+mn-cs"/>
              </a:defRPr>
            </a:lvl8pPr>
            <a:lvl9pPr marL="3468910" indent="-204053" algn="l" defTabSz="816214" rtl="0" eaLnBrk="1" latinLnBrk="0" hangingPunct="1">
              <a:lnSpc>
                <a:spcPct val="90000"/>
              </a:lnSpc>
              <a:spcBef>
                <a:spcPts val="446"/>
              </a:spcBef>
              <a:buFont typeface="Arial" panose="020B0604020202020204" pitchFamily="34" charset="0"/>
              <a:buChar char="•"/>
              <a:defRPr sz="1600" kern="1200">
                <a:solidFill>
                  <a:schemeClr val="tx1"/>
                </a:solidFill>
                <a:latin typeface="+mn-lt"/>
                <a:ea typeface="+mn-ea"/>
                <a:cs typeface="+mn-cs"/>
              </a:defRPr>
            </a:lvl9pPr>
          </a:lstStyle>
          <a:p>
            <a:pPr marL="285750" indent="-285750">
              <a:buClr>
                <a:schemeClr val="tx1">
                  <a:lumMod val="75000"/>
                  <a:lumOff val="25000"/>
                </a:schemeClr>
              </a:buClr>
            </a:pPr>
            <a:r>
              <a:rPr lang="es-ES" sz="1200" dirty="0">
                <a:latin typeface="Century Gothic" panose="020B0502020202020204" pitchFamily="34" charset="0"/>
              </a:rPr>
              <a:t>que revelen la </a:t>
            </a:r>
            <a:r>
              <a:rPr lang="es-ES" sz="1200" b="1" dirty="0">
                <a:solidFill>
                  <a:schemeClr val="accent4"/>
                </a:solidFill>
                <a:latin typeface="Century Gothic" panose="020B0502020202020204" pitchFamily="34" charset="0"/>
              </a:rPr>
              <a:t>ideología, afiliación sindical, religión y creencias</a:t>
            </a:r>
          </a:p>
          <a:p>
            <a:pPr marL="285750" indent="-285750">
              <a:buClr>
                <a:schemeClr val="tx1">
                  <a:lumMod val="75000"/>
                  <a:lumOff val="25000"/>
                </a:schemeClr>
              </a:buClr>
            </a:pPr>
            <a:r>
              <a:rPr lang="es-ES" sz="1200" dirty="0">
                <a:latin typeface="Century Gothic" panose="020B0502020202020204" pitchFamily="34" charset="0"/>
              </a:rPr>
              <a:t>que hagan referencia al </a:t>
            </a:r>
            <a:r>
              <a:rPr lang="es-ES" sz="1200" b="1" dirty="0">
                <a:solidFill>
                  <a:schemeClr val="accent4"/>
                </a:solidFill>
                <a:latin typeface="Century Gothic" panose="020B0502020202020204" pitchFamily="34" charset="0"/>
              </a:rPr>
              <a:t>origen racial, salud, orientación sexual o vida sexual </a:t>
            </a:r>
          </a:p>
          <a:p>
            <a:pPr marL="265113" indent="-265113">
              <a:buClr>
                <a:schemeClr val="tx1">
                  <a:lumMod val="75000"/>
                  <a:lumOff val="25000"/>
                </a:schemeClr>
              </a:buClr>
            </a:pPr>
            <a:r>
              <a:rPr lang="es-ES" sz="1200" b="1" dirty="0">
                <a:solidFill>
                  <a:schemeClr val="accent4"/>
                </a:solidFill>
                <a:latin typeface="Century Gothic" panose="020B0502020202020204" pitchFamily="34" charset="0"/>
              </a:rPr>
              <a:t>genéticos</a:t>
            </a:r>
            <a:r>
              <a:rPr lang="es-ES" sz="1200" dirty="0">
                <a:solidFill>
                  <a:schemeClr val="tx1"/>
                </a:solidFill>
                <a:latin typeface="Century Gothic" panose="020B0502020202020204" pitchFamily="34" charset="0"/>
              </a:rPr>
              <a:t>:</a:t>
            </a:r>
            <a:r>
              <a:rPr lang="es-ES" sz="1200" b="1" dirty="0">
                <a:solidFill>
                  <a:schemeClr val="accent3">
                    <a:lumMod val="50000"/>
                  </a:schemeClr>
                </a:solidFill>
                <a:latin typeface="Century Gothic" panose="020B0502020202020204" pitchFamily="34" charset="0"/>
              </a:rPr>
              <a:t> </a:t>
            </a:r>
            <a:r>
              <a:rPr lang="es-ES" sz="1200" dirty="0">
                <a:latin typeface="Century Gothic" panose="020B0502020202020204" pitchFamily="34" charset="0"/>
              </a:rPr>
              <a:t>datos personales relativos a las características genéticas heredadas o adquiridas de una persona física, que proporcionan una información única sobre la fisiología o la salud de esta persona, obtenidas en particular del análisis de una muestra biológica</a:t>
            </a:r>
            <a:endParaRPr lang="es-ES" sz="1200" b="1" dirty="0">
              <a:solidFill>
                <a:schemeClr val="accent3">
                  <a:lumMod val="50000"/>
                </a:schemeClr>
              </a:solidFill>
              <a:latin typeface="Century Gothic" panose="020B0502020202020204" pitchFamily="34" charset="0"/>
            </a:endParaRPr>
          </a:p>
          <a:p>
            <a:pPr marL="265113" indent="-265113">
              <a:buClr>
                <a:schemeClr val="tx1">
                  <a:lumMod val="75000"/>
                  <a:lumOff val="25000"/>
                </a:schemeClr>
              </a:buClr>
            </a:pPr>
            <a:r>
              <a:rPr lang="es-ES" sz="1200" b="1" dirty="0">
                <a:solidFill>
                  <a:schemeClr val="accent4"/>
                </a:solidFill>
                <a:latin typeface="Century Gothic" panose="020B0502020202020204" pitchFamily="34" charset="0"/>
              </a:rPr>
              <a:t>biométricos</a:t>
            </a:r>
            <a:r>
              <a:rPr lang="es-ES" sz="1200" dirty="0">
                <a:solidFill>
                  <a:schemeClr val="tx1"/>
                </a:solidFill>
                <a:latin typeface="Century Gothic" panose="020B0502020202020204" pitchFamily="34" charset="0"/>
              </a:rPr>
              <a:t>:</a:t>
            </a:r>
            <a:r>
              <a:rPr lang="es-ES" sz="1200" b="1" dirty="0">
                <a:solidFill>
                  <a:schemeClr val="accent3">
                    <a:lumMod val="50000"/>
                  </a:schemeClr>
                </a:solidFill>
                <a:latin typeface="Century Gothic" panose="020B0502020202020204" pitchFamily="34" charset="0"/>
              </a:rPr>
              <a:t> </a:t>
            </a:r>
            <a:r>
              <a:rPr lang="es-ES" sz="1200" dirty="0">
                <a:latin typeface="Century Gothic" panose="020B0502020202020204" pitchFamily="34" charset="0"/>
              </a:rPr>
              <a:t>datos personales obtenidos a partir de un tratamiento técnico específico, relativo a las características físicas, fisiológicas o conductuales de una persona física, que permiten o confirman la identificación única de esta persona (imágenes faciales, datos dactiloscópicos, etc.)</a:t>
            </a:r>
            <a:endParaRPr lang="es-ES" sz="1200" b="1" dirty="0">
              <a:latin typeface="Century Gothic" panose="020B0502020202020204" pitchFamily="34" charset="0"/>
            </a:endParaRPr>
          </a:p>
          <a:p>
            <a:pPr marL="285750" indent="-285750"/>
            <a:endParaRPr lang="es-ES" sz="1200" b="1" dirty="0"/>
          </a:p>
        </p:txBody>
      </p:sp>
    </p:spTree>
    <p:extLst>
      <p:ext uri="{BB962C8B-B14F-4D97-AF65-F5344CB8AC3E}">
        <p14:creationId xmlns:p14="http://schemas.microsoft.com/office/powerpoint/2010/main" val="12284324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s-ES" dirty="0"/>
              <a:t>Publicación de datos</a:t>
            </a:r>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504738" y="982039"/>
            <a:ext cx="7902662" cy="4065950"/>
          </a:xfrm>
        </p:spPr>
        <p:txBody>
          <a:bodyPr vert="horz" lIns="81621" tIns="40811" rIns="81621" bIns="40811" rtlCol="0" anchor="t">
            <a:noAutofit/>
          </a:bodyPr>
          <a:lstStyle/>
          <a:p>
            <a:pPr marL="285750" indent="-285750" algn="just"/>
            <a:r>
              <a:rPr lang="es-ES" sz="1200" dirty="0">
                <a:latin typeface="Century Gothic" panose="020B0502020202020204" pitchFamily="34" charset="0"/>
              </a:rPr>
              <a:t>Para poderlos </a:t>
            </a:r>
            <a:r>
              <a:rPr lang="es-ES" sz="1200" b="1" dirty="0">
                <a:latin typeface="Century Gothic" panose="020B0502020202020204" pitchFamily="34" charset="0"/>
              </a:rPr>
              <a:t>publicar</a:t>
            </a:r>
            <a:r>
              <a:rPr lang="es-ES" sz="1200" dirty="0">
                <a:latin typeface="Century Gothic" panose="020B0502020202020204" pitchFamily="34" charset="0"/>
              </a:rPr>
              <a:t> (en el DDD, web, blogs, redes sociales...) </a:t>
            </a:r>
            <a:r>
              <a:rPr lang="es-ES" sz="1200" b="1" dirty="0">
                <a:latin typeface="Century Gothic" panose="020B0502020202020204" pitchFamily="34" charset="0"/>
              </a:rPr>
              <a:t>SIEMPRE SE NECESITA el consentimiento previo</a:t>
            </a:r>
            <a:r>
              <a:rPr lang="es-ES" sz="1200" dirty="0">
                <a:latin typeface="Century Gothic" panose="020B0502020202020204" pitchFamily="34" charset="0"/>
              </a:rPr>
              <a:t>. Si son datos de categorías especiales este consentimiento debe ser explícito. El afectado debe ceder </a:t>
            </a:r>
            <a:r>
              <a:rPr lang="es-ES" sz="1200" b="1" dirty="0">
                <a:latin typeface="Century Gothic" panose="020B0502020202020204" pitchFamily="34" charset="0"/>
              </a:rPr>
              <a:t>por escrito </a:t>
            </a:r>
            <a:r>
              <a:rPr lang="es-ES" sz="1200" dirty="0">
                <a:latin typeface="Century Gothic" panose="020B0502020202020204" pitchFamily="34" charset="0"/>
              </a:rPr>
              <a:t>sus derechos, especificando para qué se utilizarán sus datos. El</a:t>
            </a:r>
            <a:r>
              <a:rPr lang="es-ES" sz="1200" b="1" dirty="0">
                <a:latin typeface="Century Gothic" panose="020B0502020202020204" pitchFamily="34" charset="0"/>
              </a:rPr>
              <a:t> </a:t>
            </a:r>
            <a:r>
              <a:rPr lang="es-ES" sz="1200" b="1" dirty="0">
                <a:solidFill>
                  <a:srgbClr val="002729"/>
                </a:solidFill>
                <a:latin typeface="Century Gothic" panose="020B0502020202020204" pitchFamily="34" charset="0"/>
              </a:rPr>
              <a:t>consentimiento no puede ser nunca tácito</a:t>
            </a:r>
            <a:r>
              <a:rPr lang="es-ES" sz="1200" dirty="0">
                <a:latin typeface="Century Gothic" panose="020B0502020202020204" pitchFamily="34" charset="0"/>
              </a:rPr>
              <a:t> </a:t>
            </a:r>
            <a:r>
              <a:rPr lang="es-ES" sz="1200" i="1" dirty="0">
                <a:latin typeface="Century Gothic" panose="020B0502020202020204" pitchFamily="34" charset="0"/>
              </a:rPr>
              <a:t>(“si no dices que no, entiendo que sí”</a:t>
            </a:r>
            <a:r>
              <a:rPr lang="es-ES" sz="1200" dirty="0">
                <a:latin typeface="Century Gothic" panose="020B0502020202020204" pitchFamily="34" charset="0"/>
              </a:rPr>
              <a:t>).</a:t>
            </a:r>
          </a:p>
          <a:p>
            <a:pPr marL="285750" indent="-285750" algn="just"/>
            <a:r>
              <a:rPr lang="es-ES" sz="1200" b="1" dirty="0">
                <a:latin typeface="Century Gothic" panose="020B0502020202020204" pitchFamily="34" charset="0"/>
              </a:rPr>
              <a:t>Menores de edad</a:t>
            </a:r>
            <a:r>
              <a:rPr lang="es-ES" sz="1200" dirty="0">
                <a:latin typeface="Century Gothic" panose="020B0502020202020204" pitchFamily="34" charset="0"/>
              </a:rPr>
              <a:t>: de acuerdo con la LOPD, ellos mismos a partir de los 14 años pueden dar el consentimiento, sin intervención de padres o tutores.</a:t>
            </a:r>
          </a:p>
          <a:p>
            <a:pPr marL="285750" indent="-285750" algn="just"/>
            <a:r>
              <a:rPr lang="es-ES" sz="1200" dirty="0">
                <a:latin typeface="Century Gothic" panose="020B0502020202020204" pitchFamily="34" charset="0"/>
              </a:rPr>
              <a:t>Datos sometidos a un proceso de </a:t>
            </a:r>
            <a:r>
              <a:rPr lang="es-ES" sz="1200" b="1" dirty="0">
                <a:latin typeface="Century Gothic" panose="020B0502020202020204" pitchFamily="34" charset="0"/>
              </a:rPr>
              <a:t>anonimización</a:t>
            </a:r>
            <a:r>
              <a:rPr lang="es-ES" sz="1200" dirty="0">
                <a:latin typeface="Century Gothic" panose="020B0502020202020204" pitchFamily="34" charset="0"/>
              </a:rPr>
              <a:t>: no hace falta tener permiso de publicación pero sí permiso previo de cesión de datos para realizar la investigación.</a:t>
            </a:r>
          </a:p>
          <a:p>
            <a:pPr marL="285750" indent="-285750" algn="just"/>
            <a:r>
              <a:rPr lang="es-ES" sz="1200" dirty="0">
                <a:latin typeface="Century Gothic" panose="020B0502020202020204" pitchFamily="34" charset="0"/>
              </a:rPr>
              <a:t>En caso de </a:t>
            </a:r>
            <a:r>
              <a:rPr lang="es-ES" sz="1200" b="1" dirty="0">
                <a:latin typeface="Century Gothic" panose="020B0502020202020204" pitchFamily="34" charset="0"/>
              </a:rPr>
              <a:t>no tener permiso</a:t>
            </a:r>
            <a:r>
              <a:rPr lang="es-ES" sz="1200" dirty="0">
                <a:latin typeface="Century Gothic" panose="020B0502020202020204" pitchFamily="34" charset="0"/>
              </a:rPr>
              <a:t>, al finalizar el trabajo, con carácter general, hay que destruir la información desde el momento en que ya no es necesaria para la finalidad para la que fueron recogidos los datos.</a:t>
            </a:r>
          </a:p>
          <a:p>
            <a:pPr marL="0" indent="0">
              <a:buNone/>
            </a:pPr>
            <a:br>
              <a:rPr lang="es-ES" sz="1400" dirty="0">
                <a:latin typeface="Century Gothic" panose="020B0502020202020204" pitchFamily="34" charset="0"/>
              </a:rPr>
            </a:br>
            <a:r>
              <a:rPr lang="es-ES" sz="1200" b="1" dirty="0"/>
              <a:t>Más información</a:t>
            </a:r>
            <a:r>
              <a:rPr lang="ca-ES" sz="1200" dirty="0"/>
              <a:t>: </a:t>
            </a:r>
            <a:br>
              <a:rPr lang="ca-ES" sz="1200" dirty="0"/>
            </a:br>
            <a:r>
              <a:rPr lang="es-ES" sz="1200" dirty="0">
                <a:solidFill>
                  <a:schemeClr val="accent3">
                    <a:lumMod val="50000"/>
                  </a:schemeClr>
                </a:solidFill>
                <a:hlinkClick r:id="rId2"/>
              </a:rPr>
              <a:t>Protección de datos (UAB)</a:t>
            </a:r>
            <a:br>
              <a:rPr lang="es-ES" sz="1200" dirty="0">
                <a:solidFill>
                  <a:schemeClr val="accent3">
                    <a:lumMod val="50000"/>
                  </a:schemeClr>
                </a:solidFill>
              </a:rPr>
            </a:br>
            <a:r>
              <a:rPr lang="ca-ES" sz="1200" dirty="0">
                <a:solidFill>
                  <a:schemeClr val="accent3">
                    <a:lumMod val="50000"/>
                  </a:schemeClr>
                </a:solidFill>
                <a:hlinkClick r:id="rId3"/>
              </a:rPr>
              <a:t>Reglamento General de Protección de Datos (Autoridad Catalana de Protección de Datos)</a:t>
            </a:r>
            <a:endParaRPr lang="ca-ES" sz="1200" dirty="0">
              <a:solidFill>
                <a:schemeClr val="accent3">
                  <a:lumMod val="50000"/>
                </a:schemeClr>
              </a:solidFill>
            </a:endParaRPr>
          </a:p>
        </p:txBody>
      </p:sp>
    </p:spTree>
    <p:extLst>
      <p:ext uri="{BB962C8B-B14F-4D97-AF65-F5344CB8AC3E}">
        <p14:creationId xmlns:p14="http://schemas.microsoft.com/office/powerpoint/2010/main" val="31755899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s-ES" dirty="0"/>
              <a:t>Cesión de los derechos de imagen</a:t>
            </a:r>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642869" y="1094256"/>
            <a:ext cx="4217889" cy="1764360"/>
          </a:xfrm>
        </p:spPr>
        <p:txBody>
          <a:bodyPr/>
          <a:lstStyle/>
          <a:p>
            <a:pPr marL="0" indent="0">
              <a:buNone/>
            </a:pPr>
            <a:r>
              <a:rPr lang="es-ES" dirty="0">
                <a:latin typeface="Century Gothic" panose="020B0502020202020204" pitchFamily="34" charset="0"/>
              </a:rPr>
              <a:t>Si la tesis incluye </a:t>
            </a:r>
            <a:r>
              <a:rPr lang="es-ES" b="1" dirty="0">
                <a:solidFill>
                  <a:schemeClr val="tx2"/>
                </a:solidFill>
                <a:latin typeface="Century Gothic" panose="020B0502020202020204" pitchFamily="34" charset="0"/>
              </a:rPr>
              <a:t>imágenes que se han tomado de otras personas</a:t>
            </a:r>
            <a:r>
              <a:rPr lang="es-ES" dirty="0">
                <a:latin typeface="Century Gothic" panose="020B0502020202020204" pitchFamily="34" charset="0"/>
              </a:rPr>
              <a:t>, es necesario tener un </a:t>
            </a:r>
            <a:r>
              <a:rPr lang="es-ES" b="1" dirty="0">
                <a:solidFill>
                  <a:schemeClr val="tx2"/>
                </a:solidFill>
                <a:latin typeface="Century Gothic" panose="020B0502020202020204" pitchFamily="34" charset="0"/>
              </a:rPr>
              <a:t>documento de cesión de los derechos de imagen</a:t>
            </a:r>
            <a:r>
              <a:rPr lang="es-ES" dirty="0">
                <a:solidFill>
                  <a:schemeClr val="tx2"/>
                </a:solidFill>
                <a:latin typeface="Century Gothic" panose="020B0502020202020204" pitchFamily="34" charset="0"/>
              </a:rPr>
              <a:t>.</a:t>
            </a:r>
            <a:endParaRPr lang="es-ES" b="1" dirty="0">
              <a:solidFill>
                <a:schemeClr val="tx2"/>
              </a:solidFill>
              <a:latin typeface="Century Gothic" panose="020B0502020202020204" pitchFamily="34" charset="0"/>
            </a:endParaRPr>
          </a:p>
          <a:p>
            <a:pPr marL="0" indent="0">
              <a:buNone/>
            </a:pPr>
            <a:r>
              <a:rPr lang="es-ES" dirty="0"/>
              <a:t>Éste</a:t>
            </a:r>
            <a:r>
              <a:rPr lang="en-US" dirty="0"/>
              <a:t> </a:t>
            </a:r>
            <a:r>
              <a:rPr lang="es-ES" dirty="0"/>
              <a:t>es un </a:t>
            </a:r>
            <a:r>
              <a:rPr lang="es-ES" b="1" dirty="0">
                <a:hlinkClick r:id="rId3"/>
              </a:rPr>
              <a:t>modelo</a:t>
            </a:r>
            <a:r>
              <a:rPr lang="en-US" dirty="0"/>
              <a:t>:</a:t>
            </a:r>
          </a:p>
          <a:p>
            <a:pPr marL="0" indent="0">
              <a:buNone/>
            </a:pPr>
            <a:endParaRPr lang="en-GB" dirty="0"/>
          </a:p>
        </p:txBody>
      </p:sp>
      <p:sp>
        <p:nvSpPr>
          <p:cNvPr id="5" name="QuadreDeText 7"/>
          <p:cNvSpPr txBox="1"/>
          <p:nvPr/>
        </p:nvSpPr>
        <p:spPr>
          <a:xfrm>
            <a:off x="527772" y="4567303"/>
            <a:ext cx="8136904" cy="338554"/>
          </a:xfrm>
          <a:prstGeom prst="rect">
            <a:avLst/>
          </a:prstGeom>
          <a:noFill/>
        </p:spPr>
        <p:txBody>
          <a:bodyPr wrap="square" lIns="91440" tIns="45720" rIns="91440" bIns="45720" rtlCol="0" anchor="t">
            <a:spAutoFit/>
          </a:bodyPr>
          <a:lstStyle/>
          <a:p>
            <a:r>
              <a:rPr lang="ca-ES" sz="800" b="1" dirty="0"/>
              <a:t>Fuente:</a:t>
            </a:r>
            <a:r>
              <a:rPr lang="ca-ES" sz="800" dirty="0"/>
              <a:t> </a:t>
            </a:r>
            <a:r>
              <a:rPr lang="ca-ES" sz="800" dirty="0" err="1"/>
              <a:t>Blog</a:t>
            </a:r>
            <a:r>
              <a:rPr lang="ca-ES" sz="800" dirty="0"/>
              <a:t> de Propietat Intel·lectual i Accés Obert. </a:t>
            </a:r>
            <a:r>
              <a:rPr lang="ca-ES" sz="800" dirty="0">
                <a:hlinkClick r:id="rId3"/>
              </a:rPr>
              <a:t>http://blogs.uab.cat/dretsautor/2016/07/12/que-es-un-document-de-cessio-de-drets-dimatge-i-dexplotacio-denregistrament-de-video-i-fotografia-i-en-quins-casos-cal-fer-ne-us</a:t>
            </a:r>
            <a:r>
              <a:rPr lang="ca-ES" sz="800" dirty="0"/>
              <a:t> [Consulta 25/02/2022]</a:t>
            </a:r>
            <a:endParaRPr lang="es-ES" sz="800" dirty="0"/>
          </a:p>
        </p:txBody>
      </p:sp>
      <p:pic>
        <p:nvPicPr>
          <p:cNvPr id="2" name="Imatge 1">
            <a:extLst>
              <a:ext uri="{FF2B5EF4-FFF2-40B4-BE49-F238E27FC236}">
                <a16:creationId xmlns:a16="http://schemas.microsoft.com/office/drawing/2014/main" id="{808D263B-9D4A-4643-B454-3533CE8A8ED5}"/>
              </a:ext>
            </a:extLst>
          </p:cNvPr>
          <p:cNvPicPr>
            <a:picLocks noChangeAspect="1"/>
          </p:cNvPicPr>
          <p:nvPr/>
        </p:nvPicPr>
        <p:blipFill>
          <a:blip r:embed="rId4"/>
          <a:stretch>
            <a:fillRect/>
          </a:stretch>
        </p:blipFill>
        <p:spPr>
          <a:xfrm>
            <a:off x="5168218" y="980373"/>
            <a:ext cx="3219268" cy="3521524"/>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7322411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523784" y="333956"/>
            <a:ext cx="8191591" cy="525617"/>
          </a:xfrm>
        </p:spPr>
        <p:txBody>
          <a:bodyPr/>
          <a:lstStyle/>
          <a:p>
            <a:r>
              <a:rPr lang="es-ES" dirty="0"/>
              <a:t>Contenidos</a:t>
            </a:r>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761870" y="976704"/>
            <a:ext cx="6903377" cy="3926891"/>
          </a:xfrm>
        </p:spPr>
        <p:txBody>
          <a:bodyPr vert="horz" lIns="81621" tIns="40811" rIns="81621" bIns="40811" rtlCol="0" anchor="t">
            <a:noAutofit/>
          </a:bodyPr>
          <a:lstStyle/>
          <a:p>
            <a:pPr marL="0" indent="0">
              <a:spcBef>
                <a:spcPts val="200"/>
              </a:spcBef>
              <a:spcAft>
                <a:spcPts val="200"/>
              </a:spcAft>
              <a:buNone/>
            </a:pPr>
            <a:r>
              <a:rPr lang="es-ES" sz="2000" b="1" dirty="0"/>
              <a:t>Parte 1</a:t>
            </a:r>
            <a:r>
              <a:rPr lang="en-US" sz="2000" b="1" dirty="0"/>
              <a:t>: </a:t>
            </a:r>
            <a:r>
              <a:rPr lang="es-ES" sz="2000" b="1" dirty="0"/>
              <a:t>Derechos</a:t>
            </a:r>
            <a:r>
              <a:rPr lang="ca-ES" sz="2000" b="1" dirty="0"/>
              <a:t> de autor y </a:t>
            </a:r>
            <a:r>
              <a:rPr lang="es-ES" sz="2000" b="1" dirty="0"/>
              <a:t>otros aspectos legales</a:t>
            </a:r>
          </a:p>
          <a:p>
            <a:pPr marL="203835" indent="-203835">
              <a:spcBef>
                <a:spcPts val="200"/>
              </a:spcBef>
              <a:spcAft>
                <a:spcPts val="200"/>
              </a:spcAft>
            </a:pPr>
            <a:r>
              <a:rPr lang="es-ES" sz="1400" dirty="0"/>
              <a:t>Autoría</a:t>
            </a:r>
          </a:p>
          <a:p>
            <a:pPr marL="203835" indent="-203835">
              <a:spcBef>
                <a:spcPts val="200"/>
              </a:spcBef>
              <a:spcAft>
                <a:spcPts val="200"/>
              </a:spcAft>
            </a:pPr>
            <a:r>
              <a:rPr lang="es-ES" sz="1400" dirty="0"/>
              <a:t>Atribución de derechos: morales y patrimoniales</a:t>
            </a:r>
          </a:p>
          <a:p>
            <a:pPr marL="203835" indent="-203835">
              <a:spcBef>
                <a:spcPts val="200"/>
              </a:spcBef>
              <a:spcAft>
                <a:spcPts val="200"/>
              </a:spcAft>
            </a:pPr>
            <a:r>
              <a:rPr lang="es-ES" sz="1400" dirty="0"/>
              <a:t>Cesión de derechos: licencias Creative </a:t>
            </a:r>
            <a:r>
              <a:rPr lang="es-ES" sz="1400" dirty="0" err="1"/>
              <a:t>Commons</a:t>
            </a:r>
            <a:endParaRPr lang="es-ES" sz="1400" dirty="0"/>
          </a:p>
          <a:p>
            <a:pPr marL="203835" indent="-203835">
              <a:spcBef>
                <a:spcPts val="200"/>
              </a:spcBef>
              <a:spcAft>
                <a:spcPts val="200"/>
              </a:spcAft>
            </a:pPr>
            <a:r>
              <a:rPr lang="es-ES" sz="1400" dirty="0"/>
              <a:t>Respetar los derechos de los demás en la elaboración de la tesis</a:t>
            </a:r>
          </a:p>
          <a:p>
            <a:pPr marL="203835" indent="-203835">
              <a:spcBef>
                <a:spcPts val="200"/>
              </a:spcBef>
              <a:spcAft>
                <a:spcPts val="200"/>
              </a:spcAft>
            </a:pPr>
            <a:endParaRPr lang="es-ES" sz="1400" dirty="0"/>
          </a:p>
          <a:p>
            <a:pPr marL="612140" lvl="1" indent="-203835">
              <a:spcBef>
                <a:spcPts val="200"/>
              </a:spcBef>
              <a:spcAft>
                <a:spcPts val="200"/>
              </a:spcAft>
            </a:pPr>
            <a:r>
              <a:rPr lang="es-ES_tradnl" sz="1200" dirty="0"/>
              <a:t>Cómo incorporar imágenes o fragmentos de texto de obras ajenas</a:t>
            </a:r>
          </a:p>
          <a:p>
            <a:pPr marL="612140" lvl="1" indent="-203835">
              <a:spcBef>
                <a:spcPts val="200"/>
              </a:spcBef>
              <a:spcAft>
                <a:spcPts val="200"/>
              </a:spcAft>
            </a:pPr>
            <a:r>
              <a:rPr lang="es-ES_tradnl" sz="1200" dirty="0"/>
              <a:t>Derecho de cita</a:t>
            </a:r>
          </a:p>
          <a:p>
            <a:pPr marL="612140" lvl="1" indent="-203835">
              <a:spcBef>
                <a:spcPts val="200"/>
              </a:spcBef>
              <a:spcAft>
                <a:spcPts val="200"/>
              </a:spcAft>
            </a:pPr>
            <a:r>
              <a:rPr lang="es-ES_tradnl" sz="1200" dirty="0"/>
              <a:t>¿Cómo citar? Algunos ejemplos</a:t>
            </a:r>
          </a:p>
          <a:p>
            <a:pPr marL="612140" lvl="1" indent="-203835">
              <a:spcBef>
                <a:spcPts val="200"/>
              </a:spcBef>
              <a:spcAft>
                <a:spcPts val="200"/>
              </a:spcAft>
            </a:pPr>
            <a:r>
              <a:rPr lang="es-ES_tradnl" sz="1200" dirty="0"/>
              <a:t>Plagio y autoplagio</a:t>
            </a:r>
          </a:p>
          <a:p>
            <a:pPr marL="612140" lvl="1" indent="-203835">
              <a:spcBef>
                <a:spcPts val="200"/>
              </a:spcBef>
              <a:spcAft>
                <a:spcPts val="200"/>
              </a:spcAft>
            </a:pPr>
            <a:r>
              <a:rPr lang="es-ES_tradnl" sz="1200" dirty="0"/>
              <a:t>Derechos de autor y redes sociales</a:t>
            </a:r>
          </a:p>
          <a:p>
            <a:pPr marL="612140" lvl="1" indent="-203835">
              <a:spcBef>
                <a:spcPts val="200"/>
              </a:spcBef>
              <a:spcAft>
                <a:spcPts val="200"/>
              </a:spcAft>
            </a:pPr>
            <a:r>
              <a:rPr lang="es-ES_tradnl" sz="1200" dirty="0"/>
              <a:t>Datos personales y categorías especiales de datos</a:t>
            </a:r>
          </a:p>
          <a:p>
            <a:pPr marL="612140" lvl="1" indent="-203835">
              <a:spcBef>
                <a:spcPts val="200"/>
              </a:spcBef>
              <a:spcAft>
                <a:spcPts val="200"/>
              </a:spcAft>
            </a:pPr>
            <a:r>
              <a:rPr lang="es-ES_tradnl" sz="1200" dirty="0"/>
              <a:t>Derechos de imagen</a:t>
            </a:r>
          </a:p>
          <a:p>
            <a:pPr marL="612140" lvl="1" indent="-203835">
              <a:spcBef>
                <a:spcPts val="200"/>
              </a:spcBef>
              <a:spcAft>
                <a:spcPts val="200"/>
              </a:spcAft>
            </a:pPr>
            <a:r>
              <a:rPr lang="es-ES_tradnl" sz="1200" dirty="0"/>
              <a:t>Derechos de entrevista</a:t>
            </a:r>
            <a:endParaRPr lang="en-US" dirty="0"/>
          </a:p>
          <a:p>
            <a:pPr marL="203835" indent="-203835"/>
            <a:endParaRPr lang="en-GB" dirty="0"/>
          </a:p>
        </p:txBody>
      </p:sp>
    </p:spTree>
    <p:extLst>
      <p:ext uri="{BB962C8B-B14F-4D97-AF65-F5344CB8AC3E}">
        <p14:creationId xmlns:p14="http://schemas.microsoft.com/office/powerpoint/2010/main" val="34806391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s-ES" dirty="0"/>
              <a:t>Reproducción de entrevistas</a:t>
            </a:r>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474422" y="1070192"/>
            <a:ext cx="3944842" cy="1764360"/>
          </a:xfrm>
        </p:spPr>
        <p:txBody>
          <a:bodyPr/>
          <a:lstStyle/>
          <a:p>
            <a:pPr marL="0" indent="0">
              <a:buNone/>
            </a:pPr>
            <a:r>
              <a:rPr lang="es-ES" dirty="0">
                <a:latin typeface="Century Gothic" panose="020B0502020202020204" pitchFamily="34" charset="0"/>
              </a:rPr>
              <a:t>Si la tesis incluye la </a:t>
            </a:r>
            <a:r>
              <a:rPr lang="es-ES" b="1" dirty="0">
                <a:latin typeface="Century Gothic" panose="020B0502020202020204" pitchFamily="34" charset="0"/>
              </a:rPr>
              <a:t>reproducción total o parcial de entrevistas u opiniones</a:t>
            </a:r>
            <a:r>
              <a:rPr lang="es-ES" dirty="0">
                <a:latin typeface="Century Gothic" panose="020B0502020202020204" pitchFamily="34" charset="0"/>
              </a:rPr>
              <a:t>, es necesario disponer de un </a:t>
            </a:r>
            <a:r>
              <a:rPr lang="es-ES" b="1" dirty="0">
                <a:latin typeface="Century Gothic" panose="020B0502020202020204" pitchFamily="34" charset="0"/>
              </a:rPr>
              <a:t>documento de cesión de los derechos de reproducción</a:t>
            </a:r>
            <a:r>
              <a:rPr lang="es-ES" dirty="0">
                <a:latin typeface="Century Gothic" panose="020B0502020202020204" pitchFamily="34" charset="0"/>
              </a:rPr>
              <a:t>. </a:t>
            </a:r>
          </a:p>
          <a:p>
            <a:pPr marL="0" indent="0">
              <a:buNone/>
            </a:pPr>
            <a:r>
              <a:rPr lang="es-ES" dirty="0"/>
              <a:t>Éste es un </a:t>
            </a:r>
            <a:r>
              <a:rPr lang="es-ES" b="1" dirty="0">
                <a:hlinkClick r:id="rId3"/>
              </a:rPr>
              <a:t>modelo</a:t>
            </a:r>
            <a:r>
              <a:rPr lang="es-ES" dirty="0"/>
              <a:t>:</a:t>
            </a:r>
          </a:p>
          <a:p>
            <a:pPr marL="0" indent="0">
              <a:buNone/>
            </a:pPr>
            <a:endParaRPr lang="en-GB" dirty="0"/>
          </a:p>
        </p:txBody>
      </p:sp>
      <p:sp>
        <p:nvSpPr>
          <p:cNvPr id="5" name="QuadreDeText 7"/>
          <p:cNvSpPr txBox="1"/>
          <p:nvPr/>
        </p:nvSpPr>
        <p:spPr>
          <a:xfrm>
            <a:off x="479703" y="4380252"/>
            <a:ext cx="8136904" cy="338554"/>
          </a:xfrm>
          <a:prstGeom prst="rect">
            <a:avLst/>
          </a:prstGeom>
          <a:noFill/>
        </p:spPr>
        <p:txBody>
          <a:bodyPr wrap="square" lIns="91440" tIns="45720" rIns="91440" bIns="45720" rtlCol="0" anchor="t">
            <a:spAutoFit/>
          </a:bodyPr>
          <a:lstStyle/>
          <a:p>
            <a:r>
              <a:rPr lang="fr-FR" sz="800" b="1" dirty="0"/>
              <a:t>Fuente:</a:t>
            </a:r>
            <a:r>
              <a:rPr lang="fr-FR" sz="800" dirty="0"/>
              <a:t> Blog de Propietat Intel·lectual i Accés Obert. </a:t>
            </a:r>
            <a:r>
              <a:rPr lang="fr-FR" sz="800" dirty="0">
                <a:hlinkClick r:id="rId3"/>
              </a:rPr>
              <a:t>http://blogs.uab.cat/dretsautor/2016/03/07/es-pot-incorporar-en-un-treball-de-fi-de-grau-la-transcripcio-total-o-parcial-duna-entrevista-que-lautor-del-tfg-ha-hagut-de-portar-a-terme</a:t>
            </a:r>
            <a:r>
              <a:rPr lang="fr-FR" sz="800" dirty="0"/>
              <a:t> [Consulta 25/02/2022]</a:t>
            </a:r>
            <a:endParaRPr lang="es-ES" sz="800" dirty="0"/>
          </a:p>
        </p:txBody>
      </p:sp>
      <p:pic>
        <p:nvPicPr>
          <p:cNvPr id="4" name="Imatge 3">
            <a:extLst>
              <a:ext uri="{FF2B5EF4-FFF2-40B4-BE49-F238E27FC236}">
                <a16:creationId xmlns:a16="http://schemas.microsoft.com/office/drawing/2014/main" id="{1E072D0E-857A-479F-AFA4-10EB647FFCEC}"/>
              </a:ext>
            </a:extLst>
          </p:cNvPr>
          <p:cNvPicPr>
            <a:picLocks noChangeAspect="1"/>
          </p:cNvPicPr>
          <p:nvPr/>
        </p:nvPicPr>
        <p:blipFill>
          <a:blip r:embed="rId4"/>
          <a:stretch>
            <a:fillRect/>
          </a:stretch>
        </p:blipFill>
        <p:spPr>
          <a:xfrm>
            <a:off x="4719176" y="962872"/>
            <a:ext cx="3577770" cy="3314081"/>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7916657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523784" y="333956"/>
            <a:ext cx="8191591" cy="525617"/>
          </a:xfrm>
        </p:spPr>
        <p:txBody>
          <a:bodyPr/>
          <a:lstStyle/>
          <a:p>
            <a:r>
              <a:rPr lang="es-ES" dirty="0"/>
              <a:t>Buenas y malas prácticas</a:t>
            </a:r>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761870" y="1097281"/>
            <a:ext cx="7350772" cy="3577574"/>
          </a:xfrm>
        </p:spPr>
        <p:txBody>
          <a:bodyPr/>
          <a:lstStyle/>
          <a:p>
            <a:pPr marL="0" indent="0">
              <a:buNone/>
            </a:pPr>
            <a:r>
              <a:rPr lang="es-ES" sz="1800" dirty="0"/>
              <a:t>Ahora repasaremos algunos de estos conceptos realizando unos ejercicios para detectar buenas y malas prácticas:</a:t>
            </a:r>
          </a:p>
          <a:p>
            <a:pPr marL="0" indent="0">
              <a:buNone/>
            </a:pPr>
            <a:endParaRPr lang="ca-ES" dirty="0"/>
          </a:p>
          <a:p>
            <a:pPr marL="0" indent="0" algn="ctr">
              <a:buNone/>
            </a:pPr>
            <a:r>
              <a:rPr lang="es-ES" sz="4000" dirty="0">
                <a:hlinkClick r:id="rId3"/>
              </a:rPr>
              <a:t>Cuestionario 2</a:t>
            </a:r>
            <a:endParaRPr lang="es-ES" sz="4000" dirty="0"/>
          </a:p>
          <a:p>
            <a:pPr marL="0" indent="0">
              <a:buNone/>
            </a:pPr>
            <a:endParaRPr lang="es-ES_tradnl" dirty="0"/>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27510" y="180753"/>
            <a:ext cx="623776" cy="6237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136440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523784" y="333956"/>
            <a:ext cx="8191591" cy="525617"/>
          </a:xfrm>
        </p:spPr>
        <p:txBody>
          <a:bodyPr/>
          <a:lstStyle/>
          <a:p>
            <a:r>
              <a:rPr lang="es-ES" dirty="0"/>
              <a:t>Parte 2: La Tesis en TDX y DDD</a:t>
            </a:r>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761870" y="1097281"/>
            <a:ext cx="6903377" cy="3577574"/>
          </a:xfrm>
        </p:spPr>
        <p:txBody>
          <a:bodyPr/>
          <a:lstStyle/>
          <a:p>
            <a:r>
              <a:rPr lang="es-ES" dirty="0"/>
              <a:t>Qué son TDX y DDD</a:t>
            </a:r>
          </a:p>
          <a:p>
            <a:r>
              <a:rPr lang="es-ES" dirty="0"/>
              <a:t>Marco legal</a:t>
            </a:r>
          </a:p>
          <a:p>
            <a:r>
              <a:rPr lang="es-ES" dirty="0"/>
              <a:t>Autorizaciones para la publicación de la tesis</a:t>
            </a:r>
          </a:p>
          <a:p>
            <a:r>
              <a:rPr lang="es-ES" dirty="0"/>
              <a:t>Tesis por compendio de artículos</a:t>
            </a:r>
          </a:p>
          <a:p>
            <a:r>
              <a:rPr lang="es-ES" dirty="0"/>
              <a:t>Editoriales depredadoras</a:t>
            </a:r>
          </a:p>
          <a:p>
            <a:pPr marL="0" indent="0">
              <a:buNone/>
            </a:pPr>
            <a:endParaRPr lang="es-ES" dirty="0"/>
          </a:p>
          <a:p>
            <a:pPr marL="0" indent="0">
              <a:buNone/>
            </a:pPr>
            <a:endParaRPr lang="en-GB" dirty="0"/>
          </a:p>
        </p:txBody>
      </p:sp>
    </p:spTree>
    <p:extLst>
      <p:ext uri="{BB962C8B-B14F-4D97-AF65-F5344CB8AC3E}">
        <p14:creationId xmlns:p14="http://schemas.microsoft.com/office/powerpoint/2010/main" val="17451438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s-ES" dirty="0"/>
              <a:t>Qué son TDX y DDD </a:t>
            </a:r>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380934" y="1136301"/>
            <a:ext cx="6688324" cy="3643831"/>
          </a:xfrm>
        </p:spPr>
        <p:txBody>
          <a:bodyPr/>
          <a:lstStyle/>
          <a:p>
            <a:pPr marL="0" indent="0">
              <a:buNone/>
            </a:pPr>
            <a:r>
              <a:rPr lang="es-ES" dirty="0">
                <a:hlinkClick r:id="rId2"/>
              </a:rPr>
              <a:t>TDX</a:t>
            </a:r>
            <a:r>
              <a:rPr lang="es-ES" dirty="0"/>
              <a:t> (Tesis </a:t>
            </a:r>
            <a:r>
              <a:rPr lang="es-ES" dirty="0" err="1"/>
              <a:t>Doctorals</a:t>
            </a:r>
            <a:r>
              <a:rPr lang="es-ES" dirty="0"/>
              <a:t> en </a:t>
            </a:r>
            <a:r>
              <a:rPr lang="es-ES" dirty="0" err="1"/>
              <a:t>Xarxa</a:t>
            </a:r>
            <a:r>
              <a:rPr lang="es-ES" dirty="0"/>
              <a:t>)</a:t>
            </a:r>
            <a:br>
              <a:rPr lang="es-ES" dirty="0"/>
            </a:br>
            <a:r>
              <a:rPr lang="es-ES" b="1" dirty="0">
                <a:latin typeface="Century Gothic" panose="020B0502020202020204" pitchFamily="34" charset="0"/>
              </a:rPr>
              <a:t>Repositorio cooperativo </a:t>
            </a:r>
            <a:r>
              <a:rPr lang="es-ES" dirty="0">
                <a:latin typeface="Century Gothic" panose="020B0502020202020204" pitchFamily="34" charset="0"/>
              </a:rPr>
              <a:t>que contiene, en formato </a:t>
            </a:r>
            <a:r>
              <a:rPr lang="es-ES" b="1" dirty="0">
                <a:latin typeface="Century Gothic" panose="020B0502020202020204" pitchFamily="34" charset="0"/>
              </a:rPr>
              <a:t>digital, tesis doctorales </a:t>
            </a:r>
            <a:r>
              <a:rPr lang="es-ES" dirty="0">
                <a:latin typeface="Century Gothic" panose="020B0502020202020204" pitchFamily="34" charset="0"/>
              </a:rPr>
              <a:t>leídas en las universidades </a:t>
            </a:r>
            <a:r>
              <a:rPr lang="es-ES" b="1" dirty="0">
                <a:latin typeface="Century Gothic" panose="020B0502020202020204" pitchFamily="34" charset="0"/>
              </a:rPr>
              <a:t>de Cataluña</a:t>
            </a:r>
            <a:r>
              <a:rPr lang="es-ES" dirty="0">
                <a:latin typeface="Century Gothic" panose="020B0502020202020204" pitchFamily="34" charset="0"/>
              </a:rPr>
              <a:t>, así como también de otras universidades (UJI, UIB y </a:t>
            </a:r>
            <a:r>
              <a:rPr lang="es-ES" dirty="0" err="1">
                <a:latin typeface="Century Gothic" panose="020B0502020202020204" pitchFamily="34" charset="0"/>
              </a:rPr>
              <a:t>Universitat</a:t>
            </a:r>
            <a:r>
              <a:rPr lang="es-ES" dirty="0">
                <a:latin typeface="Century Gothic" panose="020B0502020202020204" pitchFamily="34" charset="0"/>
              </a:rPr>
              <a:t> </a:t>
            </a:r>
            <a:r>
              <a:rPr lang="es-ES" dirty="0" err="1">
                <a:latin typeface="Century Gothic" panose="020B0502020202020204" pitchFamily="34" charset="0"/>
              </a:rPr>
              <a:t>d’Andorra</a:t>
            </a:r>
            <a:r>
              <a:rPr lang="es-ES" dirty="0">
                <a:latin typeface="Century Gothic" panose="020B0502020202020204" pitchFamily="34" charset="0"/>
              </a:rPr>
              <a:t>).</a:t>
            </a:r>
          </a:p>
          <a:p>
            <a:pPr marL="0" indent="0">
              <a:buNone/>
            </a:pPr>
            <a:endParaRPr lang="es-ES" dirty="0">
              <a:hlinkClick r:id="rId3"/>
            </a:endParaRPr>
          </a:p>
          <a:p>
            <a:pPr marL="0" indent="0">
              <a:buNone/>
            </a:pPr>
            <a:r>
              <a:rPr lang="es-ES" dirty="0">
                <a:hlinkClick r:id="rId3"/>
              </a:rPr>
              <a:t>DDD</a:t>
            </a:r>
            <a:r>
              <a:rPr lang="es-ES" dirty="0"/>
              <a:t> (Dipòsit Digital de Documents de la UAB)</a:t>
            </a:r>
            <a:br>
              <a:rPr lang="es-ES" b="1" dirty="0"/>
            </a:br>
            <a:r>
              <a:rPr lang="es-ES" b="1" dirty="0">
                <a:latin typeface="Century Gothic" panose="020B0502020202020204" pitchFamily="34" charset="0"/>
              </a:rPr>
              <a:t>Herramienta </a:t>
            </a:r>
            <a:r>
              <a:rPr lang="es-ES" dirty="0">
                <a:latin typeface="Century Gothic" panose="020B0502020202020204" pitchFamily="34" charset="0"/>
              </a:rPr>
              <a:t>con la que se </a:t>
            </a:r>
            <a:r>
              <a:rPr lang="es-ES" b="1" dirty="0">
                <a:latin typeface="Century Gothic" panose="020B0502020202020204" pitchFamily="34" charset="0"/>
              </a:rPr>
              <a:t>recopila, gestiona, difunde y preserva la producción científica, docente y administrativa de la </a:t>
            </a:r>
            <a:r>
              <a:rPr lang="es-ES" b="1" dirty="0" err="1">
                <a:latin typeface="Century Gothic" panose="020B0502020202020204" pitchFamily="34" charset="0"/>
              </a:rPr>
              <a:t>Universitat</a:t>
            </a:r>
            <a:r>
              <a:rPr lang="es-ES" dirty="0">
                <a:latin typeface="Century Gothic" panose="020B0502020202020204" pitchFamily="34" charset="0"/>
              </a:rPr>
              <a:t>, a la vez que recoge documentos digitales que forman parte de las </a:t>
            </a:r>
            <a:r>
              <a:rPr lang="es-ES" b="1" dirty="0">
                <a:latin typeface="Century Gothic" panose="020B0502020202020204" pitchFamily="34" charset="0"/>
              </a:rPr>
              <a:t>colecciones de las bibliotecas </a:t>
            </a:r>
            <a:r>
              <a:rPr lang="es-ES" dirty="0">
                <a:latin typeface="Century Gothic" panose="020B0502020202020204" pitchFamily="34" charset="0"/>
              </a:rPr>
              <a:t>de la UAB o que las completan. Muestra una colección organizada, de acceso abierto e interoperable. Reúne una </a:t>
            </a:r>
            <a:r>
              <a:rPr lang="es-ES" b="1" dirty="0">
                <a:latin typeface="Century Gothic" panose="020B0502020202020204" pitchFamily="34" charset="0"/>
              </a:rPr>
              <a:t>gran diversidad </a:t>
            </a:r>
            <a:r>
              <a:rPr lang="es-ES" dirty="0">
                <a:latin typeface="Century Gothic" panose="020B0502020202020204" pitchFamily="34" charset="0"/>
              </a:rPr>
              <a:t>en cuanto a soportes, temática y tipología de documentos.</a:t>
            </a:r>
            <a:endParaRPr lang="en-GB" dirty="0"/>
          </a:p>
        </p:txBody>
      </p:sp>
      <p:pic>
        <p:nvPicPr>
          <p:cNvPr id="4" name="Imatge 6" descr="logo_tdx.png"/>
          <p:cNvPicPr>
            <a:picLocks noChangeAspect="1"/>
          </p:cNvPicPr>
          <p:nvPr/>
        </p:nvPicPr>
        <p:blipFill>
          <a:blip r:embed="rId4" cstate="print"/>
          <a:stretch>
            <a:fillRect/>
          </a:stretch>
        </p:blipFill>
        <p:spPr>
          <a:xfrm>
            <a:off x="7211974" y="1369920"/>
            <a:ext cx="1526102" cy="515866"/>
          </a:xfrm>
          <a:prstGeom prst="rect">
            <a:avLst/>
          </a:prstGeom>
        </p:spPr>
      </p:pic>
      <p:pic>
        <p:nvPicPr>
          <p:cNvPr id="5" name="Imatge 7" descr="ddd_logo_150x129.gif"/>
          <p:cNvPicPr>
            <a:picLocks noChangeAspect="1"/>
          </p:cNvPicPr>
          <p:nvPr/>
        </p:nvPicPr>
        <p:blipFill>
          <a:blip r:embed="rId5" cstate="print"/>
          <a:stretch>
            <a:fillRect/>
          </a:stretch>
        </p:blipFill>
        <p:spPr>
          <a:xfrm>
            <a:off x="7296195" y="3257715"/>
            <a:ext cx="1140718" cy="981017"/>
          </a:xfrm>
          <a:prstGeom prst="rect">
            <a:avLst/>
          </a:prstGeom>
        </p:spPr>
      </p:pic>
    </p:spTree>
    <p:extLst>
      <p:ext uri="{BB962C8B-B14F-4D97-AF65-F5344CB8AC3E}">
        <p14:creationId xmlns:p14="http://schemas.microsoft.com/office/powerpoint/2010/main" val="29711149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n-US" dirty="0"/>
              <a:t>Marco legal</a:t>
            </a:r>
            <a:endParaRPr lang="en-GB" dirty="0"/>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380934" y="963668"/>
            <a:ext cx="7153341" cy="1598557"/>
          </a:xfrm>
        </p:spPr>
        <p:txBody>
          <a:bodyPr/>
          <a:lstStyle/>
          <a:p>
            <a:pPr marL="0" indent="0" algn="just">
              <a:buNone/>
            </a:pPr>
            <a:r>
              <a:rPr lang="es-ES_tradnl" b="1" i="1" dirty="0">
                <a:hlinkClick r:id="rId3"/>
              </a:rPr>
              <a:t>Real Decreto 99/2011, de 28 de enero, por el que se regulan las enseñanzas oficiales de doctorado</a:t>
            </a:r>
            <a:endParaRPr lang="es-ES_tradnl" b="1" i="1" dirty="0"/>
          </a:p>
          <a:p>
            <a:pPr marL="0" indent="0">
              <a:buNone/>
            </a:pPr>
            <a:r>
              <a:rPr lang="es-ES_tradnl" sz="1400" dirty="0"/>
              <a:t>Artículo 14. Evaluación y defensa de la tesis doctoral</a:t>
            </a:r>
            <a:br>
              <a:rPr lang="es-ES_tradnl" sz="1400" b="1" dirty="0"/>
            </a:br>
            <a:r>
              <a:rPr lang="es-ES_tradnl" sz="1400" dirty="0"/>
              <a:t>“5. Una vez aprobada la tesis doctoral, la universidad se ocupará de su archivo en formato electrónico abierto en un repositorio institucional…”</a:t>
            </a:r>
          </a:p>
          <a:p>
            <a:pPr marL="0" indent="0">
              <a:buNone/>
            </a:pPr>
            <a:endParaRPr lang="en-GB" dirty="0"/>
          </a:p>
        </p:txBody>
      </p:sp>
      <p:pic>
        <p:nvPicPr>
          <p:cNvPr id="1026" name="Picture 2" descr="Image result for español icon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7998005" y="962025"/>
            <a:ext cx="391690" cy="391690"/>
          </a:xfrm>
          <a:prstGeom prst="rect">
            <a:avLst/>
          </a:prstGeom>
          <a:noFill/>
          <a:extLst>
            <a:ext uri="{909E8E84-426E-40DD-AFC4-6F175D3DCCD1}">
              <a14:hiddenFill xmlns:a14="http://schemas.microsoft.com/office/drawing/2010/main">
                <a:solidFill>
                  <a:srgbClr val="FFFFFF"/>
                </a:solidFill>
              </a14:hiddenFill>
            </a:ext>
          </a:extLst>
        </p:spPr>
      </p:pic>
      <p:sp>
        <p:nvSpPr>
          <p:cNvPr id="2" name="1 Rectángulo"/>
          <p:cNvSpPr/>
          <p:nvPr/>
        </p:nvSpPr>
        <p:spPr>
          <a:xfrm>
            <a:off x="447675" y="2780720"/>
            <a:ext cx="7381876" cy="1554272"/>
          </a:xfrm>
          <a:prstGeom prst="rect">
            <a:avLst/>
          </a:prstGeom>
        </p:spPr>
        <p:txBody>
          <a:bodyPr wrap="square" lIns="91440" tIns="45720" rIns="91440" bIns="45720" anchor="t">
            <a:spAutoFit/>
          </a:bodyPr>
          <a:lstStyle/>
          <a:p>
            <a:r>
              <a:rPr lang="es-ES" b="1" i="1" dirty="0">
                <a:hlinkClick r:id="rId5"/>
              </a:rPr>
              <a:t>Política institucional de acceso abierto de la </a:t>
            </a:r>
            <a:r>
              <a:rPr lang="es-ES" b="1" i="1" dirty="0">
                <a:hlinkClick r:id="rId5"/>
              </a:rPr>
              <a:t>Universitat</a:t>
            </a:r>
            <a:r>
              <a:rPr lang="es-ES" b="1" i="1" dirty="0">
                <a:hlinkClick r:id="rId5"/>
              </a:rPr>
              <a:t> </a:t>
            </a:r>
            <a:r>
              <a:rPr lang="es-ES" b="1" i="1" dirty="0">
                <a:hlinkClick r:id="rId5"/>
              </a:rPr>
              <a:t>Autònoma</a:t>
            </a:r>
            <a:r>
              <a:rPr lang="es-ES" b="1" i="1" dirty="0">
                <a:hlinkClick r:id="rId5"/>
              </a:rPr>
              <a:t> de Barcelona - 2012</a:t>
            </a:r>
            <a:r>
              <a:rPr lang="ca-ES" b="1" i="1" dirty="0">
                <a:solidFill>
                  <a:schemeClr val="tx1">
                    <a:lumMod val="75000"/>
                    <a:lumOff val="25000"/>
                  </a:schemeClr>
                </a:solidFill>
              </a:rPr>
              <a:t> En </a:t>
            </a:r>
            <a:r>
              <a:rPr lang="ca-ES" b="1" i="1" dirty="0" err="1">
                <a:solidFill>
                  <a:schemeClr val="tx1">
                    <a:lumMod val="75000"/>
                    <a:lumOff val="25000"/>
                  </a:schemeClr>
                </a:solidFill>
              </a:rPr>
              <a:t>revisión</a:t>
            </a:r>
            <a:endParaRPr lang="es-ES" b="1" i="1" dirty="0" err="1">
              <a:solidFill>
                <a:schemeClr val="tx1">
                  <a:lumMod val="75000"/>
                  <a:lumOff val="25000"/>
                </a:schemeClr>
              </a:solidFill>
            </a:endParaRPr>
          </a:p>
          <a:p>
            <a:pPr>
              <a:spcAft>
                <a:spcPts val="600"/>
              </a:spcAft>
              <a:buClr>
                <a:schemeClr val="accent3">
                  <a:lumMod val="75000"/>
                </a:schemeClr>
              </a:buClr>
            </a:pPr>
            <a:endParaRPr lang="ca-ES" b="1" dirty="0">
              <a:cs typeface="Arial" pitchFamily="34" charset="0"/>
            </a:endParaRPr>
          </a:p>
          <a:p>
            <a:pPr>
              <a:spcBef>
                <a:spcPts val="0"/>
              </a:spcBef>
              <a:spcAft>
                <a:spcPts val="0"/>
              </a:spcAft>
              <a:buFont typeface="Arial" charset="0"/>
              <a:buNone/>
            </a:pPr>
            <a:r>
              <a:rPr lang="ca-ES" sz="1400" dirty="0">
                <a:solidFill>
                  <a:schemeClr val="tx1">
                    <a:lumMod val="75000"/>
                    <a:lumOff val="25000"/>
                  </a:schemeClr>
                </a:solidFill>
                <a:cs typeface="Arial" pitchFamily="34" charset="0"/>
              </a:rPr>
              <a:t>DDD (</a:t>
            </a:r>
            <a:r>
              <a:rPr lang="ca-ES" sz="1400" dirty="0">
                <a:solidFill>
                  <a:schemeClr val="tx1">
                    <a:lumMod val="75000"/>
                    <a:lumOff val="25000"/>
                  </a:schemeClr>
                </a:solidFill>
                <a:cs typeface="Arial" pitchFamily="34" charset="0"/>
                <a:hlinkClick r:id="rId6"/>
              </a:rPr>
              <a:t>http://ddd.uab.cat</a:t>
            </a:r>
            <a:r>
              <a:rPr lang="ca-ES" sz="1400" dirty="0">
                <a:solidFill>
                  <a:schemeClr val="tx1">
                    <a:lumMod val="75000"/>
                    <a:lumOff val="25000"/>
                  </a:schemeClr>
                </a:solidFill>
                <a:cs typeface="Arial" pitchFamily="34" charset="0"/>
              </a:rPr>
              <a:t>): “Los </a:t>
            </a:r>
            <a:r>
              <a:rPr lang="ca-ES" sz="1400" dirty="0" err="1">
                <a:solidFill>
                  <a:schemeClr val="tx1">
                    <a:lumMod val="75000"/>
                    <a:lumOff val="25000"/>
                  </a:schemeClr>
                </a:solidFill>
                <a:cs typeface="Arial" pitchFamily="34" charset="0"/>
              </a:rPr>
              <a:t>alumnos</a:t>
            </a:r>
            <a:r>
              <a:rPr lang="ca-ES" sz="1400" dirty="0">
                <a:solidFill>
                  <a:schemeClr val="tx1">
                    <a:lumMod val="75000"/>
                    <a:lumOff val="25000"/>
                  </a:schemeClr>
                </a:solidFill>
                <a:cs typeface="Arial" pitchFamily="34" charset="0"/>
              </a:rPr>
              <a:t> de </a:t>
            </a:r>
            <a:r>
              <a:rPr lang="ca-ES" sz="1400" dirty="0" err="1">
                <a:solidFill>
                  <a:schemeClr val="tx1">
                    <a:lumMod val="75000"/>
                    <a:lumOff val="25000"/>
                  </a:schemeClr>
                </a:solidFill>
                <a:cs typeface="Arial" pitchFamily="34" charset="0"/>
              </a:rPr>
              <a:t>doctorado</a:t>
            </a:r>
            <a:r>
              <a:rPr lang="es-ES_tradnl" sz="1400" dirty="0">
                <a:solidFill>
                  <a:schemeClr val="tx1">
                    <a:lumMod val="75000"/>
                    <a:lumOff val="25000"/>
                  </a:schemeClr>
                </a:solidFill>
                <a:cs typeface="Arial" pitchFamily="34" charset="0"/>
              </a:rPr>
              <a:t> … deben depositar en el depósito digital su tesis doctoral, también en un plazo no superior a </a:t>
            </a:r>
            <a:r>
              <a:rPr lang="es-ES_tradnl" sz="1400" dirty="0">
                <a:solidFill>
                  <a:schemeClr val="accent4"/>
                </a:solidFill>
                <a:cs typeface="Arial" pitchFamily="34" charset="0"/>
              </a:rPr>
              <a:t>6 meses</a:t>
            </a:r>
            <a:r>
              <a:rPr lang="es-ES_tradnl" sz="1400" dirty="0">
                <a:solidFill>
                  <a:schemeClr val="tx1">
                    <a:lumMod val="75000"/>
                    <a:lumOff val="25000"/>
                  </a:schemeClr>
                </a:solidFill>
                <a:cs typeface="Arial" pitchFamily="34" charset="0"/>
              </a:rPr>
              <a:t> desde su aprobación”</a:t>
            </a:r>
            <a:endParaRPr lang="ca-ES" sz="1400" dirty="0">
              <a:solidFill>
                <a:schemeClr val="tx1">
                  <a:lumMod val="75000"/>
                  <a:lumOff val="25000"/>
                </a:schemeClr>
              </a:solidFill>
              <a:cs typeface="Arial" pitchFamily="34" charset="0"/>
            </a:endParaRPr>
          </a:p>
        </p:txBody>
      </p:sp>
      <p:pic>
        <p:nvPicPr>
          <p:cNvPr id="6" name="Picture 2" descr="https://www.uab.cat/servlet/BlobServer?blobkey=id&amp;blobnocache=true&amp;blobwhere=1345725297839&amp;blobheader=application&amp;blobcol=urlimg&amp;blobtable=Imatg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728640" y="2620511"/>
            <a:ext cx="987571" cy="7406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51054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n-US" dirty="0"/>
              <a:t>Marco legal</a:t>
            </a:r>
            <a:endParaRPr lang="en-GB" dirty="0"/>
          </a:p>
        </p:txBody>
      </p:sp>
      <p:sp>
        <p:nvSpPr>
          <p:cNvPr id="6" name="Flecha derecha 5"/>
          <p:cNvSpPr/>
          <p:nvPr/>
        </p:nvSpPr>
        <p:spPr>
          <a:xfrm>
            <a:off x="1147756" y="2831032"/>
            <a:ext cx="304182" cy="209550"/>
          </a:xfrm>
          <a:prstGeom prst="rightArrow">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7" name="CuadroTexto 6"/>
          <p:cNvSpPr txBox="1"/>
          <p:nvPr/>
        </p:nvSpPr>
        <p:spPr>
          <a:xfrm>
            <a:off x="1481727" y="2754382"/>
            <a:ext cx="7021526" cy="1323439"/>
          </a:xfrm>
          <a:prstGeom prst="rect">
            <a:avLst/>
          </a:prstGeom>
          <a:noFill/>
        </p:spPr>
        <p:txBody>
          <a:bodyPr wrap="square" rtlCol="0">
            <a:spAutoFit/>
          </a:bodyPr>
          <a:lstStyle/>
          <a:p>
            <a:r>
              <a:rPr lang="es-ES_tradnl" dirty="0">
                <a:solidFill>
                  <a:schemeClr val="tx1">
                    <a:lumMod val="75000"/>
                    <a:lumOff val="25000"/>
                  </a:schemeClr>
                </a:solidFill>
              </a:rPr>
              <a:t>con los mismos derechos y deberes que el PDI (tener ORCID, </a:t>
            </a:r>
            <a:r>
              <a:rPr lang="es-ES_tradnl" dirty="0" err="1">
                <a:solidFill>
                  <a:schemeClr val="tx1">
                    <a:lumMod val="75000"/>
                    <a:lumOff val="25000"/>
                  </a:schemeClr>
                </a:solidFill>
              </a:rPr>
              <a:t>datasets</a:t>
            </a:r>
            <a:r>
              <a:rPr lang="es-ES_tradnl" dirty="0">
                <a:solidFill>
                  <a:schemeClr val="tx1">
                    <a:lumMod val="75000"/>
                    <a:lumOff val="25000"/>
                  </a:schemeClr>
                </a:solidFill>
              </a:rPr>
              <a:t> máximo 25 GB...</a:t>
            </a:r>
            <a:r>
              <a:rPr lang="ca-ES" dirty="0">
                <a:solidFill>
                  <a:schemeClr val="tx1">
                    <a:lumMod val="75000"/>
                    <a:lumOff val="25000"/>
                  </a:schemeClr>
                </a:solidFill>
              </a:rPr>
              <a:t>) </a:t>
            </a:r>
          </a:p>
          <a:p>
            <a:endParaRPr lang="ca-ES" dirty="0">
              <a:solidFill>
                <a:schemeClr val="tx1">
                  <a:lumMod val="75000"/>
                  <a:lumOff val="25000"/>
                </a:schemeClr>
              </a:solidFill>
            </a:endParaRPr>
          </a:p>
          <a:p>
            <a:r>
              <a:rPr lang="ca-ES" dirty="0">
                <a:solidFill>
                  <a:schemeClr val="tx1">
                    <a:lumMod val="75000"/>
                    <a:lumOff val="25000"/>
                  </a:schemeClr>
                </a:solidFill>
              </a:rPr>
              <a:t>tal </a:t>
            </a:r>
            <a:r>
              <a:rPr lang="es-ES_tradnl" dirty="0">
                <a:solidFill>
                  <a:schemeClr val="tx1">
                    <a:lumMod val="75000"/>
                    <a:lumOff val="25000"/>
                  </a:schemeClr>
                </a:solidFill>
              </a:rPr>
              <a:t>y como indica el documento </a:t>
            </a:r>
            <a:r>
              <a:rPr lang="es-ES_tradnl" i="1" dirty="0">
                <a:solidFill>
                  <a:schemeClr val="tx1">
                    <a:lumMod val="75000"/>
                    <a:lumOff val="25000"/>
                  </a:schemeClr>
                </a:solidFill>
              </a:rPr>
              <a:t>Repositorios multidisciplinares para datos en acceso abierto</a:t>
            </a:r>
            <a:r>
              <a:rPr lang="ca-ES" dirty="0">
                <a:solidFill>
                  <a:schemeClr val="tx1">
                    <a:lumMod val="75000"/>
                    <a:lumOff val="25000"/>
                  </a:schemeClr>
                </a:solidFill>
              </a:rPr>
              <a:t> </a:t>
            </a:r>
            <a:r>
              <a:rPr lang="ca-ES" dirty="0">
                <a:solidFill>
                  <a:schemeClr val="tx1">
                    <a:lumMod val="75000"/>
                    <a:lumOff val="25000"/>
                  </a:schemeClr>
                </a:solidFill>
                <a:hlinkClick r:id="rId3"/>
              </a:rPr>
              <a:t>https://ddd.uab.cat/record/150829</a:t>
            </a:r>
            <a:endParaRPr lang="ca-ES" dirty="0">
              <a:solidFill>
                <a:schemeClr val="tx1">
                  <a:lumMod val="75000"/>
                  <a:lumOff val="25000"/>
                </a:schemeClr>
              </a:solidFill>
            </a:endParaRPr>
          </a:p>
        </p:txBody>
      </p:sp>
      <p:sp>
        <p:nvSpPr>
          <p:cNvPr id="8" name="Flecha derecha 7"/>
          <p:cNvSpPr/>
          <p:nvPr/>
        </p:nvSpPr>
        <p:spPr>
          <a:xfrm>
            <a:off x="1147756" y="3595122"/>
            <a:ext cx="304182" cy="209550"/>
          </a:xfrm>
          <a:prstGeom prst="rightArrow">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9"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504738" y="1059181"/>
            <a:ext cx="7223901" cy="1710578"/>
          </a:xfrm>
        </p:spPr>
        <p:txBody>
          <a:bodyPr>
            <a:normAutofit/>
          </a:bodyPr>
          <a:lstStyle/>
          <a:p>
            <a:pPr marL="0" indent="0">
              <a:buNone/>
            </a:pPr>
            <a:r>
              <a:rPr lang="ca-ES" b="1" i="1" dirty="0">
                <a:solidFill>
                  <a:srgbClr val="067F9C"/>
                </a:solidFill>
                <a:hlinkClick r:id="rId4"/>
              </a:rPr>
              <a:t>Política institucional de </a:t>
            </a:r>
            <a:r>
              <a:rPr lang="ca-ES" b="1" i="1" dirty="0" err="1">
                <a:solidFill>
                  <a:srgbClr val="067F9C"/>
                </a:solidFill>
                <a:hlinkClick r:id="rId4"/>
              </a:rPr>
              <a:t>acceso</a:t>
            </a:r>
            <a:r>
              <a:rPr lang="ca-ES" b="1" i="1" dirty="0">
                <a:solidFill>
                  <a:srgbClr val="067F9C"/>
                </a:solidFill>
                <a:hlinkClick r:id="rId4"/>
              </a:rPr>
              <a:t> </a:t>
            </a:r>
            <a:r>
              <a:rPr lang="ca-ES" b="1" i="1" dirty="0" err="1">
                <a:solidFill>
                  <a:srgbClr val="067F9C"/>
                </a:solidFill>
                <a:hlinkClick r:id="rId4"/>
              </a:rPr>
              <a:t>abierto</a:t>
            </a:r>
            <a:r>
              <a:rPr lang="ca-ES" b="1" i="1" dirty="0">
                <a:solidFill>
                  <a:srgbClr val="067F9C"/>
                </a:solidFill>
                <a:hlinkClick r:id="rId4"/>
              </a:rPr>
              <a:t> para los </a:t>
            </a:r>
            <a:r>
              <a:rPr lang="ca-ES" b="1" i="1" dirty="0" err="1">
                <a:solidFill>
                  <a:srgbClr val="067F9C"/>
                </a:solidFill>
                <a:hlinkClick r:id="rId4"/>
              </a:rPr>
              <a:t>datos</a:t>
            </a:r>
            <a:r>
              <a:rPr lang="ca-ES" b="1" i="1" dirty="0">
                <a:solidFill>
                  <a:srgbClr val="067F9C"/>
                </a:solidFill>
                <a:hlinkClick r:id="rId4"/>
              </a:rPr>
              <a:t> de </a:t>
            </a:r>
            <a:r>
              <a:rPr lang="ca-ES" b="1" i="1" dirty="0" err="1">
                <a:solidFill>
                  <a:srgbClr val="067F9C"/>
                </a:solidFill>
                <a:hlinkClick r:id="rId4"/>
              </a:rPr>
              <a:t>investigación</a:t>
            </a:r>
            <a:r>
              <a:rPr lang="ca-ES" b="1" i="1" dirty="0">
                <a:solidFill>
                  <a:srgbClr val="067F9C"/>
                </a:solidFill>
                <a:hlinkClick r:id="rId4"/>
              </a:rPr>
              <a:t> de la Universitat Autònoma de Barcelona - 2020</a:t>
            </a:r>
            <a:endParaRPr lang="ca-ES" b="1" i="1" dirty="0">
              <a:solidFill>
                <a:srgbClr val="067F9C"/>
              </a:solidFill>
            </a:endParaRPr>
          </a:p>
          <a:p>
            <a:pPr marL="0" indent="0">
              <a:buNone/>
            </a:pPr>
            <a:r>
              <a:rPr lang="ca-ES" dirty="0" err="1"/>
              <a:t>Doctorandos</a:t>
            </a:r>
            <a:r>
              <a:rPr lang="ca-ES" dirty="0"/>
              <a:t>: </a:t>
            </a:r>
            <a:r>
              <a:rPr lang="ca-ES" dirty="0" err="1"/>
              <a:t>podéis</a:t>
            </a:r>
            <a:r>
              <a:rPr lang="ca-ES" dirty="0"/>
              <a:t> </a:t>
            </a:r>
            <a:r>
              <a:rPr lang="ca-ES" dirty="0" err="1"/>
              <a:t>utilizar</a:t>
            </a:r>
            <a:r>
              <a:rPr lang="ca-ES" dirty="0"/>
              <a:t> DDD para </a:t>
            </a:r>
            <a:r>
              <a:rPr lang="ca-ES" dirty="0" err="1"/>
              <a:t>datos</a:t>
            </a:r>
            <a:r>
              <a:rPr lang="ca-ES" dirty="0"/>
              <a:t> de </a:t>
            </a:r>
            <a:r>
              <a:rPr lang="ca-ES" dirty="0" err="1"/>
              <a:t>investigación</a:t>
            </a:r>
            <a:r>
              <a:rPr lang="ca-ES" dirty="0"/>
              <a:t> </a:t>
            </a:r>
            <a:r>
              <a:rPr lang="ca-ES" dirty="0" err="1"/>
              <a:t>finales</a:t>
            </a:r>
            <a:r>
              <a:rPr lang="ca-ES" dirty="0"/>
              <a:t> </a:t>
            </a:r>
            <a:r>
              <a:rPr lang="ca-ES" dirty="0" err="1"/>
              <a:t>asociados</a:t>
            </a:r>
            <a:r>
              <a:rPr lang="ca-ES" dirty="0"/>
              <a:t> a </a:t>
            </a:r>
            <a:r>
              <a:rPr lang="ca-ES" dirty="0" err="1"/>
              <a:t>vuestra</a:t>
            </a:r>
            <a:r>
              <a:rPr lang="ca-ES" dirty="0"/>
              <a:t> tesis doctoral...</a:t>
            </a:r>
          </a:p>
        </p:txBody>
      </p:sp>
      <p:pic>
        <p:nvPicPr>
          <p:cNvPr id="11" name="Picture 2" descr="https://www.uab.cat/servlet/BlobServer?blobkey=id&amp;blobnocache=true&amp;blobwhere=1345725297839&amp;blobheader=application&amp;blobcol=urlimg&amp;blobtable=Imatg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46606" y="896486"/>
            <a:ext cx="987571" cy="7406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774741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s-ES" dirty="0"/>
              <a:t>Autorizaciones</a:t>
            </a:r>
            <a:endParaRPr lang="en-GB" dirty="0">
              <a:solidFill>
                <a:srgbClr val="FF0000"/>
              </a:solidFill>
            </a:endParaRPr>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504738" y="925831"/>
            <a:ext cx="7877262" cy="3577574"/>
          </a:xfrm>
        </p:spPr>
        <p:txBody>
          <a:bodyPr/>
          <a:lstStyle/>
          <a:p>
            <a:pPr marL="0" indent="0">
              <a:buNone/>
            </a:pPr>
            <a:r>
              <a:rPr lang="es-ES_tradnl" dirty="0">
                <a:hlinkClick r:id="rId3"/>
              </a:rPr>
              <a:t>Modelo de declaración de edición de la tesis doctoral</a:t>
            </a:r>
            <a:endParaRPr lang="es-ES_tradnl" dirty="0"/>
          </a:p>
          <a:p>
            <a:pPr marL="0" indent="0">
              <a:buNone/>
            </a:pPr>
            <a:r>
              <a:rPr lang="es-ES" dirty="0"/>
              <a:t>Aspectos a destacar:</a:t>
            </a:r>
          </a:p>
          <a:p>
            <a:pPr>
              <a:spcBef>
                <a:spcPts val="0"/>
              </a:spcBef>
              <a:spcAft>
                <a:spcPts val="0"/>
              </a:spcAft>
            </a:pPr>
            <a:r>
              <a:rPr lang="es-ES" dirty="0"/>
              <a:t>Licencias </a:t>
            </a:r>
            <a:r>
              <a:rPr lang="es-ES" dirty="0" err="1"/>
              <a:t>Creative</a:t>
            </a:r>
            <a:r>
              <a:rPr lang="es-ES" dirty="0"/>
              <a:t> </a:t>
            </a:r>
            <a:r>
              <a:rPr lang="es-ES" dirty="0" err="1"/>
              <a:t>Commons</a:t>
            </a:r>
            <a:endParaRPr lang="es-ES" dirty="0"/>
          </a:p>
          <a:p>
            <a:pPr>
              <a:spcBef>
                <a:spcPts val="0"/>
              </a:spcBef>
              <a:spcAft>
                <a:spcPts val="0"/>
              </a:spcAft>
            </a:pPr>
            <a:r>
              <a:rPr lang="es-ES" dirty="0"/>
              <a:t>Embargo</a:t>
            </a:r>
          </a:p>
          <a:p>
            <a:pPr>
              <a:spcBef>
                <a:spcPts val="0"/>
              </a:spcBef>
              <a:spcAft>
                <a:spcPts val="0"/>
              </a:spcAft>
            </a:pPr>
            <a:r>
              <a:rPr lang="es-ES" dirty="0"/>
              <a:t>Doctorado industrial</a:t>
            </a:r>
          </a:p>
          <a:p>
            <a:pPr>
              <a:spcBef>
                <a:spcPts val="0"/>
              </a:spcBef>
              <a:spcAft>
                <a:spcPts val="0"/>
              </a:spcAft>
            </a:pPr>
            <a:r>
              <a:rPr lang="es-ES" dirty="0"/>
              <a:t>Sometida a procesos de protección o transferencia de tecnología</a:t>
            </a:r>
            <a:r>
              <a:rPr lang="pt-BR" dirty="0"/>
              <a:t> </a:t>
            </a:r>
          </a:p>
          <a:p>
            <a:pPr>
              <a:spcBef>
                <a:spcPts val="0"/>
              </a:spcBef>
              <a:spcAft>
                <a:spcPts val="0"/>
              </a:spcAft>
            </a:pPr>
            <a:r>
              <a:rPr lang="es-ES" dirty="0"/>
              <a:t>Tesis por compendio de artículos</a:t>
            </a:r>
          </a:p>
          <a:p>
            <a:pPr marL="0" indent="0">
              <a:buNone/>
            </a:pPr>
            <a:endParaRPr lang="es-ES" b="1" dirty="0">
              <a:hlinkClick r:id="rId4"/>
            </a:endParaRPr>
          </a:p>
          <a:p>
            <a:pPr marL="0" indent="0">
              <a:buNone/>
            </a:pPr>
            <a:endParaRPr lang="ca-ES" dirty="0"/>
          </a:p>
          <a:p>
            <a:pPr marL="0" indent="0">
              <a:buNone/>
            </a:pPr>
            <a:r>
              <a:rPr lang="ca-ES" dirty="0" err="1"/>
              <a:t>Más</a:t>
            </a:r>
            <a:r>
              <a:rPr lang="ca-ES" dirty="0"/>
              <a:t> </a:t>
            </a:r>
            <a:r>
              <a:rPr lang="ca-ES" dirty="0" err="1"/>
              <a:t>información</a:t>
            </a:r>
            <a:r>
              <a:rPr lang="ca-ES" dirty="0"/>
              <a:t>: </a:t>
            </a:r>
            <a:r>
              <a:rPr lang="ca-ES" dirty="0">
                <a:solidFill>
                  <a:prstClr val="black"/>
                </a:solidFill>
                <a:hlinkClick r:id="rId5"/>
              </a:rPr>
              <a:t>https://www.uab.cat/web/estudiar/doctorado/deposito-online-de-la-tesis-1345791573660.html</a:t>
            </a:r>
            <a:r>
              <a:rPr lang="ca-ES" dirty="0">
                <a:solidFill>
                  <a:prstClr val="black"/>
                </a:solidFill>
              </a:rPr>
              <a:t> </a:t>
            </a:r>
          </a:p>
        </p:txBody>
      </p:sp>
      <p:sp>
        <p:nvSpPr>
          <p:cNvPr id="7" name="Rectangle 4"/>
          <p:cNvSpPr>
            <a:spLocks noChangeArrowheads="1"/>
          </p:cNvSpPr>
          <p:nvPr/>
        </p:nvSpPr>
        <p:spPr bwMode="auto">
          <a:xfrm>
            <a:off x="5270498" y="4811538"/>
            <a:ext cx="3067051" cy="215444"/>
          </a:xfrm>
          <a:prstGeom prst="rect">
            <a:avLst/>
          </a:prstGeom>
          <a:solidFill>
            <a:schemeClr val="bg1"/>
          </a:solidFill>
          <a:ln w="9525">
            <a:noFill/>
            <a:miter lim="800000"/>
            <a:headEnd/>
            <a:tailEnd/>
          </a:ln>
        </p:spPr>
        <p:txBody>
          <a:bodyPr wrap="square" anchor="ctr">
            <a:spAutoFit/>
          </a:bodyPr>
          <a:lstStyle/>
          <a:p>
            <a:r>
              <a:rPr lang="en-US" sz="800" b="1" dirty="0">
                <a:latin typeface="Calibri" panose="020F0502020204030204" pitchFamily="34" charset="0"/>
                <a:hlinkClick r:id="rId6"/>
              </a:rPr>
              <a:t>Icon</a:t>
            </a:r>
            <a:r>
              <a:rPr lang="en-US" sz="800" b="1" dirty="0">
                <a:latin typeface="Calibri" panose="020F0502020204030204" pitchFamily="34" charset="0"/>
              </a:rPr>
              <a:t> made by </a:t>
            </a:r>
            <a:r>
              <a:rPr lang="en-US" sz="800" b="1" dirty="0">
                <a:latin typeface="Calibri" panose="020F0502020204030204" pitchFamily="34" charset="0"/>
                <a:hlinkClick r:id="rId7"/>
              </a:rPr>
              <a:t>Pixel perfect</a:t>
            </a:r>
            <a:r>
              <a:rPr lang="en-US" sz="800" b="1" dirty="0">
                <a:latin typeface="Calibri" panose="020F0502020204030204" pitchFamily="34" charset="0"/>
              </a:rPr>
              <a:t> from </a:t>
            </a:r>
            <a:r>
              <a:rPr lang="en-US" sz="800" b="1" dirty="0">
                <a:latin typeface="Calibri" panose="020F0502020204030204" pitchFamily="34" charset="0"/>
                <a:hlinkClick r:id="rId8"/>
              </a:rPr>
              <a:t>www.flaticon.com</a:t>
            </a:r>
            <a:r>
              <a:rPr lang="en-US" sz="800" b="1" dirty="0">
                <a:latin typeface="Calibri" panose="020F0502020204030204" pitchFamily="34" charset="0"/>
              </a:rPr>
              <a:t> / CC-BY</a:t>
            </a:r>
            <a:endParaRPr lang="ca-ES" sz="800" b="1" dirty="0">
              <a:latin typeface="Calibri" panose="020F0502020204030204" pitchFamily="34" charset="0"/>
            </a:endParaRPr>
          </a:p>
        </p:txBody>
      </p:sp>
      <p:pic>
        <p:nvPicPr>
          <p:cNvPr id="5" name="Imagen 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7662102">
            <a:off x="610417" y="3325098"/>
            <a:ext cx="323806" cy="323806"/>
          </a:xfrm>
          <a:prstGeom prst="rect">
            <a:avLst/>
          </a:prstGeom>
        </p:spPr>
      </p:pic>
      <p:sp>
        <p:nvSpPr>
          <p:cNvPr id="2" name="1 CuadroTexto"/>
          <p:cNvSpPr txBox="1"/>
          <p:nvPr/>
        </p:nvSpPr>
        <p:spPr>
          <a:xfrm>
            <a:off x="935633" y="3369406"/>
            <a:ext cx="3721424" cy="338554"/>
          </a:xfrm>
          <a:prstGeom prst="rect">
            <a:avLst/>
          </a:prstGeom>
          <a:noFill/>
        </p:spPr>
        <p:txBody>
          <a:bodyPr wrap="square" rtlCol="0">
            <a:spAutoFit/>
          </a:bodyPr>
          <a:lstStyle/>
          <a:p>
            <a:r>
              <a:rPr lang="es-ES" b="1" dirty="0">
                <a:hlinkClick r:id="rId10"/>
              </a:rPr>
              <a:t>Solicitud de depósito de tesis online</a:t>
            </a:r>
            <a:endParaRPr lang="es-ES" b="1" dirty="0"/>
          </a:p>
        </p:txBody>
      </p:sp>
    </p:spTree>
    <p:extLst>
      <p:ext uri="{BB962C8B-B14F-4D97-AF65-F5344CB8AC3E}">
        <p14:creationId xmlns:p14="http://schemas.microsoft.com/office/powerpoint/2010/main" val="15716102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5EA12FD1-3830-4E97-B415-BB458459B79C}"/>
              </a:ext>
            </a:extLst>
          </p:cNvPr>
          <p:cNvPicPr>
            <a:picLocks noChangeAspect="1"/>
          </p:cNvPicPr>
          <p:nvPr/>
        </p:nvPicPr>
        <p:blipFill>
          <a:blip r:embed="rId3"/>
          <a:stretch>
            <a:fillRect/>
          </a:stretch>
        </p:blipFill>
        <p:spPr>
          <a:xfrm>
            <a:off x="419100" y="290752"/>
            <a:ext cx="8305800" cy="4268902"/>
          </a:xfrm>
          <a:prstGeom prst="rect">
            <a:avLst/>
          </a:prstGeom>
          <a:ln>
            <a:solidFill>
              <a:schemeClr val="bg1">
                <a:lumMod val="50000"/>
              </a:schemeClr>
            </a:solidFill>
          </a:ln>
        </p:spPr>
      </p:pic>
    </p:spTree>
    <p:extLst>
      <p:ext uri="{BB962C8B-B14F-4D97-AF65-F5344CB8AC3E}">
        <p14:creationId xmlns:p14="http://schemas.microsoft.com/office/powerpoint/2010/main" val="1161156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s-ES" dirty="0"/>
              <a:t>Algunos ejemplos </a:t>
            </a:r>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504738" y="925831"/>
            <a:ext cx="7877262" cy="3577574"/>
          </a:xfrm>
        </p:spPr>
        <p:txBody>
          <a:bodyPr/>
          <a:lstStyle/>
          <a:p>
            <a:pPr marL="0" indent="0">
              <a:buNone/>
            </a:pPr>
            <a:endParaRPr lang="es-ES" dirty="0"/>
          </a:p>
          <a:p>
            <a:pPr marL="0" indent="0">
              <a:buNone/>
            </a:pPr>
            <a:endParaRPr lang="es-ES" dirty="0"/>
          </a:p>
          <a:p>
            <a:pPr marL="0" indent="0">
              <a:buNone/>
            </a:pPr>
            <a:endParaRPr lang="es-ES" dirty="0"/>
          </a:p>
          <a:p>
            <a:pPr marL="0" indent="0">
              <a:buNone/>
            </a:pPr>
            <a:endParaRPr lang="es-ES" dirty="0"/>
          </a:p>
          <a:p>
            <a:pPr marL="0" indent="0">
              <a:buNone/>
            </a:pPr>
            <a:endParaRPr lang="es-ES" dirty="0"/>
          </a:p>
          <a:p>
            <a:pPr marL="0" indent="0">
              <a:buNone/>
            </a:pPr>
            <a:endParaRPr lang="en-GB" dirty="0"/>
          </a:p>
        </p:txBody>
      </p:sp>
      <p:sp>
        <p:nvSpPr>
          <p:cNvPr id="6" name="Rectángulo redondeado 5"/>
          <p:cNvSpPr/>
          <p:nvPr/>
        </p:nvSpPr>
        <p:spPr>
          <a:xfrm>
            <a:off x="1443150" y="1315467"/>
            <a:ext cx="6000438" cy="1016177"/>
          </a:xfrm>
          <a:prstGeom prst="roundRect">
            <a:avLst/>
          </a:prstGeom>
          <a:solidFill>
            <a:schemeClr val="bg1"/>
          </a:solidFill>
          <a:ln w="28575">
            <a:solidFill>
              <a:srgbClr val="067F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 dirty="0">
                <a:hlinkClick r:id="rId2"/>
              </a:rPr>
              <a:t>Registro estándar</a:t>
            </a:r>
            <a:endParaRPr lang="es-ES" dirty="0"/>
          </a:p>
          <a:p>
            <a:r>
              <a:rPr lang="es-ES" dirty="0">
                <a:hlinkClick r:id="rId3"/>
              </a:rPr>
              <a:t>Tesis embargada</a:t>
            </a:r>
            <a:endParaRPr lang="es-ES" dirty="0"/>
          </a:p>
          <a:p>
            <a:r>
              <a:rPr lang="es-ES" dirty="0">
                <a:hlinkClick r:id="rId4"/>
              </a:rPr>
              <a:t>Tesis con los derechos reservados</a:t>
            </a:r>
            <a:endParaRPr lang="es-ES" dirty="0"/>
          </a:p>
        </p:txBody>
      </p:sp>
      <p:pic>
        <p:nvPicPr>
          <p:cNvPr id="4" name="Imatge 6" descr="logo_tdx.png"/>
          <p:cNvPicPr>
            <a:picLocks noChangeAspect="1"/>
          </p:cNvPicPr>
          <p:nvPr/>
        </p:nvPicPr>
        <p:blipFill>
          <a:blip r:embed="rId5" cstate="print"/>
          <a:stretch>
            <a:fillRect/>
          </a:stretch>
        </p:blipFill>
        <p:spPr>
          <a:xfrm>
            <a:off x="5262529" y="1565622"/>
            <a:ext cx="1526102" cy="515866"/>
          </a:xfrm>
          <a:prstGeom prst="rect">
            <a:avLst/>
          </a:prstGeom>
        </p:spPr>
      </p:pic>
      <p:sp>
        <p:nvSpPr>
          <p:cNvPr id="7" name="Rectángulo redondeado 6"/>
          <p:cNvSpPr/>
          <p:nvPr/>
        </p:nvSpPr>
        <p:spPr>
          <a:xfrm>
            <a:off x="1443150" y="2975050"/>
            <a:ext cx="6000438" cy="1016177"/>
          </a:xfrm>
          <a:prstGeom prst="roundRect">
            <a:avLst/>
          </a:prstGeom>
          <a:solidFill>
            <a:schemeClr val="bg1"/>
          </a:solidFill>
          <a:ln w="28575">
            <a:solidFill>
              <a:srgbClr val="067F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 dirty="0">
                <a:hlinkClick r:id="rId6"/>
              </a:rPr>
              <a:t>Registro estándar</a:t>
            </a:r>
            <a:endParaRPr lang="es-ES" dirty="0"/>
          </a:p>
          <a:p>
            <a:r>
              <a:rPr lang="es-ES" dirty="0">
                <a:hlinkClick r:id="rId7"/>
              </a:rPr>
              <a:t>Tesis embargada</a:t>
            </a:r>
            <a:endParaRPr lang="es-ES" dirty="0"/>
          </a:p>
          <a:p>
            <a:r>
              <a:rPr lang="es-ES" dirty="0">
                <a:hlinkClick r:id="rId8"/>
              </a:rPr>
              <a:t>Tesis con los derechos reservados</a:t>
            </a:r>
            <a:endParaRPr lang="es-ES" dirty="0"/>
          </a:p>
        </p:txBody>
      </p:sp>
      <p:pic>
        <p:nvPicPr>
          <p:cNvPr id="5" name="Imatge 7" descr="ddd_logo_150x129.gif"/>
          <p:cNvPicPr>
            <a:picLocks noChangeAspect="1"/>
          </p:cNvPicPr>
          <p:nvPr/>
        </p:nvPicPr>
        <p:blipFill>
          <a:blip r:embed="rId9" cstate="print"/>
          <a:stretch>
            <a:fillRect/>
          </a:stretch>
        </p:blipFill>
        <p:spPr>
          <a:xfrm>
            <a:off x="5557344" y="3080455"/>
            <a:ext cx="936472" cy="805366"/>
          </a:xfrm>
          <a:prstGeom prst="rect">
            <a:avLst/>
          </a:prstGeom>
        </p:spPr>
      </p:pic>
    </p:spTree>
    <p:extLst>
      <p:ext uri="{BB962C8B-B14F-4D97-AF65-F5344CB8AC3E}">
        <p14:creationId xmlns:p14="http://schemas.microsoft.com/office/powerpoint/2010/main" val="370835708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s-ES" dirty="0"/>
              <a:t>Tesis por compendio de artículos</a:t>
            </a:r>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504738" y="925831"/>
            <a:ext cx="7877262" cy="3577574"/>
          </a:xfrm>
        </p:spPr>
        <p:txBody>
          <a:bodyPr/>
          <a:lstStyle/>
          <a:p>
            <a:pPr marL="0" indent="0">
              <a:buNone/>
            </a:pPr>
            <a:r>
              <a:rPr lang="es-ES" dirty="0">
                <a:latin typeface="Century Gothic" panose="020B0502020202020204" pitchFamily="34" charset="0"/>
              </a:rPr>
              <a:t>Se podrán publicar los artículos enteros en depósitos de acceso abierto en estos supuestos:</a:t>
            </a:r>
          </a:p>
          <a:p>
            <a:pPr marL="342900" indent="-342900" algn="just">
              <a:buFont typeface="Wingdings" pitchFamily="2" charset="2"/>
              <a:buChar char="§"/>
            </a:pPr>
            <a:r>
              <a:rPr lang="es-ES" dirty="0">
                <a:latin typeface="Century Gothic" panose="020B0502020202020204" pitchFamily="34" charset="0"/>
              </a:rPr>
              <a:t>Artículos de un único autor/a cuando tenemos, en el caso de haber transferido los derechos de explotación, el permiso de la editorial de la revista o libro para esta finalidad en concreto.</a:t>
            </a:r>
            <a:endParaRPr lang="es-ES" dirty="0"/>
          </a:p>
          <a:p>
            <a:pPr marL="342900" indent="-342900" algn="just">
              <a:buFont typeface="Wingdings" pitchFamily="2" charset="2"/>
              <a:buChar char="§"/>
            </a:pPr>
            <a:endParaRPr lang="es-ES" dirty="0">
              <a:solidFill>
                <a:prstClr val="black"/>
              </a:solidFill>
            </a:endParaRPr>
          </a:p>
          <a:p>
            <a:pPr marL="342900" indent="-342900" algn="just">
              <a:buFont typeface="Wingdings" pitchFamily="2" charset="2"/>
              <a:buChar char="§"/>
            </a:pPr>
            <a:endParaRPr lang="es-ES" dirty="0">
              <a:solidFill>
                <a:prstClr val="black"/>
              </a:solidFill>
            </a:endParaRPr>
          </a:p>
          <a:p>
            <a:pPr marL="342900" indent="-342900" algn="just">
              <a:buFont typeface="Wingdings" pitchFamily="2" charset="2"/>
              <a:buChar char="§"/>
            </a:pPr>
            <a:r>
              <a:rPr lang="es-ES" dirty="0">
                <a:latin typeface="Century Gothic" panose="020B0502020202020204" pitchFamily="34" charset="0"/>
              </a:rPr>
              <a:t>Artículos publicados en revistas de acceso abierto o con una licencia Creative </a:t>
            </a:r>
            <a:r>
              <a:rPr lang="es-ES" dirty="0" err="1">
                <a:latin typeface="Century Gothic" panose="020B0502020202020204" pitchFamily="34" charset="0"/>
              </a:rPr>
              <a:t>Commons</a:t>
            </a:r>
            <a:r>
              <a:rPr lang="es-ES" dirty="0">
                <a:latin typeface="Century Gothic" panose="020B0502020202020204" pitchFamily="34" charset="0"/>
              </a:rPr>
              <a:t>.</a:t>
            </a:r>
          </a:p>
          <a:p>
            <a:pPr marL="0" indent="0">
              <a:buNone/>
            </a:pPr>
            <a:endParaRPr lang="en-GB" dirty="0"/>
          </a:p>
        </p:txBody>
      </p:sp>
      <p:sp>
        <p:nvSpPr>
          <p:cNvPr id="4" name="Rectángulo redondeado 3"/>
          <p:cNvSpPr/>
          <p:nvPr/>
        </p:nvSpPr>
        <p:spPr>
          <a:xfrm>
            <a:off x="3720661" y="2607208"/>
            <a:ext cx="4521549" cy="409904"/>
          </a:xfrm>
          <a:prstGeom prst="roundRect">
            <a:avLst/>
          </a:prstGeom>
          <a:solidFill>
            <a:schemeClr val="bg1"/>
          </a:solidFill>
          <a:ln w="28575">
            <a:solidFill>
              <a:srgbClr val="067F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solidFill>
                  <a:schemeClr val="tx1">
                    <a:lumMod val="75000"/>
                    <a:lumOff val="25000"/>
                  </a:schemeClr>
                </a:solidFill>
              </a:rPr>
              <a:t>Ejemplos:</a:t>
            </a:r>
            <a:r>
              <a:rPr lang="es-ES" dirty="0">
                <a:solidFill>
                  <a:prstClr val="black"/>
                </a:solidFill>
              </a:rPr>
              <a:t> </a:t>
            </a:r>
            <a:r>
              <a:rPr lang="es-ES" dirty="0">
                <a:solidFill>
                  <a:prstClr val="black"/>
                </a:solidFill>
                <a:hlinkClick r:id="rId2"/>
              </a:rPr>
              <a:t>Elsevier</a:t>
            </a:r>
            <a:r>
              <a:rPr lang="es-ES" dirty="0">
                <a:solidFill>
                  <a:prstClr val="black"/>
                </a:solidFill>
              </a:rPr>
              <a:t> </a:t>
            </a:r>
            <a:r>
              <a:rPr lang="es-ES" dirty="0">
                <a:solidFill>
                  <a:schemeClr val="tx1">
                    <a:lumMod val="75000"/>
                    <a:lumOff val="25000"/>
                  </a:schemeClr>
                </a:solidFill>
              </a:rPr>
              <a:t>y </a:t>
            </a:r>
            <a:r>
              <a:rPr lang="es-ES" dirty="0">
                <a:solidFill>
                  <a:prstClr val="black"/>
                </a:solidFill>
                <a:hlinkClick r:id="rId3"/>
              </a:rPr>
              <a:t>Oxford </a:t>
            </a:r>
            <a:r>
              <a:rPr lang="es-ES" dirty="0" err="1">
                <a:solidFill>
                  <a:prstClr val="black"/>
                </a:solidFill>
                <a:hlinkClick r:id="rId3"/>
              </a:rPr>
              <a:t>University</a:t>
            </a:r>
            <a:r>
              <a:rPr lang="es-ES" dirty="0">
                <a:solidFill>
                  <a:prstClr val="black"/>
                </a:solidFill>
                <a:hlinkClick r:id="rId3"/>
              </a:rPr>
              <a:t> </a:t>
            </a:r>
            <a:r>
              <a:rPr lang="es-ES" dirty="0" err="1">
                <a:solidFill>
                  <a:prstClr val="black"/>
                </a:solidFill>
                <a:hlinkClick r:id="rId3"/>
              </a:rPr>
              <a:t>Press</a:t>
            </a:r>
            <a:endParaRPr lang="es-ES" dirty="0">
              <a:solidFill>
                <a:prstClr val="black"/>
              </a:solidFill>
            </a:endParaRPr>
          </a:p>
        </p:txBody>
      </p:sp>
    </p:spTree>
    <p:extLst>
      <p:ext uri="{BB962C8B-B14F-4D97-AF65-F5344CB8AC3E}">
        <p14:creationId xmlns:p14="http://schemas.microsoft.com/office/powerpoint/2010/main" val="2241403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523784" y="333956"/>
            <a:ext cx="8191591" cy="525617"/>
          </a:xfrm>
        </p:spPr>
        <p:txBody>
          <a:bodyPr/>
          <a:lstStyle/>
          <a:p>
            <a:r>
              <a:rPr lang="es-ES" dirty="0"/>
              <a:t>Contenidos</a:t>
            </a:r>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761870" y="1097281"/>
            <a:ext cx="6903377" cy="3577574"/>
          </a:xfrm>
        </p:spPr>
        <p:txBody>
          <a:bodyPr/>
          <a:lstStyle/>
          <a:p>
            <a:pPr marL="0" indent="0">
              <a:buNone/>
            </a:pPr>
            <a:r>
              <a:rPr lang="es-ES" sz="2000" b="1" dirty="0"/>
              <a:t>Parte 2: La Tesis en TDX y DDD</a:t>
            </a:r>
          </a:p>
          <a:p>
            <a:r>
              <a:rPr lang="es-ES" dirty="0"/>
              <a:t>Qué son TDX y DDD</a:t>
            </a:r>
          </a:p>
          <a:p>
            <a:r>
              <a:rPr lang="es-ES" dirty="0"/>
              <a:t>Marco legal</a:t>
            </a:r>
          </a:p>
          <a:p>
            <a:r>
              <a:rPr lang="es-ES" dirty="0"/>
              <a:t>Autorizaciones para la publicación de la tesis</a:t>
            </a:r>
          </a:p>
          <a:p>
            <a:r>
              <a:rPr lang="es-ES" dirty="0"/>
              <a:t>Tesis por compendio de artículos</a:t>
            </a:r>
          </a:p>
          <a:p>
            <a:r>
              <a:rPr lang="es-ES" dirty="0"/>
              <a:t>Editoriales depredadoras</a:t>
            </a:r>
          </a:p>
          <a:p>
            <a:endParaRPr lang="en-GB" dirty="0"/>
          </a:p>
        </p:txBody>
      </p:sp>
    </p:spTree>
    <p:extLst>
      <p:ext uri="{BB962C8B-B14F-4D97-AF65-F5344CB8AC3E}">
        <p14:creationId xmlns:p14="http://schemas.microsoft.com/office/powerpoint/2010/main" val="1064571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s-ES" dirty="0"/>
              <a:t>Tesis por compendio: autorizaciones</a:t>
            </a:r>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504738" y="1076143"/>
            <a:ext cx="7877262" cy="3577574"/>
          </a:xfrm>
        </p:spPr>
        <p:txBody>
          <a:bodyPr/>
          <a:lstStyle/>
          <a:p>
            <a:pPr marL="0" indent="0">
              <a:buNone/>
            </a:pPr>
            <a:r>
              <a:rPr lang="es-ES" dirty="0"/>
              <a:t>Si los artículos: </a:t>
            </a:r>
          </a:p>
          <a:p>
            <a:pPr marL="342900" indent="-342900" algn="just">
              <a:buFont typeface="Wingdings" pitchFamily="2" charset="2"/>
              <a:buChar char="§"/>
            </a:pPr>
            <a:r>
              <a:rPr lang="es-ES" dirty="0">
                <a:latin typeface="Century Gothic" panose="020B0502020202020204" pitchFamily="34" charset="0"/>
              </a:rPr>
              <a:t>No forman parte de los 2 supuestos anteriores hay que incluir las referencias bibliográficas en sustitución de los artículos o capítulos de libro. El director/a de la tesis debe justificar la ausencia de los documentos.</a:t>
            </a:r>
            <a:endParaRPr lang="es-ES" dirty="0">
              <a:solidFill>
                <a:prstClr val="black"/>
              </a:solidFill>
              <a:latin typeface="Century Gothic" panose="020B0502020202020204" pitchFamily="34" charset="0"/>
            </a:endParaRPr>
          </a:p>
          <a:p>
            <a:pPr marL="0" indent="0" algn="just">
              <a:buNone/>
            </a:pPr>
            <a:endParaRPr lang="es-ES" sz="2400" dirty="0">
              <a:solidFill>
                <a:prstClr val="black"/>
              </a:solidFill>
            </a:endParaRPr>
          </a:p>
          <a:p>
            <a:pPr marL="342900" indent="-342900" algn="just">
              <a:buFont typeface="Wingdings" pitchFamily="2" charset="2"/>
              <a:buChar char="§"/>
            </a:pPr>
            <a:r>
              <a:rPr lang="es-ES" dirty="0"/>
              <a:t>Se han realizado en coautoría, los coautores/as deben preguntar al Programa de Doctorado si tienen que renunciar a presentar estos artículos como parte de otras tesis y qué modelo de renuncia utilizan. En caso de no disponer de un modelo específico aquí tenéis un ejemplo:</a:t>
            </a:r>
          </a:p>
        </p:txBody>
      </p:sp>
      <p:sp>
        <p:nvSpPr>
          <p:cNvPr id="3" name="Rectángulo redondeado 2"/>
          <p:cNvSpPr/>
          <p:nvPr/>
        </p:nvSpPr>
        <p:spPr>
          <a:xfrm>
            <a:off x="6834743" y="2399622"/>
            <a:ext cx="1242323" cy="409904"/>
          </a:xfrm>
          <a:prstGeom prst="roundRect">
            <a:avLst/>
          </a:prstGeom>
          <a:solidFill>
            <a:schemeClr val="bg1"/>
          </a:solidFill>
          <a:ln w="28575">
            <a:solidFill>
              <a:srgbClr val="067F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solidFill>
                  <a:prstClr val="black"/>
                </a:solidFill>
                <a:hlinkClick r:id="rId3"/>
              </a:rPr>
              <a:t>Ejemplo</a:t>
            </a:r>
            <a:endParaRPr lang="es-ES" dirty="0">
              <a:solidFill>
                <a:prstClr val="black"/>
              </a:solidFill>
            </a:endParaRPr>
          </a:p>
        </p:txBody>
      </p:sp>
      <p:sp>
        <p:nvSpPr>
          <p:cNvPr id="5" name="Rectángulo redondeado 2"/>
          <p:cNvSpPr/>
          <p:nvPr/>
        </p:nvSpPr>
        <p:spPr>
          <a:xfrm>
            <a:off x="5500955" y="4133005"/>
            <a:ext cx="2667577" cy="409904"/>
          </a:xfrm>
          <a:prstGeom prst="roundRect">
            <a:avLst/>
          </a:prstGeom>
          <a:solidFill>
            <a:schemeClr val="bg1"/>
          </a:solidFill>
          <a:ln w="28575">
            <a:solidFill>
              <a:srgbClr val="067F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solidFill>
                  <a:prstClr val="black"/>
                </a:solidFill>
                <a:hlinkClick r:id="rId4"/>
              </a:rPr>
              <a:t>Modelo de renuncia</a:t>
            </a:r>
            <a:endParaRPr lang="es-ES" dirty="0">
              <a:solidFill>
                <a:prstClr val="black"/>
              </a:solidFill>
            </a:endParaRPr>
          </a:p>
        </p:txBody>
      </p:sp>
    </p:spTree>
    <p:extLst>
      <p:ext uri="{BB962C8B-B14F-4D97-AF65-F5344CB8AC3E}">
        <p14:creationId xmlns:p14="http://schemas.microsoft.com/office/powerpoint/2010/main" val="23811213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s-ES" dirty="0"/>
              <a:t>Editoriales depredadoras </a:t>
            </a:r>
          </a:p>
        </p:txBody>
      </p:sp>
      <p:pic>
        <p:nvPicPr>
          <p:cNvPr id="5" name="Imatge 7"/>
          <p:cNvPicPr>
            <a:picLocks noChangeAspect="1"/>
          </p:cNvPicPr>
          <p:nvPr/>
        </p:nvPicPr>
        <p:blipFill>
          <a:blip r:embed="rId2" cstate="print"/>
          <a:stretch>
            <a:fillRect/>
          </a:stretch>
        </p:blipFill>
        <p:spPr>
          <a:xfrm>
            <a:off x="2362414" y="1234440"/>
            <a:ext cx="4371481" cy="3540284"/>
          </a:xfrm>
          <a:prstGeom prst="rect">
            <a:avLst/>
          </a:prstGeom>
          <a:ln w="28575">
            <a:solidFill>
              <a:schemeClr val="accent3">
                <a:lumMod val="50000"/>
              </a:schemeClr>
            </a:solidFill>
          </a:ln>
        </p:spPr>
      </p:pic>
    </p:spTree>
    <p:extLst>
      <p:ext uri="{BB962C8B-B14F-4D97-AF65-F5344CB8AC3E}">
        <p14:creationId xmlns:p14="http://schemas.microsoft.com/office/powerpoint/2010/main" val="28486169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7"/>
            <a:ext cx="8334442" cy="525617"/>
          </a:xfrm>
        </p:spPr>
        <p:txBody>
          <a:bodyPr/>
          <a:lstStyle/>
          <a:p>
            <a:r>
              <a:rPr lang="en-US" dirty="0" err="1"/>
              <a:t>Editoriales</a:t>
            </a:r>
            <a:r>
              <a:rPr lang="en-US" dirty="0"/>
              <a:t> </a:t>
            </a:r>
            <a:r>
              <a:rPr lang="en-US" dirty="0" err="1"/>
              <a:t>depredadoras</a:t>
            </a:r>
            <a:r>
              <a:rPr lang="en-US" dirty="0"/>
              <a:t> </a:t>
            </a:r>
            <a:endParaRPr lang="en-GB" dirty="0"/>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504738" y="1102996"/>
            <a:ext cx="7877262" cy="3543299"/>
          </a:xfrm>
        </p:spPr>
        <p:txBody>
          <a:bodyPr>
            <a:normAutofit fontScale="85000" lnSpcReduction="20000"/>
          </a:bodyPr>
          <a:lstStyle/>
          <a:p>
            <a:pPr>
              <a:buFont typeface="Wingdings" panose="05000000000000000000" pitchFamily="2" charset="2"/>
              <a:buChar char="ü"/>
            </a:pPr>
            <a:r>
              <a:rPr lang="ca-ES" sz="1800" b="1" dirty="0" err="1"/>
              <a:t>Spam</a:t>
            </a:r>
            <a:r>
              <a:rPr lang="ca-ES" sz="1800" b="1" dirty="0"/>
              <a:t> -</a:t>
            </a:r>
            <a:r>
              <a:rPr lang="ca-ES" b="1" dirty="0"/>
              <a:t> </a:t>
            </a:r>
            <a:r>
              <a:rPr lang="es-ES_tradnl" dirty="0"/>
              <a:t>Las empresas depredadoras bombardean a los científicos con correos en inglés en los que les invitan a publicar</a:t>
            </a:r>
            <a:endParaRPr lang="ca-ES" dirty="0"/>
          </a:p>
          <a:p>
            <a:pPr>
              <a:buFont typeface="Wingdings" panose="05000000000000000000" pitchFamily="2" charset="2"/>
              <a:buChar char="ü"/>
            </a:pPr>
            <a:r>
              <a:rPr lang="ca-ES" sz="1800" b="1" dirty="0" err="1"/>
              <a:t>Títulos</a:t>
            </a:r>
            <a:r>
              <a:rPr lang="ca-ES" sz="1800" b="1" dirty="0"/>
              <a:t> </a:t>
            </a:r>
            <a:r>
              <a:rPr lang="ca-ES" sz="1800" b="1" dirty="0" err="1"/>
              <a:t>incongruentes</a:t>
            </a:r>
            <a:r>
              <a:rPr lang="ca-ES" sz="1800" b="1" dirty="0"/>
              <a:t> -</a:t>
            </a:r>
            <a:r>
              <a:rPr lang="ca-ES" dirty="0"/>
              <a:t> </a:t>
            </a:r>
            <a:r>
              <a:rPr lang="es-ES_tradnl" dirty="0"/>
              <a:t>La mayoría de las revistas están en China, </a:t>
            </a:r>
            <a:r>
              <a:rPr lang="es-ES_tradnl" dirty="0" err="1"/>
              <a:t>Índia</a:t>
            </a:r>
            <a:r>
              <a:rPr lang="es-ES_tradnl" dirty="0"/>
              <a:t> o Rusia, pero en sus títulos incluyen la palabra </a:t>
            </a:r>
            <a:r>
              <a:rPr lang="es-ES_tradnl" i="1" dirty="0"/>
              <a:t>americana</a:t>
            </a:r>
            <a:r>
              <a:rPr lang="es-ES_tradnl" dirty="0"/>
              <a:t>, </a:t>
            </a:r>
            <a:r>
              <a:rPr lang="es-ES_tradnl" i="1" dirty="0"/>
              <a:t>británica</a:t>
            </a:r>
            <a:r>
              <a:rPr lang="es-ES_tradnl" dirty="0"/>
              <a:t>, </a:t>
            </a:r>
            <a:r>
              <a:rPr lang="es-ES_tradnl" i="1" dirty="0"/>
              <a:t>europea</a:t>
            </a:r>
            <a:r>
              <a:rPr lang="es-ES_tradnl" dirty="0"/>
              <a:t> o </a:t>
            </a:r>
            <a:r>
              <a:rPr lang="es-ES_tradnl" i="1" dirty="0"/>
              <a:t>sueca</a:t>
            </a:r>
            <a:r>
              <a:rPr lang="es-ES_tradnl" dirty="0"/>
              <a:t> para simular otro origen. T</a:t>
            </a:r>
            <a:r>
              <a:rPr lang="pt-BR" dirty="0" err="1"/>
              <a:t>ítulos</a:t>
            </a:r>
            <a:r>
              <a:rPr lang="pt-BR" dirty="0"/>
              <a:t> demasiado </a:t>
            </a:r>
            <a:r>
              <a:rPr lang="pt-BR" dirty="0" err="1"/>
              <a:t>amplios</a:t>
            </a:r>
            <a:r>
              <a:rPr lang="pt-BR" dirty="0"/>
              <a:t> que </a:t>
            </a:r>
            <a:r>
              <a:rPr lang="pt-BR" dirty="0" err="1"/>
              <a:t>empiezan</a:t>
            </a:r>
            <a:r>
              <a:rPr lang="pt-BR" dirty="0"/>
              <a:t> </a:t>
            </a:r>
            <a:r>
              <a:rPr lang="pt-BR" dirty="0" err="1"/>
              <a:t>con</a:t>
            </a:r>
            <a:r>
              <a:rPr lang="pt-BR" dirty="0"/>
              <a:t> </a:t>
            </a:r>
            <a:r>
              <a:rPr lang="pt-BR" dirty="0" err="1"/>
              <a:t>palabras</a:t>
            </a:r>
            <a:r>
              <a:rPr lang="pt-BR" dirty="0"/>
              <a:t> como </a:t>
            </a:r>
            <a:r>
              <a:rPr lang="pt-BR" i="1" dirty="0"/>
              <a:t>World</a:t>
            </a:r>
            <a:r>
              <a:rPr lang="pt-BR" dirty="0"/>
              <a:t> o </a:t>
            </a:r>
            <a:r>
              <a:rPr lang="pt-BR" i="1" dirty="0" err="1"/>
              <a:t>International</a:t>
            </a:r>
            <a:endParaRPr lang="es-ES_tradnl" dirty="0"/>
          </a:p>
          <a:p>
            <a:pPr>
              <a:lnSpc>
                <a:spcPct val="110000"/>
              </a:lnSpc>
              <a:buFont typeface="Wingdings" panose="05000000000000000000" pitchFamily="2" charset="2"/>
              <a:buChar char="ü"/>
            </a:pPr>
            <a:r>
              <a:rPr lang="ca-ES" sz="1800" b="1" dirty="0" err="1"/>
              <a:t>Tarifas</a:t>
            </a:r>
            <a:r>
              <a:rPr lang="ca-ES" sz="1800" b="1" dirty="0"/>
              <a:t> </a:t>
            </a:r>
            <a:r>
              <a:rPr lang="ca-ES" sz="1800" b="1" dirty="0" err="1"/>
              <a:t>oscuras</a:t>
            </a:r>
            <a:r>
              <a:rPr lang="ca-ES" sz="1800" b="1" dirty="0"/>
              <a:t> -</a:t>
            </a:r>
            <a:r>
              <a:rPr lang="ca-ES" sz="1800" dirty="0"/>
              <a:t> </a:t>
            </a:r>
            <a:r>
              <a:rPr lang="es-ES_tradnl" dirty="0"/>
              <a:t>No es fácil saber cuánto y cómo hay que pagar. El rango de precios va de los 50 a los 1500 $. Otras veces no se menciona o es difícil de localizar</a:t>
            </a:r>
            <a:endParaRPr lang="ca-ES" dirty="0">
              <a:highlight>
                <a:srgbClr val="FFFF00"/>
              </a:highlight>
            </a:endParaRPr>
          </a:p>
          <a:p>
            <a:pPr>
              <a:buFont typeface="Wingdings" panose="05000000000000000000" pitchFamily="2" charset="2"/>
              <a:buChar char="ü"/>
            </a:pPr>
            <a:r>
              <a:rPr lang="ca-ES" sz="1800" b="1" dirty="0" err="1"/>
              <a:t>Consejos</a:t>
            </a:r>
            <a:r>
              <a:rPr lang="ca-ES" sz="1800" b="1" dirty="0"/>
              <a:t> </a:t>
            </a:r>
            <a:r>
              <a:rPr lang="ca-ES" sz="1800" b="1" dirty="0" err="1"/>
              <a:t>editoriales</a:t>
            </a:r>
            <a:r>
              <a:rPr lang="ca-ES" sz="1800" b="1" dirty="0"/>
              <a:t> </a:t>
            </a:r>
            <a:r>
              <a:rPr lang="ca-ES" sz="1800" b="1" dirty="0" err="1"/>
              <a:t>sospechosos</a:t>
            </a:r>
            <a:r>
              <a:rPr lang="ca-ES" sz="1800" b="1" dirty="0"/>
              <a:t> -</a:t>
            </a:r>
            <a:r>
              <a:rPr lang="ca-ES" dirty="0"/>
              <a:t> </a:t>
            </a:r>
            <a:r>
              <a:rPr lang="es-ES_tradnl" dirty="0"/>
              <a:t>No ofrecen información sobre los miembros de sus consejos editoriales</a:t>
            </a:r>
            <a:endParaRPr lang="ca-ES" dirty="0"/>
          </a:p>
          <a:p>
            <a:pPr>
              <a:buFont typeface="Wingdings" panose="05000000000000000000" pitchFamily="2" charset="2"/>
              <a:buChar char="ü"/>
            </a:pPr>
            <a:r>
              <a:rPr lang="ca-ES" sz="1800" b="1" dirty="0"/>
              <a:t>Falsa </a:t>
            </a:r>
            <a:r>
              <a:rPr lang="ca-ES" sz="1800" b="1" dirty="0" err="1"/>
              <a:t>indización</a:t>
            </a:r>
            <a:r>
              <a:rPr lang="ca-ES" sz="1800" b="1" dirty="0"/>
              <a:t> y falso factor de impacto -</a:t>
            </a:r>
            <a:r>
              <a:rPr lang="ca-ES" sz="1700" dirty="0"/>
              <a:t> </a:t>
            </a:r>
            <a:r>
              <a:rPr lang="es-ES_tradnl" dirty="0"/>
              <a:t>El editor afirma en la web que sus revistas están indizadas en multitud de prestigiosas bases de datos, pero no es así</a:t>
            </a:r>
            <a:r>
              <a:rPr lang="ca-ES" dirty="0"/>
              <a:t>. </a:t>
            </a:r>
            <a:r>
              <a:rPr lang="ca-ES" dirty="0" err="1"/>
              <a:t>Logotipos</a:t>
            </a:r>
            <a:r>
              <a:rPr lang="ca-ES" dirty="0"/>
              <a:t> falsos en la web. Indican presencia en </a:t>
            </a:r>
            <a:r>
              <a:rPr lang="ca-ES" dirty="0" err="1"/>
              <a:t>Google</a:t>
            </a:r>
            <a:r>
              <a:rPr lang="ca-ES" dirty="0"/>
              <a:t> </a:t>
            </a:r>
            <a:r>
              <a:rPr lang="ca-ES" dirty="0" err="1"/>
              <a:t>Scholar</a:t>
            </a:r>
            <a:r>
              <a:rPr lang="ca-ES" dirty="0"/>
              <a:t> (es un motor de </a:t>
            </a:r>
            <a:r>
              <a:rPr lang="ca-ES" dirty="0" err="1"/>
              <a:t>búsqueda</a:t>
            </a:r>
            <a:r>
              <a:rPr lang="ca-ES" dirty="0"/>
              <a:t>, no una base de </a:t>
            </a:r>
            <a:r>
              <a:rPr lang="ca-ES" dirty="0" err="1"/>
              <a:t>datos</a:t>
            </a:r>
            <a:r>
              <a:rPr lang="ca-ES" dirty="0"/>
              <a:t> de </a:t>
            </a:r>
            <a:r>
              <a:rPr lang="ca-ES" dirty="0" err="1"/>
              <a:t>indización</a:t>
            </a:r>
            <a:r>
              <a:rPr lang="ca-ES" dirty="0"/>
              <a:t>)</a:t>
            </a:r>
            <a:endParaRPr lang="en-US" dirty="0"/>
          </a:p>
          <a:p>
            <a:pPr marL="0" indent="0">
              <a:buNone/>
            </a:pPr>
            <a:endParaRPr lang="en-GB" dirty="0"/>
          </a:p>
        </p:txBody>
      </p:sp>
    </p:spTree>
    <p:extLst>
      <p:ext uri="{BB962C8B-B14F-4D97-AF65-F5344CB8AC3E}">
        <p14:creationId xmlns:p14="http://schemas.microsoft.com/office/powerpoint/2010/main" val="382865334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7"/>
            <a:ext cx="8334442" cy="525617"/>
          </a:xfrm>
        </p:spPr>
        <p:txBody>
          <a:bodyPr/>
          <a:lstStyle/>
          <a:p>
            <a:r>
              <a:rPr lang="en-US" dirty="0" err="1"/>
              <a:t>Editoriales</a:t>
            </a:r>
            <a:r>
              <a:rPr lang="en-US" dirty="0"/>
              <a:t> </a:t>
            </a:r>
            <a:r>
              <a:rPr lang="en-US" dirty="0" err="1"/>
              <a:t>depredadoras</a:t>
            </a:r>
            <a:r>
              <a:rPr lang="en-US" dirty="0"/>
              <a:t> </a:t>
            </a:r>
            <a:endParaRPr lang="en-GB" dirty="0"/>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504738" y="1102996"/>
            <a:ext cx="7877262" cy="3543299"/>
          </a:xfrm>
        </p:spPr>
        <p:txBody>
          <a:bodyPr>
            <a:normAutofit lnSpcReduction="10000"/>
          </a:bodyPr>
          <a:lstStyle/>
          <a:p>
            <a:pPr algn="just">
              <a:buFont typeface="Wingdings" panose="05000000000000000000" pitchFamily="2" charset="2"/>
              <a:buChar char="ü"/>
            </a:pPr>
            <a:r>
              <a:rPr lang="es-ES" b="1" dirty="0"/>
              <a:t>Revisión por pares -</a:t>
            </a:r>
            <a:r>
              <a:rPr lang="es-ES" dirty="0"/>
              <a:t> </a:t>
            </a:r>
            <a:r>
              <a:rPr lang="es-ES" sz="1500" dirty="0"/>
              <a:t>Supuesta revisión por pares y rápida aceptación de la publicación </a:t>
            </a:r>
          </a:p>
          <a:p>
            <a:pPr algn="just">
              <a:buFont typeface="Wingdings" panose="05000000000000000000" pitchFamily="2" charset="2"/>
              <a:buChar char="ü"/>
            </a:pPr>
            <a:r>
              <a:rPr lang="es-ES" b="1" dirty="0"/>
              <a:t>Web de la revista - </a:t>
            </a:r>
            <a:r>
              <a:rPr lang="es-ES" sz="1500" dirty="0"/>
              <a:t>Poco profesional. Podría ser la réplica de una revista de prestigio. Posibles errores ortográficos y gramaticales</a:t>
            </a:r>
          </a:p>
          <a:p>
            <a:pPr algn="just">
              <a:buFont typeface="Wingdings" panose="05000000000000000000" pitchFamily="2" charset="2"/>
              <a:buChar char="ü"/>
            </a:pPr>
            <a:r>
              <a:rPr lang="es-ES" b="1" dirty="0"/>
              <a:t>Acceso abierto -</a:t>
            </a:r>
            <a:r>
              <a:rPr lang="es-ES" dirty="0"/>
              <a:t> </a:t>
            </a:r>
            <a:r>
              <a:rPr lang="es-ES" sz="1500" dirty="0"/>
              <a:t>La revista afirma ser de acceso abierto pero pide la transferencia de los derechos de explotación</a:t>
            </a:r>
            <a:endParaRPr lang="es-ES" sz="1500" dirty="0">
              <a:highlight>
                <a:srgbClr val="FFFF00"/>
              </a:highlight>
            </a:endParaRPr>
          </a:p>
          <a:p>
            <a:pPr algn="just">
              <a:buFont typeface="Wingdings" panose="05000000000000000000" pitchFamily="2" charset="2"/>
              <a:buChar char="ü"/>
            </a:pPr>
            <a:r>
              <a:rPr lang="es-ES" b="1" dirty="0"/>
              <a:t>Artículos -</a:t>
            </a:r>
            <a:r>
              <a:rPr lang="es-ES" dirty="0"/>
              <a:t> </a:t>
            </a:r>
            <a:r>
              <a:rPr lang="es-ES" sz="1500" dirty="0"/>
              <a:t>Frecuencia no regulada. Falta de numeración. Errores básicos en el título y resumen de los artículos. No coincidencia entre el título y el alcance con los resultados. Existencia de contenidos plagiados</a:t>
            </a:r>
          </a:p>
          <a:p>
            <a:pPr algn="just">
              <a:buFont typeface="Wingdings" panose="05000000000000000000" pitchFamily="2" charset="2"/>
              <a:buChar char="ü"/>
            </a:pPr>
            <a:r>
              <a:rPr lang="es-ES" b="1" dirty="0"/>
              <a:t>Falta de transparencia -</a:t>
            </a:r>
            <a:r>
              <a:rPr lang="es-ES" dirty="0"/>
              <a:t> </a:t>
            </a:r>
            <a:r>
              <a:rPr lang="es-ES" sz="1500" dirty="0"/>
              <a:t>No sigue las prácticas defendidas por los organismos internacionales</a:t>
            </a:r>
          </a:p>
          <a:p>
            <a:pPr algn="just">
              <a:buFont typeface="Wingdings" panose="05000000000000000000" pitchFamily="2" charset="2"/>
              <a:buChar char="ü"/>
            </a:pPr>
            <a:endParaRPr lang="en-US" dirty="0"/>
          </a:p>
          <a:p>
            <a:pPr marL="0" indent="0" algn="just">
              <a:buNone/>
            </a:pPr>
            <a:endParaRPr lang="en-GB" dirty="0"/>
          </a:p>
        </p:txBody>
      </p:sp>
    </p:spTree>
    <p:extLst>
      <p:ext uri="{BB962C8B-B14F-4D97-AF65-F5344CB8AC3E}">
        <p14:creationId xmlns:p14="http://schemas.microsoft.com/office/powerpoint/2010/main" val="158799322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s-ES" dirty="0"/>
              <a:t>Para acabar… Recursos de interés </a:t>
            </a: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3238" y="1066896"/>
            <a:ext cx="4695824" cy="33353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6 CuadroTexto"/>
          <p:cNvSpPr txBox="1"/>
          <p:nvPr/>
        </p:nvSpPr>
        <p:spPr>
          <a:xfrm>
            <a:off x="1847851" y="4583172"/>
            <a:ext cx="5647549" cy="369332"/>
          </a:xfrm>
          <a:prstGeom prst="rect">
            <a:avLst/>
          </a:prstGeom>
          <a:noFill/>
        </p:spPr>
        <p:txBody>
          <a:bodyPr wrap="square" rtlCol="0">
            <a:spAutoFit/>
          </a:bodyPr>
          <a:lstStyle/>
          <a:p>
            <a:pPr algn="ctr"/>
            <a:r>
              <a:rPr lang="ca-ES" sz="1800" dirty="0">
                <a:hlinkClick r:id="rId3"/>
              </a:rPr>
              <a:t>www.uab.cat/propietat-intellectual</a:t>
            </a:r>
            <a:endParaRPr lang="ca-ES" sz="1800" dirty="0"/>
          </a:p>
        </p:txBody>
      </p:sp>
    </p:spTree>
    <p:extLst>
      <p:ext uri="{BB962C8B-B14F-4D97-AF65-F5344CB8AC3E}">
        <p14:creationId xmlns:p14="http://schemas.microsoft.com/office/powerpoint/2010/main" val="103989399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CuadroTexto"/>
          <p:cNvSpPr txBox="1"/>
          <p:nvPr/>
        </p:nvSpPr>
        <p:spPr>
          <a:xfrm>
            <a:off x="2231618" y="187950"/>
            <a:ext cx="4915404" cy="369332"/>
          </a:xfrm>
          <a:prstGeom prst="rect">
            <a:avLst/>
          </a:prstGeom>
          <a:noFill/>
        </p:spPr>
        <p:txBody>
          <a:bodyPr wrap="square" lIns="91440" tIns="45720" rIns="91440" bIns="45720" rtlCol="0" anchor="t">
            <a:spAutoFit/>
          </a:bodyPr>
          <a:lstStyle/>
          <a:p>
            <a:pPr algn="ctr"/>
            <a:r>
              <a:rPr lang="ca-ES" sz="1800" dirty="0" err="1"/>
              <a:t>Infografías</a:t>
            </a:r>
            <a:r>
              <a:rPr lang="ca-ES" sz="1800" dirty="0"/>
              <a:t> sobre </a:t>
            </a:r>
            <a:r>
              <a:rPr lang="ca-ES" sz="1800" dirty="0" err="1"/>
              <a:t>derechos</a:t>
            </a:r>
            <a:r>
              <a:rPr lang="ca-ES" sz="1800" dirty="0"/>
              <a:t> de autor</a:t>
            </a:r>
          </a:p>
        </p:txBody>
      </p:sp>
      <p:sp>
        <p:nvSpPr>
          <p:cNvPr id="19" name="18 CuadroTexto"/>
          <p:cNvSpPr txBox="1"/>
          <p:nvPr/>
        </p:nvSpPr>
        <p:spPr>
          <a:xfrm>
            <a:off x="4942828" y="4102601"/>
            <a:ext cx="3145809" cy="276999"/>
          </a:xfrm>
          <a:prstGeom prst="rect">
            <a:avLst/>
          </a:prstGeom>
          <a:noFill/>
        </p:spPr>
        <p:txBody>
          <a:bodyPr wrap="square" rtlCol="0">
            <a:spAutoFit/>
          </a:bodyPr>
          <a:lstStyle/>
          <a:p>
            <a:pPr algn="ctr"/>
            <a:r>
              <a:rPr lang="ca-ES" sz="1200" dirty="0">
                <a:hlinkClick r:id="rId3"/>
              </a:rPr>
              <a:t>ddd.uab.cat/record/250994</a:t>
            </a:r>
            <a:r>
              <a:rPr lang="ca-ES" sz="1200" dirty="0"/>
              <a:t> </a:t>
            </a:r>
          </a:p>
        </p:txBody>
      </p:sp>
      <p:pic>
        <p:nvPicPr>
          <p:cNvPr id="3" name="Imagen 2" descr="Gráfico&#10;&#10;Descripción generada automáticamente con confianza media">
            <a:extLst>
              <a:ext uri="{FF2B5EF4-FFF2-40B4-BE49-F238E27FC236}">
                <a16:creationId xmlns:a16="http://schemas.microsoft.com/office/drawing/2014/main" id="{8F9ACC3F-98F5-488D-A180-04E938D4B2A1}"/>
              </a:ext>
            </a:extLst>
          </p:cNvPr>
          <p:cNvPicPr>
            <a:picLocks noChangeAspect="1"/>
          </p:cNvPicPr>
          <p:nvPr/>
        </p:nvPicPr>
        <p:blipFill>
          <a:blip r:embed="rId4"/>
          <a:stretch>
            <a:fillRect/>
          </a:stretch>
        </p:blipFill>
        <p:spPr>
          <a:xfrm>
            <a:off x="4801233" y="1453821"/>
            <a:ext cx="3429000" cy="2571750"/>
          </a:xfrm>
          <a:prstGeom prst="rect">
            <a:avLst/>
          </a:prstGeom>
          <a:ln w="9525">
            <a:solidFill>
              <a:srgbClr val="79AE02"/>
            </a:solidFill>
          </a:ln>
        </p:spPr>
      </p:pic>
      <p:pic>
        <p:nvPicPr>
          <p:cNvPr id="5" name="Imagen 4" descr="Diagrama, Escala de tiempo&#10;&#10;Descripción generada automáticamente">
            <a:extLst>
              <a:ext uri="{FF2B5EF4-FFF2-40B4-BE49-F238E27FC236}">
                <a16:creationId xmlns:a16="http://schemas.microsoft.com/office/drawing/2014/main" id="{362A3DDB-A788-4125-99A5-EDD76A3E0D0E}"/>
              </a:ext>
            </a:extLst>
          </p:cNvPr>
          <p:cNvPicPr>
            <a:picLocks noChangeAspect="1"/>
          </p:cNvPicPr>
          <p:nvPr/>
        </p:nvPicPr>
        <p:blipFill>
          <a:blip r:embed="rId5"/>
          <a:stretch>
            <a:fillRect/>
          </a:stretch>
        </p:blipFill>
        <p:spPr>
          <a:xfrm>
            <a:off x="852093" y="659274"/>
            <a:ext cx="3200400" cy="3988499"/>
          </a:xfrm>
          <a:prstGeom prst="rect">
            <a:avLst/>
          </a:prstGeom>
          <a:ln>
            <a:solidFill>
              <a:schemeClr val="accent2">
                <a:lumMod val="20000"/>
                <a:lumOff val="80000"/>
              </a:schemeClr>
            </a:solidFill>
          </a:ln>
        </p:spPr>
      </p:pic>
      <p:sp>
        <p:nvSpPr>
          <p:cNvPr id="9" name="18 CuadroTexto">
            <a:extLst>
              <a:ext uri="{FF2B5EF4-FFF2-40B4-BE49-F238E27FC236}">
                <a16:creationId xmlns:a16="http://schemas.microsoft.com/office/drawing/2014/main" id="{A80DCD20-2320-4B85-B8FE-27B0FF1BF29D}"/>
              </a:ext>
            </a:extLst>
          </p:cNvPr>
          <p:cNvSpPr txBox="1"/>
          <p:nvPr/>
        </p:nvSpPr>
        <p:spPr>
          <a:xfrm>
            <a:off x="934072" y="4749765"/>
            <a:ext cx="3036442" cy="276999"/>
          </a:xfrm>
          <a:prstGeom prst="rect">
            <a:avLst/>
          </a:prstGeom>
          <a:noFill/>
        </p:spPr>
        <p:txBody>
          <a:bodyPr wrap="square" rtlCol="0">
            <a:spAutoFit/>
          </a:bodyPr>
          <a:lstStyle/>
          <a:p>
            <a:pPr algn="ctr"/>
            <a:r>
              <a:rPr lang="ca-ES" sz="1200" dirty="0">
                <a:hlinkClick r:id="rId6"/>
              </a:rPr>
              <a:t>ddd.uab.cat/record/250914</a:t>
            </a:r>
            <a:r>
              <a:rPr lang="ca-ES" sz="1200" dirty="0"/>
              <a:t>  </a:t>
            </a:r>
          </a:p>
        </p:txBody>
      </p:sp>
    </p:spTree>
    <p:extLst>
      <p:ext uri="{BB962C8B-B14F-4D97-AF65-F5344CB8AC3E}">
        <p14:creationId xmlns:p14="http://schemas.microsoft.com/office/powerpoint/2010/main" val="98611523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Texto, Chat o mensaje de texto&#10;&#10;Descripción generada automáticamente">
            <a:extLst>
              <a:ext uri="{FF2B5EF4-FFF2-40B4-BE49-F238E27FC236}">
                <a16:creationId xmlns:a16="http://schemas.microsoft.com/office/drawing/2014/main" id="{774798CB-9FB3-4037-838D-7FAD56A3C6FC}"/>
              </a:ext>
            </a:extLst>
          </p:cNvPr>
          <p:cNvPicPr>
            <a:picLocks noChangeAspect="1"/>
          </p:cNvPicPr>
          <p:nvPr/>
        </p:nvPicPr>
        <p:blipFill>
          <a:blip r:embed="rId2"/>
          <a:stretch>
            <a:fillRect/>
          </a:stretch>
        </p:blipFill>
        <p:spPr>
          <a:xfrm>
            <a:off x="888709" y="423752"/>
            <a:ext cx="2757077" cy="4276916"/>
          </a:xfrm>
          <a:prstGeom prst="rect">
            <a:avLst/>
          </a:prstGeom>
          <a:ln>
            <a:solidFill>
              <a:schemeClr val="accent3">
                <a:lumMod val="10000"/>
                <a:lumOff val="90000"/>
              </a:schemeClr>
            </a:solidFill>
          </a:ln>
        </p:spPr>
      </p:pic>
      <p:pic>
        <p:nvPicPr>
          <p:cNvPr id="7" name="Imagen 6" descr="Imagen que contiene Mapa&#10;&#10;Descripción generada automáticamente">
            <a:extLst>
              <a:ext uri="{FF2B5EF4-FFF2-40B4-BE49-F238E27FC236}">
                <a16:creationId xmlns:a16="http://schemas.microsoft.com/office/drawing/2014/main" id="{B561B526-B491-4C32-92CB-D6D677A5570D}"/>
              </a:ext>
            </a:extLst>
          </p:cNvPr>
          <p:cNvPicPr>
            <a:picLocks noChangeAspect="1"/>
          </p:cNvPicPr>
          <p:nvPr/>
        </p:nvPicPr>
        <p:blipFill>
          <a:blip r:embed="rId3"/>
          <a:stretch>
            <a:fillRect/>
          </a:stretch>
        </p:blipFill>
        <p:spPr>
          <a:xfrm>
            <a:off x="4004318" y="276887"/>
            <a:ext cx="2298250" cy="4570645"/>
          </a:xfrm>
          <a:prstGeom prst="rect">
            <a:avLst/>
          </a:prstGeom>
          <a:ln>
            <a:solidFill>
              <a:srgbClr val="FFC000"/>
            </a:solidFill>
          </a:ln>
        </p:spPr>
      </p:pic>
      <p:sp>
        <p:nvSpPr>
          <p:cNvPr id="8" name="18 CuadroTexto">
            <a:extLst>
              <a:ext uri="{FF2B5EF4-FFF2-40B4-BE49-F238E27FC236}">
                <a16:creationId xmlns:a16="http://schemas.microsoft.com/office/drawing/2014/main" id="{C1AAA160-94F7-42DE-A565-53D41CC3B89D}"/>
              </a:ext>
            </a:extLst>
          </p:cNvPr>
          <p:cNvSpPr txBox="1"/>
          <p:nvPr/>
        </p:nvSpPr>
        <p:spPr>
          <a:xfrm>
            <a:off x="6190575" y="1698580"/>
            <a:ext cx="2744021" cy="276999"/>
          </a:xfrm>
          <a:prstGeom prst="rect">
            <a:avLst/>
          </a:prstGeom>
          <a:noFill/>
        </p:spPr>
        <p:txBody>
          <a:bodyPr wrap="square" rtlCol="0">
            <a:spAutoFit/>
          </a:bodyPr>
          <a:lstStyle/>
          <a:p>
            <a:pPr algn="ctr"/>
            <a:r>
              <a:rPr lang="ca-ES" sz="1200" dirty="0">
                <a:hlinkClick r:id="rId4"/>
              </a:rPr>
              <a:t>ddd.uab.cat/record/250915</a:t>
            </a:r>
            <a:r>
              <a:rPr lang="ca-ES" sz="1200" dirty="0"/>
              <a:t>  </a:t>
            </a:r>
          </a:p>
        </p:txBody>
      </p:sp>
    </p:spTree>
    <p:extLst>
      <p:ext uri="{BB962C8B-B14F-4D97-AF65-F5344CB8AC3E}">
        <p14:creationId xmlns:p14="http://schemas.microsoft.com/office/powerpoint/2010/main" val="316908099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CuadroTexto"/>
          <p:cNvSpPr txBox="1"/>
          <p:nvPr/>
        </p:nvSpPr>
        <p:spPr>
          <a:xfrm>
            <a:off x="2238442" y="10948"/>
            <a:ext cx="4915404" cy="369332"/>
          </a:xfrm>
          <a:prstGeom prst="rect">
            <a:avLst/>
          </a:prstGeom>
          <a:noFill/>
        </p:spPr>
        <p:txBody>
          <a:bodyPr wrap="square" rtlCol="0">
            <a:spAutoFit/>
          </a:bodyPr>
          <a:lstStyle/>
          <a:p>
            <a:pPr algn="ctr"/>
            <a:r>
              <a:rPr lang="ca-ES" sz="1800" dirty="0" err="1"/>
              <a:t>Comunicación</a:t>
            </a:r>
            <a:r>
              <a:rPr lang="ca-ES" sz="1800" dirty="0"/>
              <a:t> Científica</a:t>
            </a:r>
          </a:p>
        </p:txBody>
      </p:sp>
      <p:sp>
        <p:nvSpPr>
          <p:cNvPr id="19" name="18 CuadroTexto"/>
          <p:cNvSpPr txBox="1"/>
          <p:nvPr/>
        </p:nvSpPr>
        <p:spPr>
          <a:xfrm>
            <a:off x="994284" y="4539249"/>
            <a:ext cx="7066265" cy="369332"/>
          </a:xfrm>
          <a:prstGeom prst="rect">
            <a:avLst/>
          </a:prstGeom>
          <a:noFill/>
        </p:spPr>
        <p:txBody>
          <a:bodyPr wrap="square" rtlCol="0">
            <a:spAutoFit/>
          </a:bodyPr>
          <a:lstStyle/>
          <a:p>
            <a:pPr algn="ctr"/>
            <a:r>
              <a:rPr lang="ca-ES" sz="1800" dirty="0">
                <a:hlinkClick r:id="rId2"/>
              </a:rPr>
              <a:t>www.uab.cat/biblioteques/comunicacio-recerca</a:t>
            </a:r>
            <a:endParaRPr lang="ca-ES" sz="1800" dirty="0"/>
          </a:p>
        </p:txBody>
      </p:sp>
      <p:grpSp>
        <p:nvGrpSpPr>
          <p:cNvPr id="8" name="7 Grupo"/>
          <p:cNvGrpSpPr/>
          <p:nvPr/>
        </p:nvGrpSpPr>
        <p:grpSpPr>
          <a:xfrm>
            <a:off x="2094305" y="364912"/>
            <a:ext cx="4785167" cy="4108078"/>
            <a:chOff x="2094305" y="364912"/>
            <a:chExt cx="4785167" cy="4108078"/>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94305" y="364912"/>
              <a:ext cx="4785167" cy="3962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6" name="5 Grupo"/>
            <p:cNvGrpSpPr/>
            <p:nvPr/>
          </p:nvGrpSpPr>
          <p:grpSpPr>
            <a:xfrm>
              <a:off x="2982725" y="1578400"/>
              <a:ext cx="3613821" cy="2894590"/>
              <a:chOff x="2959750" y="2094015"/>
              <a:chExt cx="3613821" cy="2631423"/>
            </a:xfrm>
          </p:grpSpPr>
          <p:grpSp>
            <p:nvGrpSpPr>
              <p:cNvPr id="4" name="3 Grupo"/>
              <p:cNvGrpSpPr/>
              <p:nvPr/>
            </p:nvGrpSpPr>
            <p:grpSpPr>
              <a:xfrm>
                <a:off x="2959750" y="2094015"/>
                <a:ext cx="3613270" cy="673872"/>
                <a:chOff x="2959750" y="2094015"/>
                <a:chExt cx="3613270" cy="673872"/>
              </a:xfrm>
            </p:grpSpPr>
            <p:sp>
              <p:nvSpPr>
                <p:cNvPr id="3" name="2 CuadroTexto"/>
                <p:cNvSpPr txBox="1"/>
                <p:nvPr/>
              </p:nvSpPr>
              <p:spPr>
                <a:xfrm>
                  <a:off x="2959750" y="2097405"/>
                  <a:ext cx="600075" cy="251815"/>
                </a:xfrm>
                <a:prstGeom prst="rect">
                  <a:avLst/>
                </a:prstGeom>
                <a:noFill/>
              </p:spPr>
              <p:txBody>
                <a:bodyPr wrap="square" rtlCol="0">
                  <a:spAutoFit/>
                </a:bodyPr>
                <a:lstStyle/>
                <a:p>
                  <a:r>
                    <a:rPr lang="es-ES_tradnl" sz="1200" dirty="0">
                      <a:solidFill>
                        <a:schemeClr val="tx1">
                          <a:lumMod val="75000"/>
                          <a:lumOff val="25000"/>
                        </a:schemeClr>
                      </a:solidFill>
                      <a:latin typeface="Gill Sans MT Condensed" panose="020B0506020104020203" pitchFamily="34" charset="0"/>
                    </a:rPr>
                    <a:t>Escribir</a:t>
                  </a:r>
                  <a:endParaRPr lang="ca-ES" sz="1200" dirty="0">
                    <a:solidFill>
                      <a:schemeClr val="tx1">
                        <a:lumMod val="75000"/>
                        <a:lumOff val="25000"/>
                      </a:schemeClr>
                    </a:solidFill>
                    <a:latin typeface="Gill Sans MT Condensed" panose="020B0506020104020203" pitchFamily="34" charset="0"/>
                  </a:endParaRPr>
                </a:p>
              </p:txBody>
            </p:sp>
            <p:sp>
              <p:nvSpPr>
                <p:cNvPr id="9" name="8 CuadroTexto"/>
                <p:cNvSpPr txBox="1"/>
                <p:nvPr/>
              </p:nvSpPr>
              <p:spPr>
                <a:xfrm>
                  <a:off x="3808925" y="2516072"/>
                  <a:ext cx="443233" cy="251815"/>
                </a:xfrm>
                <a:prstGeom prst="rect">
                  <a:avLst/>
                </a:prstGeom>
                <a:noFill/>
              </p:spPr>
              <p:txBody>
                <a:bodyPr wrap="square" rtlCol="0">
                  <a:spAutoFit/>
                </a:bodyPr>
                <a:lstStyle/>
                <a:p>
                  <a:r>
                    <a:rPr lang="es-ES_tradnl" sz="1200" dirty="0">
                      <a:solidFill>
                        <a:schemeClr val="tx1">
                          <a:lumMod val="75000"/>
                          <a:lumOff val="25000"/>
                        </a:schemeClr>
                      </a:solidFill>
                      <a:latin typeface="Gill Sans MT Condensed" panose="020B0506020104020203" pitchFamily="34" charset="0"/>
                    </a:rPr>
                    <a:t>Citar</a:t>
                  </a:r>
                  <a:endParaRPr lang="ca-ES" sz="1200" dirty="0">
                    <a:solidFill>
                      <a:schemeClr val="tx1">
                        <a:lumMod val="75000"/>
                        <a:lumOff val="25000"/>
                      </a:schemeClr>
                    </a:solidFill>
                    <a:latin typeface="Gill Sans MT Condensed" panose="020B0506020104020203" pitchFamily="34" charset="0"/>
                  </a:endParaRPr>
                </a:p>
              </p:txBody>
            </p:sp>
            <p:sp>
              <p:nvSpPr>
                <p:cNvPr id="11" name="10 CuadroTexto"/>
                <p:cNvSpPr txBox="1"/>
                <p:nvPr/>
              </p:nvSpPr>
              <p:spPr>
                <a:xfrm>
                  <a:off x="4463913" y="2094865"/>
                  <a:ext cx="541430" cy="251815"/>
                </a:xfrm>
                <a:prstGeom prst="rect">
                  <a:avLst/>
                </a:prstGeom>
                <a:noFill/>
              </p:spPr>
              <p:txBody>
                <a:bodyPr wrap="square" rtlCol="0">
                  <a:spAutoFit/>
                </a:bodyPr>
                <a:lstStyle/>
                <a:p>
                  <a:r>
                    <a:rPr lang="es-ES_tradnl" sz="1200" dirty="0">
                      <a:solidFill>
                        <a:schemeClr val="tx1">
                          <a:lumMod val="75000"/>
                          <a:lumOff val="25000"/>
                        </a:schemeClr>
                      </a:solidFill>
                      <a:latin typeface="Gill Sans MT Condensed" panose="020B0506020104020203" pitchFamily="34" charset="0"/>
                    </a:rPr>
                    <a:t>Publicar</a:t>
                  </a:r>
                  <a:endParaRPr lang="ca-ES" sz="1200" dirty="0">
                    <a:solidFill>
                      <a:schemeClr val="tx1">
                        <a:lumMod val="75000"/>
                        <a:lumOff val="25000"/>
                      </a:schemeClr>
                    </a:solidFill>
                    <a:latin typeface="Gill Sans MT Condensed" panose="020B0506020104020203" pitchFamily="34" charset="0"/>
                  </a:endParaRPr>
                </a:p>
              </p:txBody>
            </p:sp>
            <p:sp>
              <p:nvSpPr>
                <p:cNvPr id="12" name="11 CuadroTexto"/>
                <p:cNvSpPr txBox="1"/>
                <p:nvPr/>
              </p:nvSpPr>
              <p:spPr>
                <a:xfrm>
                  <a:off x="6019972" y="2094015"/>
                  <a:ext cx="553048" cy="251815"/>
                </a:xfrm>
                <a:prstGeom prst="rect">
                  <a:avLst/>
                </a:prstGeom>
                <a:noFill/>
              </p:spPr>
              <p:txBody>
                <a:bodyPr wrap="square" rtlCol="0">
                  <a:spAutoFit/>
                </a:bodyPr>
                <a:lstStyle/>
                <a:p>
                  <a:r>
                    <a:rPr lang="es-ES_tradnl" sz="1200" dirty="0">
                      <a:solidFill>
                        <a:schemeClr val="tx1">
                          <a:lumMod val="75000"/>
                          <a:lumOff val="25000"/>
                        </a:schemeClr>
                      </a:solidFill>
                      <a:latin typeface="Gill Sans MT Condensed" panose="020B0506020104020203" pitchFamily="34" charset="0"/>
                    </a:rPr>
                    <a:t>Difundir</a:t>
                  </a:r>
                  <a:endParaRPr lang="ca-ES" sz="1200" dirty="0">
                    <a:solidFill>
                      <a:schemeClr val="tx1">
                        <a:lumMod val="75000"/>
                        <a:lumOff val="25000"/>
                      </a:schemeClr>
                    </a:solidFill>
                    <a:latin typeface="Gill Sans MT Condensed" panose="020B0506020104020203" pitchFamily="34" charset="0"/>
                  </a:endParaRPr>
                </a:p>
              </p:txBody>
            </p:sp>
            <p:sp>
              <p:nvSpPr>
                <p:cNvPr id="13" name="12 CuadroTexto"/>
                <p:cNvSpPr txBox="1"/>
                <p:nvPr/>
              </p:nvSpPr>
              <p:spPr>
                <a:xfrm>
                  <a:off x="5024734" y="2512611"/>
                  <a:ext cx="1134140" cy="251815"/>
                </a:xfrm>
                <a:prstGeom prst="rect">
                  <a:avLst/>
                </a:prstGeom>
                <a:noFill/>
              </p:spPr>
              <p:txBody>
                <a:bodyPr wrap="square" rtlCol="0">
                  <a:spAutoFit/>
                </a:bodyPr>
                <a:lstStyle/>
                <a:p>
                  <a:r>
                    <a:rPr lang="es-ES_tradnl" sz="1200" dirty="0">
                      <a:solidFill>
                        <a:schemeClr val="tx1">
                          <a:lumMod val="75000"/>
                          <a:lumOff val="25000"/>
                        </a:schemeClr>
                      </a:solidFill>
                      <a:latin typeface="Gill Sans MT Condensed" panose="020B0506020104020203" pitchFamily="34" charset="0"/>
                    </a:rPr>
                    <a:t>Publicar en abierto</a:t>
                  </a:r>
                  <a:endParaRPr lang="ca-ES" sz="1200" dirty="0">
                    <a:solidFill>
                      <a:schemeClr val="tx1">
                        <a:lumMod val="75000"/>
                        <a:lumOff val="25000"/>
                      </a:schemeClr>
                    </a:solidFill>
                    <a:latin typeface="Gill Sans MT Condensed" panose="020B0506020104020203" pitchFamily="34" charset="0"/>
                  </a:endParaRPr>
                </a:p>
              </p:txBody>
            </p:sp>
          </p:grpSp>
          <p:grpSp>
            <p:nvGrpSpPr>
              <p:cNvPr id="5" name="4 Grupo"/>
              <p:cNvGrpSpPr/>
              <p:nvPr/>
            </p:nvGrpSpPr>
            <p:grpSpPr>
              <a:xfrm>
                <a:off x="3293499" y="4064903"/>
                <a:ext cx="3280072" cy="660535"/>
                <a:chOff x="3293499" y="4064903"/>
                <a:chExt cx="3280072" cy="660535"/>
              </a:xfrm>
            </p:grpSpPr>
            <p:sp>
              <p:nvSpPr>
                <p:cNvPr id="14" name="13 CuadroTexto"/>
                <p:cNvSpPr txBox="1"/>
                <p:nvPr/>
              </p:nvSpPr>
              <p:spPr>
                <a:xfrm>
                  <a:off x="3293499" y="4064903"/>
                  <a:ext cx="664927" cy="419692"/>
                </a:xfrm>
                <a:prstGeom prst="rect">
                  <a:avLst/>
                </a:prstGeom>
                <a:noFill/>
              </p:spPr>
              <p:txBody>
                <a:bodyPr wrap="square" rtlCol="0">
                  <a:spAutoFit/>
                </a:bodyPr>
                <a:lstStyle/>
                <a:p>
                  <a:pPr algn="ctr"/>
                  <a:r>
                    <a:rPr lang="es-ES_tradnl" sz="1200" dirty="0">
                      <a:solidFill>
                        <a:schemeClr val="tx1">
                          <a:lumMod val="75000"/>
                          <a:lumOff val="25000"/>
                        </a:schemeClr>
                      </a:solidFill>
                      <a:latin typeface="Gill Sans MT Condensed" panose="020B0506020104020203" pitchFamily="34" charset="0"/>
                    </a:rPr>
                    <a:t>Gestionar Currículum</a:t>
                  </a:r>
                  <a:endParaRPr lang="ca-ES" sz="1200" dirty="0">
                    <a:solidFill>
                      <a:schemeClr val="tx1">
                        <a:lumMod val="75000"/>
                        <a:lumOff val="25000"/>
                      </a:schemeClr>
                    </a:solidFill>
                    <a:latin typeface="Gill Sans MT Condensed" panose="020B0506020104020203" pitchFamily="34" charset="0"/>
                  </a:endParaRPr>
                </a:p>
              </p:txBody>
            </p:sp>
            <p:sp>
              <p:nvSpPr>
                <p:cNvPr id="15" name="14 CuadroTexto"/>
                <p:cNvSpPr txBox="1"/>
                <p:nvPr/>
              </p:nvSpPr>
              <p:spPr>
                <a:xfrm>
                  <a:off x="3948927" y="4473623"/>
                  <a:ext cx="885276" cy="251815"/>
                </a:xfrm>
                <a:prstGeom prst="rect">
                  <a:avLst/>
                </a:prstGeom>
                <a:noFill/>
              </p:spPr>
              <p:txBody>
                <a:bodyPr wrap="square" rtlCol="0">
                  <a:spAutoFit/>
                </a:bodyPr>
                <a:lstStyle/>
                <a:p>
                  <a:r>
                    <a:rPr lang="es-ES_tradnl" sz="1200" dirty="0">
                      <a:solidFill>
                        <a:schemeClr val="tx1">
                          <a:lumMod val="75000"/>
                          <a:lumOff val="25000"/>
                        </a:schemeClr>
                      </a:solidFill>
                      <a:latin typeface="Gill Sans MT Condensed" panose="020B0506020104020203" pitchFamily="34" charset="0"/>
                    </a:rPr>
                    <a:t>Valorar Autores</a:t>
                  </a:r>
                  <a:endParaRPr lang="ca-ES" sz="1200" dirty="0">
                    <a:solidFill>
                      <a:schemeClr val="tx1">
                        <a:lumMod val="75000"/>
                        <a:lumOff val="25000"/>
                      </a:schemeClr>
                    </a:solidFill>
                    <a:latin typeface="Gill Sans MT Condensed" panose="020B0506020104020203" pitchFamily="34" charset="0"/>
                  </a:endParaRPr>
                </a:p>
              </p:txBody>
            </p:sp>
            <p:sp>
              <p:nvSpPr>
                <p:cNvPr id="16" name="15 CuadroTexto"/>
                <p:cNvSpPr txBox="1"/>
                <p:nvPr/>
              </p:nvSpPr>
              <p:spPr>
                <a:xfrm>
                  <a:off x="4696144" y="4064932"/>
                  <a:ext cx="969848" cy="419692"/>
                </a:xfrm>
                <a:prstGeom prst="rect">
                  <a:avLst/>
                </a:prstGeom>
                <a:noFill/>
              </p:spPr>
              <p:txBody>
                <a:bodyPr wrap="square" rtlCol="0">
                  <a:spAutoFit/>
                </a:bodyPr>
                <a:lstStyle/>
                <a:p>
                  <a:pPr algn="ctr"/>
                  <a:r>
                    <a:rPr lang="es-ES_tradnl" sz="1200" dirty="0">
                      <a:solidFill>
                        <a:schemeClr val="tx1">
                          <a:lumMod val="75000"/>
                          <a:lumOff val="25000"/>
                        </a:schemeClr>
                      </a:solidFill>
                      <a:latin typeface="Gill Sans MT Condensed" panose="020B0506020104020203" pitchFamily="34" charset="0"/>
                    </a:rPr>
                    <a:t>Valorar Publicaciones</a:t>
                  </a:r>
                  <a:endParaRPr lang="ca-ES" sz="1200" dirty="0">
                    <a:solidFill>
                      <a:schemeClr val="tx1">
                        <a:lumMod val="75000"/>
                        <a:lumOff val="25000"/>
                      </a:schemeClr>
                    </a:solidFill>
                    <a:latin typeface="Gill Sans MT Condensed" panose="020B0506020104020203" pitchFamily="34" charset="0"/>
                  </a:endParaRPr>
                </a:p>
              </p:txBody>
            </p:sp>
            <p:sp>
              <p:nvSpPr>
                <p:cNvPr id="17" name="16 CuadroTexto"/>
                <p:cNvSpPr txBox="1"/>
                <p:nvPr/>
              </p:nvSpPr>
              <p:spPr>
                <a:xfrm>
                  <a:off x="5427193" y="4472531"/>
                  <a:ext cx="1146378" cy="251815"/>
                </a:xfrm>
                <a:prstGeom prst="rect">
                  <a:avLst/>
                </a:prstGeom>
                <a:noFill/>
              </p:spPr>
              <p:txBody>
                <a:bodyPr wrap="square" rtlCol="0">
                  <a:spAutoFit/>
                </a:bodyPr>
                <a:lstStyle/>
                <a:p>
                  <a:r>
                    <a:rPr lang="es-ES_tradnl" sz="1200" dirty="0">
                      <a:solidFill>
                        <a:schemeClr val="tx1">
                          <a:lumMod val="75000"/>
                          <a:lumOff val="25000"/>
                        </a:schemeClr>
                      </a:solidFill>
                      <a:latin typeface="Gill Sans MT Condensed" panose="020B0506020104020203" pitchFamily="34" charset="0"/>
                    </a:rPr>
                    <a:t>Producción científica</a:t>
                  </a:r>
                  <a:endParaRPr lang="ca-ES" sz="1200" dirty="0">
                    <a:solidFill>
                      <a:schemeClr val="tx1">
                        <a:lumMod val="75000"/>
                        <a:lumOff val="25000"/>
                      </a:schemeClr>
                    </a:solidFill>
                    <a:latin typeface="Gill Sans MT Condensed" panose="020B0506020104020203" pitchFamily="34" charset="0"/>
                  </a:endParaRPr>
                </a:p>
              </p:txBody>
            </p:sp>
          </p:grpSp>
        </p:gr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15407" y="404235"/>
              <a:ext cx="1389771" cy="228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94306" y="2475869"/>
              <a:ext cx="2069524" cy="2574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298409637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Imatge 2">
            <a:extLst>
              <a:ext uri="{FF2B5EF4-FFF2-40B4-BE49-F238E27FC236}">
                <a16:creationId xmlns:a16="http://schemas.microsoft.com/office/drawing/2014/main" id="{5DEE5266-F007-4945-9DB8-A96A20A4575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22754" y="85061"/>
            <a:ext cx="6538733" cy="4890651"/>
          </a:xfrm>
          <a:prstGeom prst="rect">
            <a:avLst/>
          </a:prstGeom>
        </p:spPr>
      </p:pic>
    </p:spTree>
    <p:extLst>
      <p:ext uri="{BB962C8B-B14F-4D97-AF65-F5344CB8AC3E}">
        <p14:creationId xmlns:p14="http://schemas.microsoft.com/office/powerpoint/2010/main" val="72637741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523784" y="333954"/>
            <a:ext cx="8191591" cy="525617"/>
          </a:xfrm>
        </p:spPr>
        <p:txBody>
          <a:bodyPr/>
          <a:lstStyle/>
          <a:p>
            <a:r>
              <a:rPr lang="ca-ES" dirty="0"/>
              <a:t>Para acabar</a:t>
            </a:r>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761868" y="1097280"/>
            <a:ext cx="8012308" cy="3577574"/>
          </a:xfrm>
        </p:spPr>
        <p:txBody>
          <a:bodyPr vert="horz" lIns="81628" tIns="40814" rIns="81628" bIns="40814" rtlCol="0" anchor="t">
            <a:noAutofit/>
          </a:bodyPr>
          <a:lstStyle/>
          <a:p>
            <a:pPr marL="0" indent="0">
              <a:buNone/>
            </a:pPr>
            <a:r>
              <a:rPr lang="es-ES" sz="1800" dirty="0"/>
              <a:t>A través del correo electrónico recibiréis:</a:t>
            </a:r>
          </a:p>
          <a:p>
            <a:pPr marL="612140" lvl="1" indent="-203835"/>
            <a:r>
              <a:rPr lang="es-ES" sz="1600" dirty="0"/>
              <a:t>El </a:t>
            </a:r>
            <a:r>
              <a:rPr lang="es-ES" sz="1600" b="1" dirty="0">
                <a:solidFill>
                  <a:srgbClr val="145C72"/>
                </a:solidFill>
              </a:rPr>
              <a:t>certificado</a:t>
            </a:r>
            <a:r>
              <a:rPr lang="es-ES" sz="1600" dirty="0"/>
              <a:t> de asistencia</a:t>
            </a:r>
            <a:endParaRPr lang="es-ES" sz="1600"/>
          </a:p>
          <a:p>
            <a:pPr marL="612140" lvl="1" indent="-203835"/>
            <a:r>
              <a:rPr lang="es-ES" sz="1600" dirty="0"/>
              <a:t>Preguntas y respuestas que no se hayan podido responder durante </a:t>
            </a:r>
            <a:r>
              <a:rPr lang="es-ES" sz="1600"/>
              <a:t>la sesión</a:t>
            </a:r>
            <a:endParaRPr lang="es-ES" sz="16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47667" y="188179"/>
            <a:ext cx="609334" cy="6115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808622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s-ES" dirty="0"/>
              <a:t>Empezamos… </a:t>
            </a:r>
          </a:p>
        </p:txBody>
      </p:sp>
      <p:sp>
        <p:nvSpPr>
          <p:cNvPr id="4" name="6 CuadroTexto"/>
          <p:cNvSpPr txBox="1"/>
          <p:nvPr/>
        </p:nvSpPr>
        <p:spPr>
          <a:xfrm>
            <a:off x="435128" y="1426136"/>
            <a:ext cx="7327812" cy="2000548"/>
          </a:xfrm>
          <a:prstGeom prst="rect">
            <a:avLst/>
          </a:prstGeom>
          <a:noFill/>
        </p:spPr>
        <p:txBody>
          <a:bodyPr wrap="square" rtlCol="0">
            <a:spAutoFit/>
          </a:bodyPr>
          <a:lstStyle/>
          <a:p>
            <a:endParaRPr lang="es-ES" sz="2800" dirty="0"/>
          </a:p>
          <a:p>
            <a:pPr algn="ctr"/>
            <a:r>
              <a:rPr lang="es-ES" sz="2400" dirty="0">
                <a:solidFill>
                  <a:schemeClr val="tx1">
                    <a:lumMod val="75000"/>
                    <a:lumOff val="25000"/>
                  </a:schemeClr>
                </a:solidFill>
              </a:rPr>
              <a:t>Encontraréis esta presentación en</a:t>
            </a:r>
          </a:p>
          <a:p>
            <a:pPr algn="ctr"/>
            <a:endParaRPr lang="ca-ES" sz="2400" dirty="0"/>
          </a:p>
          <a:p>
            <a:pPr algn="ctr"/>
            <a:r>
              <a:rPr lang="ca-ES" sz="2400" dirty="0">
                <a:hlinkClick r:id="rId2"/>
              </a:rPr>
              <a:t>ddd.uab.cat/record/170557</a:t>
            </a:r>
            <a:endParaRPr lang="ca-ES" sz="2400" dirty="0"/>
          </a:p>
          <a:p>
            <a:endParaRPr lang="ca-ES" sz="2400" dirty="0"/>
          </a:p>
        </p:txBody>
      </p:sp>
      <p:pic>
        <p:nvPicPr>
          <p:cNvPr id="5" name="Imatge 7" descr="ddd_logo_150x129.gif"/>
          <p:cNvPicPr>
            <a:picLocks noChangeAspect="1"/>
          </p:cNvPicPr>
          <p:nvPr/>
        </p:nvPicPr>
        <p:blipFill>
          <a:blip r:embed="rId3" cstate="print"/>
          <a:stretch>
            <a:fillRect/>
          </a:stretch>
        </p:blipFill>
        <p:spPr>
          <a:xfrm>
            <a:off x="6768568" y="1527107"/>
            <a:ext cx="994372" cy="855160"/>
          </a:xfrm>
          <a:prstGeom prst="rect">
            <a:avLst/>
          </a:prstGeom>
        </p:spPr>
      </p:pic>
    </p:spTree>
    <p:extLst>
      <p:ext uri="{BB962C8B-B14F-4D97-AF65-F5344CB8AC3E}">
        <p14:creationId xmlns:p14="http://schemas.microsoft.com/office/powerpoint/2010/main" val="183411745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Shape 306"/>
        <p:cNvGrpSpPr/>
        <p:nvPr/>
      </p:nvGrpSpPr>
      <p:grpSpPr>
        <a:xfrm>
          <a:off x="0" y="0"/>
          <a:ext cx="0" cy="0"/>
          <a:chOff x="0" y="0"/>
          <a:chExt cx="0" cy="0"/>
        </a:xfrm>
      </p:grpSpPr>
      <p:sp>
        <p:nvSpPr>
          <p:cNvPr id="307" name="Google Shape;307;p37"/>
          <p:cNvSpPr txBox="1"/>
          <p:nvPr/>
        </p:nvSpPr>
        <p:spPr>
          <a:xfrm>
            <a:off x="1119962" y="3292363"/>
            <a:ext cx="4416300" cy="754800"/>
          </a:xfrm>
          <a:prstGeom prst="rect">
            <a:avLst/>
          </a:prstGeom>
          <a:noFill/>
          <a:ln>
            <a:noFill/>
          </a:ln>
        </p:spPr>
        <p:txBody>
          <a:bodyPr spcFirstLastPara="1" wrap="square" lIns="83800" tIns="41875" rIns="83800" bIns="41875" anchor="ctr" anchorCtr="0">
            <a:noAutofit/>
          </a:bodyPr>
          <a:lstStyle/>
          <a:p>
            <a:pPr marL="0" marR="0" lvl="0" indent="0" algn="ctr" rtl="0">
              <a:lnSpc>
                <a:spcPct val="90000"/>
              </a:lnSpc>
              <a:spcBef>
                <a:spcPts val="0"/>
              </a:spcBef>
              <a:spcAft>
                <a:spcPts val="0"/>
              </a:spcAft>
              <a:buClr>
                <a:srgbClr val="595959"/>
              </a:buClr>
              <a:buSzPts val="6000"/>
              <a:buFont typeface="Century Gothic"/>
              <a:buNone/>
            </a:pPr>
            <a:r>
              <a:rPr lang="es-ES" sz="4800" dirty="0">
                <a:solidFill>
                  <a:schemeClr val="accent2"/>
                </a:solidFill>
                <a:latin typeface="Century Gothic"/>
                <a:ea typeface="Century Gothic"/>
                <a:cs typeface="Century Gothic"/>
                <a:sym typeface="Century Gothic"/>
              </a:rPr>
              <a:t>¡Gracias!</a:t>
            </a:r>
          </a:p>
        </p:txBody>
      </p:sp>
      <p:pic>
        <p:nvPicPr>
          <p:cNvPr id="308" name="Google Shape;308;p37"/>
          <p:cNvPicPr preferRelativeResize="0"/>
          <p:nvPr/>
        </p:nvPicPr>
        <p:blipFill rotWithShape="1">
          <a:blip r:embed="rId3">
            <a:alphaModFix/>
          </a:blip>
          <a:srcRect/>
          <a:stretch/>
        </p:blipFill>
        <p:spPr>
          <a:xfrm flipH="1">
            <a:off x="6568806" y="3332927"/>
            <a:ext cx="299700" cy="280012"/>
          </a:xfrm>
          <a:prstGeom prst="rect">
            <a:avLst/>
          </a:prstGeom>
          <a:noFill/>
          <a:ln>
            <a:noFill/>
          </a:ln>
        </p:spPr>
      </p:pic>
      <p:sp>
        <p:nvSpPr>
          <p:cNvPr id="309" name="Google Shape;309;p37"/>
          <p:cNvSpPr txBox="1"/>
          <p:nvPr/>
        </p:nvSpPr>
        <p:spPr>
          <a:xfrm>
            <a:off x="6944703" y="3313636"/>
            <a:ext cx="1731000" cy="318600"/>
          </a:xfrm>
          <a:prstGeom prst="rect">
            <a:avLst/>
          </a:prstGeom>
          <a:noFill/>
          <a:ln>
            <a:noFill/>
          </a:ln>
        </p:spPr>
        <p:txBody>
          <a:bodyPr spcFirstLastPara="1" wrap="square" lIns="83800" tIns="41875" rIns="83800" bIns="41875" anchor="ctr" anchorCtr="0">
            <a:noAutofit/>
          </a:bodyPr>
          <a:lstStyle/>
          <a:p>
            <a:pPr marL="0" marR="0" lvl="0" indent="0" algn="l" rtl="0">
              <a:lnSpc>
                <a:spcPct val="90000"/>
              </a:lnSpc>
              <a:spcBef>
                <a:spcPts val="0"/>
              </a:spcBef>
              <a:spcAft>
                <a:spcPts val="0"/>
              </a:spcAft>
              <a:buNone/>
            </a:pPr>
            <a:r>
              <a:rPr lang="ca-ES" sz="1200" dirty="0">
                <a:solidFill>
                  <a:schemeClr val="accent2"/>
                </a:solidFill>
                <a:latin typeface="Century Gothic"/>
                <a:ea typeface="Century Gothic"/>
                <a:cs typeface="Century Gothic"/>
                <a:sym typeface="Century Gothic"/>
                <a:hlinkClick r:id="rId4"/>
              </a:rPr>
              <a:t>@</a:t>
            </a:r>
            <a:r>
              <a:rPr lang="ca-ES" sz="1200" dirty="0" err="1">
                <a:solidFill>
                  <a:schemeClr val="accent2"/>
                </a:solidFill>
                <a:latin typeface="Century Gothic"/>
                <a:ea typeface="Century Gothic"/>
                <a:cs typeface="Century Gothic"/>
                <a:sym typeface="Century Gothic"/>
                <a:hlinkClick r:id="rId4"/>
              </a:rPr>
              <a:t>biblioteques_UAB</a:t>
            </a:r>
            <a:endParaRPr sz="1200" dirty="0">
              <a:solidFill>
                <a:schemeClr val="accent2"/>
              </a:solidFill>
              <a:latin typeface="Century Gothic"/>
              <a:ea typeface="Century Gothic"/>
              <a:cs typeface="Century Gothic"/>
              <a:sym typeface="Century Gothic"/>
            </a:endParaRPr>
          </a:p>
        </p:txBody>
      </p:sp>
      <p:pic>
        <p:nvPicPr>
          <p:cNvPr id="311" name="Google Shape;311;p37"/>
          <p:cNvPicPr preferRelativeResize="0"/>
          <p:nvPr/>
        </p:nvPicPr>
        <p:blipFill>
          <a:blip r:embed="rId5">
            <a:alphaModFix/>
          </a:blip>
          <a:stretch>
            <a:fillRect/>
          </a:stretch>
        </p:blipFill>
        <p:spPr>
          <a:xfrm>
            <a:off x="2247163" y="918900"/>
            <a:ext cx="2161875" cy="2161875"/>
          </a:xfrm>
          <a:prstGeom prst="rect">
            <a:avLst/>
          </a:prstGeom>
          <a:noFill/>
          <a:ln>
            <a:noFill/>
          </a:ln>
        </p:spPr>
      </p:pic>
      <p:sp>
        <p:nvSpPr>
          <p:cNvPr id="312" name="Google Shape;312;p37"/>
          <p:cNvSpPr txBox="1"/>
          <p:nvPr/>
        </p:nvSpPr>
        <p:spPr>
          <a:xfrm>
            <a:off x="6944703" y="2898700"/>
            <a:ext cx="1731000" cy="318600"/>
          </a:xfrm>
          <a:prstGeom prst="rect">
            <a:avLst/>
          </a:prstGeom>
          <a:noFill/>
          <a:ln>
            <a:noFill/>
          </a:ln>
        </p:spPr>
        <p:txBody>
          <a:bodyPr spcFirstLastPara="1" wrap="square" lIns="83800" tIns="41875" rIns="83800" bIns="41875" anchor="ctr" anchorCtr="0">
            <a:noAutofit/>
          </a:bodyPr>
          <a:lstStyle/>
          <a:p>
            <a:pPr marL="0" marR="0" lvl="0" indent="0" algn="l" rtl="0">
              <a:lnSpc>
                <a:spcPct val="90000"/>
              </a:lnSpc>
              <a:spcBef>
                <a:spcPts val="0"/>
              </a:spcBef>
              <a:spcAft>
                <a:spcPts val="0"/>
              </a:spcAft>
              <a:buNone/>
            </a:pPr>
            <a:r>
              <a:rPr lang="ca-ES" sz="1200" dirty="0">
                <a:solidFill>
                  <a:schemeClr val="accent2"/>
                </a:solidFill>
                <a:latin typeface="Century Gothic"/>
                <a:ea typeface="Century Gothic"/>
                <a:cs typeface="Century Gothic"/>
                <a:sym typeface="Century Gothic"/>
                <a:hlinkClick r:id="rId6"/>
              </a:rPr>
              <a:t>@</a:t>
            </a:r>
            <a:r>
              <a:rPr lang="ca-ES" sz="1200" dirty="0" err="1">
                <a:solidFill>
                  <a:schemeClr val="accent2"/>
                </a:solidFill>
                <a:latin typeface="Century Gothic"/>
                <a:ea typeface="Century Gothic"/>
                <a:cs typeface="Century Gothic"/>
                <a:sym typeface="Century Gothic"/>
                <a:hlinkClick r:id="rId6"/>
              </a:rPr>
              <a:t>bibliotequesUAB</a:t>
            </a:r>
            <a:endParaRPr sz="1200" dirty="0">
              <a:solidFill>
                <a:schemeClr val="accent2"/>
              </a:solidFill>
              <a:latin typeface="Century Gothic"/>
              <a:ea typeface="Century Gothic"/>
              <a:cs typeface="Century Gothic"/>
              <a:sym typeface="Century Gothic"/>
            </a:endParaRPr>
          </a:p>
        </p:txBody>
      </p:sp>
      <p:pic>
        <p:nvPicPr>
          <p:cNvPr id="313" name="Google Shape;313;p37"/>
          <p:cNvPicPr preferRelativeResize="0"/>
          <p:nvPr/>
        </p:nvPicPr>
        <p:blipFill>
          <a:blip r:embed="rId7">
            <a:alphaModFix/>
          </a:blip>
          <a:stretch>
            <a:fillRect/>
          </a:stretch>
        </p:blipFill>
        <p:spPr>
          <a:xfrm>
            <a:off x="6515502" y="2943691"/>
            <a:ext cx="406309" cy="228549"/>
          </a:xfrm>
          <a:prstGeom prst="rect">
            <a:avLst/>
          </a:prstGeom>
          <a:noFill/>
          <a:ln>
            <a:noFill/>
          </a:ln>
        </p:spPr>
      </p:pic>
      <p:sp>
        <p:nvSpPr>
          <p:cNvPr id="314" name="Google Shape;314;p37"/>
          <p:cNvSpPr txBox="1"/>
          <p:nvPr/>
        </p:nvSpPr>
        <p:spPr>
          <a:xfrm>
            <a:off x="6944703" y="3728581"/>
            <a:ext cx="1731000" cy="318600"/>
          </a:xfrm>
          <a:prstGeom prst="rect">
            <a:avLst/>
          </a:prstGeom>
          <a:noFill/>
          <a:ln>
            <a:noFill/>
          </a:ln>
        </p:spPr>
        <p:txBody>
          <a:bodyPr spcFirstLastPara="1" wrap="square" lIns="83800" tIns="41875" rIns="83800" bIns="41875" anchor="ctr" anchorCtr="0">
            <a:noAutofit/>
          </a:bodyPr>
          <a:lstStyle/>
          <a:p>
            <a:pPr marL="0" marR="0" lvl="0" indent="0" algn="l" rtl="0">
              <a:lnSpc>
                <a:spcPct val="90000"/>
              </a:lnSpc>
              <a:spcBef>
                <a:spcPts val="0"/>
              </a:spcBef>
              <a:spcAft>
                <a:spcPts val="0"/>
              </a:spcAft>
              <a:buNone/>
            </a:pPr>
            <a:r>
              <a:rPr lang="ca-ES" sz="1200" dirty="0">
                <a:solidFill>
                  <a:schemeClr val="accent2"/>
                </a:solidFill>
                <a:latin typeface="Century Gothic"/>
                <a:ea typeface="Century Gothic"/>
                <a:cs typeface="Century Gothic"/>
                <a:sym typeface="Century Gothic"/>
                <a:hlinkClick r:id="rId8"/>
              </a:rPr>
              <a:t>Biblioteques UAB</a:t>
            </a:r>
            <a:endParaRPr sz="1200" dirty="0">
              <a:solidFill>
                <a:schemeClr val="accent2"/>
              </a:solidFill>
              <a:latin typeface="Century Gothic"/>
              <a:ea typeface="Century Gothic"/>
              <a:cs typeface="Century Gothic"/>
              <a:sym typeface="Century Gothic"/>
            </a:endParaRPr>
          </a:p>
        </p:txBody>
      </p:sp>
      <p:pic>
        <p:nvPicPr>
          <p:cNvPr id="315" name="Google Shape;315;p37"/>
          <p:cNvPicPr preferRelativeResize="0"/>
          <p:nvPr/>
        </p:nvPicPr>
        <p:blipFill>
          <a:blip r:embed="rId9">
            <a:alphaModFix/>
          </a:blip>
          <a:stretch>
            <a:fillRect/>
          </a:stretch>
        </p:blipFill>
        <p:spPr>
          <a:xfrm>
            <a:off x="6568806" y="3738036"/>
            <a:ext cx="299700" cy="299700"/>
          </a:xfrm>
          <a:prstGeom prst="rect">
            <a:avLst/>
          </a:prstGeom>
          <a:noFill/>
          <a:ln>
            <a:noFill/>
          </a:ln>
        </p:spPr>
      </p:pic>
      <p:pic>
        <p:nvPicPr>
          <p:cNvPr id="2" name="Imagen 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538823" y="2109727"/>
            <a:ext cx="377952" cy="345971"/>
          </a:xfrm>
          <a:prstGeom prst="rect">
            <a:avLst/>
          </a:prstGeom>
        </p:spPr>
      </p:pic>
      <p:pic>
        <p:nvPicPr>
          <p:cNvPr id="3" name="Imagen 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559303" y="1752068"/>
            <a:ext cx="279822" cy="279822"/>
          </a:xfrm>
          <a:prstGeom prst="rect">
            <a:avLst/>
          </a:prstGeom>
        </p:spPr>
      </p:pic>
      <p:pic>
        <p:nvPicPr>
          <p:cNvPr id="6" name="Imagen 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892066" y="1743716"/>
            <a:ext cx="281413" cy="281413"/>
          </a:xfrm>
          <a:prstGeom prst="rect">
            <a:avLst/>
          </a:prstGeom>
        </p:spPr>
      </p:pic>
      <p:pic>
        <p:nvPicPr>
          <p:cNvPr id="7" name="Imagen 6"/>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122095" y="1707838"/>
            <a:ext cx="319229" cy="319229"/>
          </a:xfrm>
          <a:prstGeom prst="rect">
            <a:avLst/>
          </a:prstGeom>
        </p:spPr>
      </p:pic>
      <p:sp>
        <p:nvSpPr>
          <p:cNvPr id="18" name="Google Shape;312;p37"/>
          <p:cNvSpPr txBox="1"/>
          <p:nvPr/>
        </p:nvSpPr>
        <p:spPr>
          <a:xfrm>
            <a:off x="6944703" y="2538349"/>
            <a:ext cx="1731000" cy="318600"/>
          </a:xfrm>
          <a:prstGeom prst="rect">
            <a:avLst/>
          </a:prstGeom>
          <a:noFill/>
          <a:ln>
            <a:noFill/>
          </a:ln>
        </p:spPr>
        <p:txBody>
          <a:bodyPr spcFirstLastPara="1" wrap="square" lIns="83800" tIns="41875" rIns="83800" bIns="41875" anchor="ctr" anchorCtr="0">
            <a:noAutofit/>
          </a:bodyPr>
          <a:lstStyle/>
          <a:p>
            <a:pPr marL="0" marR="0" lvl="0" indent="0" algn="l" rtl="0">
              <a:lnSpc>
                <a:spcPct val="90000"/>
              </a:lnSpc>
              <a:spcBef>
                <a:spcPts val="0"/>
              </a:spcBef>
              <a:spcAft>
                <a:spcPts val="0"/>
              </a:spcAft>
              <a:buNone/>
            </a:pPr>
            <a:r>
              <a:rPr lang="ca-ES" sz="1200" dirty="0" err="1">
                <a:solidFill>
                  <a:schemeClr val="accent2"/>
                </a:solidFill>
                <a:latin typeface="Century Gothic"/>
                <a:ea typeface="Century Gothic"/>
                <a:cs typeface="Century Gothic"/>
                <a:sym typeface="Century Gothic"/>
                <a:hlinkClick r:id="rId14"/>
              </a:rPr>
              <a:t>Pregunt</a:t>
            </a:r>
            <a:r>
              <a:rPr lang="ca-ES" sz="1200" dirty="0">
                <a:solidFill>
                  <a:schemeClr val="accent2"/>
                </a:solidFill>
                <a:latin typeface="Century Gothic"/>
                <a:ea typeface="Century Gothic"/>
                <a:cs typeface="Century Gothic"/>
                <a:sym typeface="Century Gothic"/>
                <a:hlinkClick r:id="rId14"/>
              </a:rPr>
              <a:t>@</a:t>
            </a:r>
            <a:endParaRPr sz="1200" dirty="0">
              <a:solidFill>
                <a:schemeClr val="accent2"/>
              </a:solidFill>
              <a:latin typeface="Century Gothic"/>
              <a:ea typeface="Century Gothic"/>
              <a:cs typeface="Century Gothic"/>
              <a:sym typeface="Century Gothic"/>
            </a:endParaRPr>
          </a:p>
        </p:txBody>
      </p:sp>
      <p:sp>
        <p:nvSpPr>
          <p:cNvPr id="19" name="Google Shape;312;p37"/>
          <p:cNvSpPr txBox="1"/>
          <p:nvPr/>
        </p:nvSpPr>
        <p:spPr>
          <a:xfrm>
            <a:off x="7349121" y="1729343"/>
            <a:ext cx="1542631" cy="318600"/>
          </a:xfrm>
          <a:prstGeom prst="rect">
            <a:avLst/>
          </a:prstGeom>
          <a:noFill/>
          <a:ln>
            <a:noFill/>
          </a:ln>
        </p:spPr>
        <p:txBody>
          <a:bodyPr spcFirstLastPara="1" wrap="square" lIns="83800" tIns="41875" rIns="83800" bIns="41875" anchor="ctr" anchorCtr="0">
            <a:noAutofit/>
          </a:bodyPr>
          <a:lstStyle/>
          <a:p>
            <a:pPr marL="0" marR="0" lvl="0" indent="0" algn="l" rtl="0">
              <a:lnSpc>
                <a:spcPct val="90000"/>
              </a:lnSpc>
              <a:spcBef>
                <a:spcPts val="0"/>
              </a:spcBef>
              <a:spcAft>
                <a:spcPts val="0"/>
              </a:spcAft>
              <a:buNone/>
            </a:pPr>
            <a:r>
              <a:rPr lang="ca-ES" sz="1200" dirty="0">
                <a:solidFill>
                  <a:schemeClr val="accent2"/>
                </a:solidFill>
                <a:latin typeface="Century Gothic"/>
                <a:ea typeface="Century Gothic"/>
                <a:cs typeface="Century Gothic"/>
                <a:sym typeface="Century Gothic"/>
                <a:hlinkClick r:id="rId15"/>
              </a:rPr>
              <a:t>Biblioteques UAB</a:t>
            </a:r>
            <a:endParaRPr sz="1200" dirty="0">
              <a:solidFill>
                <a:schemeClr val="accent2"/>
              </a:solidFill>
              <a:latin typeface="Century Gothic"/>
              <a:ea typeface="Century Gothic"/>
              <a:cs typeface="Century Gothic"/>
              <a:sym typeface="Century Gothic"/>
            </a:endParaRPr>
          </a:p>
        </p:txBody>
      </p:sp>
      <p:pic>
        <p:nvPicPr>
          <p:cNvPr id="10" name="Imagen 9"/>
          <p:cNvPicPr>
            <a:picLocks noChangeAspect="1"/>
          </p:cNvPicPr>
          <p:nvPr/>
        </p:nvPicPr>
        <p:blipFill>
          <a:blip r:embed="rId16"/>
          <a:stretch>
            <a:fillRect/>
          </a:stretch>
        </p:blipFill>
        <p:spPr>
          <a:xfrm>
            <a:off x="6541784" y="2543460"/>
            <a:ext cx="353744" cy="275134"/>
          </a:xfrm>
          <a:prstGeom prst="rect">
            <a:avLst/>
          </a:prstGeom>
        </p:spPr>
      </p:pic>
      <p:sp>
        <p:nvSpPr>
          <p:cNvPr id="23" name="Google Shape;312;p37"/>
          <p:cNvSpPr txBox="1"/>
          <p:nvPr/>
        </p:nvSpPr>
        <p:spPr>
          <a:xfrm>
            <a:off x="6944703" y="2123413"/>
            <a:ext cx="1731000" cy="318600"/>
          </a:xfrm>
          <a:prstGeom prst="rect">
            <a:avLst/>
          </a:prstGeom>
          <a:noFill/>
          <a:ln>
            <a:noFill/>
          </a:ln>
        </p:spPr>
        <p:txBody>
          <a:bodyPr spcFirstLastPara="1" wrap="square" lIns="83800" tIns="41875" rIns="83800" bIns="41875" anchor="ctr" anchorCtr="0">
            <a:noAutofit/>
          </a:bodyPr>
          <a:lstStyle/>
          <a:p>
            <a:pPr lvl="0">
              <a:lnSpc>
                <a:spcPct val="90000"/>
              </a:lnSpc>
            </a:pPr>
            <a:r>
              <a:rPr lang="ca-ES" sz="1200" dirty="0">
                <a:solidFill>
                  <a:schemeClr val="accent2"/>
                </a:solidFill>
                <a:ea typeface="Century Gothic"/>
                <a:cs typeface="Century Gothic"/>
                <a:sym typeface="Century Gothic"/>
                <a:hlinkClick r:id="rId17"/>
              </a:rPr>
              <a:t>619681146</a:t>
            </a:r>
            <a:endParaRPr sz="1200" dirty="0">
              <a:solidFill>
                <a:schemeClr val="accent2"/>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27863228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523784" y="152404"/>
            <a:ext cx="8191591" cy="968816"/>
          </a:xfrm>
        </p:spPr>
        <p:txBody>
          <a:bodyPr/>
          <a:lstStyle/>
          <a:p>
            <a:r>
              <a:rPr lang="es-ES" dirty="0"/>
              <a:t>Parte 1: Derechos de autor y otros aspectos legales</a:t>
            </a:r>
          </a:p>
        </p:txBody>
      </p:sp>
      <p:sp>
        <p:nvSpPr>
          <p:cNvPr id="13" name="Content Placeholder 12">
            <a:extLst>
              <a:ext uri="{FF2B5EF4-FFF2-40B4-BE49-F238E27FC236}">
                <a16:creationId xmlns:a16="http://schemas.microsoft.com/office/drawing/2014/main" id="{265BEEEB-C965-402F-B778-B1CD1494ACE6}"/>
              </a:ext>
            </a:extLst>
          </p:cNvPr>
          <p:cNvSpPr>
            <a:spLocks noGrp="1"/>
          </p:cNvSpPr>
          <p:nvPr>
            <p:ph idx="1"/>
          </p:nvPr>
        </p:nvSpPr>
        <p:spPr>
          <a:xfrm>
            <a:off x="761870" y="1243682"/>
            <a:ext cx="6903377" cy="3488505"/>
          </a:xfrm>
        </p:spPr>
        <p:txBody>
          <a:bodyPr vert="horz" lIns="81621" tIns="40811" rIns="81621" bIns="40811" rtlCol="0" anchor="t">
            <a:noAutofit/>
          </a:bodyPr>
          <a:lstStyle/>
          <a:p>
            <a:pPr marL="203835" indent="-203835">
              <a:spcBef>
                <a:spcPts val="200"/>
              </a:spcBef>
              <a:spcAft>
                <a:spcPts val="200"/>
              </a:spcAft>
            </a:pPr>
            <a:r>
              <a:rPr lang="es-ES" sz="1400" dirty="0"/>
              <a:t>Autoría</a:t>
            </a:r>
            <a:endParaRPr lang="es-ES" dirty="0"/>
          </a:p>
          <a:p>
            <a:pPr marL="203835" indent="-203835">
              <a:spcBef>
                <a:spcPts val="200"/>
              </a:spcBef>
              <a:spcAft>
                <a:spcPts val="200"/>
              </a:spcAft>
            </a:pPr>
            <a:r>
              <a:rPr lang="es-ES" sz="1400" dirty="0"/>
              <a:t>Atribución de derechos: morales y patrimoniales</a:t>
            </a:r>
          </a:p>
          <a:p>
            <a:pPr marL="203835" indent="-203835">
              <a:spcBef>
                <a:spcPts val="200"/>
              </a:spcBef>
              <a:spcAft>
                <a:spcPts val="200"/>
              </a:spcAft>
            </a:pPr>
            <a:r>
              <a:rPr lang="es-ES" sz="1400" dirty="0"/>
              <a:t>Cesión de derechos: licencias Creative </a:t>
            </a:r>
            <a:r>
              <a:rPr lang="es-ES" sz="1400" dirty="0" err="1"/>
              <a:t>Commons</a:t>
            </a:r>
            <a:endParaRPr lang="es-ES" sz="1400" dirty="0"/>
          </a:p>
          <a:p>
            <a:pPr marL="203835" indent="-203835">
              <a:spcBef>
                <a:spcPts val="200"/>
              </a:spcBef>
              <a:spcAft>
                <a:spcPts val="200"/>
              </a:spcAft>
            </a:pPr>
            <a:r>
              <a:rPr lang="es-ES" sz="1400" dirty="0"/>
              <a:t>Respetar los derechos de los demás en la elaboración de la tesis</a:t>
            </a:r>
          </a:p>
          <a:p>
            <a:pPr marL="203835" indent="-203835">
              <a:spcBef>
                <a:spcPts val="200"/>
              </a:spcBef>
              <a:spcAft>
                <a:spcPts val="200"/>
              </a:spcAft>
            </a:pPr>
            <a:endParaRPr lang="es-ES" sz="1400" dirty="0"/>
          </a:p>
          <a:p>
            <a:pPr marL="612140" lvl="1" indent="-203835">
              <a:spcBef>
                <a:spcPts val="200"/>
              </a:spcBef>
              <a:spcAft>
                <a:spcPts val="200"/>
              </a:spcAft>
            </a:pPr>
            <a:r>
              <a:rPr lang="es-ES_tradnl" sz="1200" dirty="0"/>
              <a:t>Cómo incorporar imágenes o fragmentos de texto de obras ajenas</a:t>
            </a:r>
          </a:p>
          <a:p>
            <a:pPr marL="612140" lvl="1" indent="-203835">
              <a:spcBef>
                <a:spcPts val="200"/>
              </a:spcBef>
              <a:spcAft>
                <a:spcPts val="200"/>
              </a:spcAft>
            </a:pPr>
            <a:r>
              <a:rPr lang="es-ES_tradnl" sz="1200" dirty="0"/>
              <a:t>Derecho de cita</a:t>
            </a:r>
          </a:p>
          <a:p>
            <a:pPr marL="612140" lvl="1" indent="-203835">
              <a:spcBef>
                <a:spcPts val="200"/>
              </a:spcBef>
              <a:spcAft>
                <a:spcPts val="200"/>
              </a:spcAft>
            </a:pPr>
            <a:r>
              <a:rPr lang="es-ES_tradnl" sz="1200" dirty="0"/>
              <a:t>¿Cómo citar? Algunos ejemplos</a:t>
            </a:r>
          </a:p>
          <a:p>
            <a:pPr marL="612140" lvl="1" indent="-203835">
              <a:spcBef>
                <a:spcPts val="200"/>
              </a:spcBef>
              <a:spcAft>
                <a:spcPts val="200"/>
              </a:spcAft>
            </a:pPr>
            <a:r>
              <a:rPr lang="es-ES_tradnl" sz="1200" dirty="0"/>
              <a:t>Plagio y autoplagio</a:t>
            </a:r>
          </a:p>
          <a:p>
            <a:pPr marL="612140" lvl="1" indent="-203835">
              <a:spcBef>
                <a:spcPts val="200"/>
              </a:spcBef>
              <a:spcAft>
                <a:spcPts val="200"/>
              </a:spcAft>
            </a:pPr>
            <a:r>
              <a:rPr lang="es-ES_tradnl" sz="1200" dirty="0"/>
              <a:t>Derechos de autor y redes sociales</a:t>
            </a:r>
          </a:p>
          <a:p>
            <a:pPr marL="612140" lvl="1" indent="-203835">
              <a:spcBef>
                <a:spcPts val="200"/>
              </a:spcBef>
              <a:spcAft>
                <a:spcPts val="200"/>
              </a:spcAft>
            </a:pPr>
            <a:r>
              <a:rPr lang="es-ES_tradnl" sz="1200" dirty="0"/>
              <a:t>Datos personales y categorías especiales de datos</a:t>
            </a:r>
          </a:p>
          <a:p>
            <a:pPr marL="612140" lvl="1" indent="-203835">
              <a:spcBef>
                <a:spcPts val="200"/>
              </a:spcBef>
              <a:spcAft>
                <a:spcPts val="200"/>
              </a:spcAft>
            </a:pPr>
            <a:r>
              <a:rPr lang="es-ES_tradnl" sz="1200" dirty="0"/>
              <a:t>Derechos de imagen</a:t>
            </a:r>
          </a:p>
          <a:p>
            <a:pPr marL="612140" lvl="1" indent="-203835">
              <a:spcBef>
                <a:spcPts val="200"/>
              </a:spcBef>
              <a:spcAft>
                <a:spcPts val="200"/>
              </a:spcAft>
            </a:pPr>
            <a:r>
              <a:rPr lang="es-ES_tradnl" sz="1200" dirty="0"/>
              <a:t>Derechos de entrevista</a:t>
            </a:r>
            <a:endParaRPr lang="en-US" dirty="0"/>
          </a:p>
          <a:p>
            <a:pPr marL="203835" indent="-203835"/>
            <a:endParaRPr lang="en-GB" dirty="0"/>
          </a:p>
        </p:txBody>
      </p:sp>
    </p:spTree>
    <p:extLst>
      <p:ext uri="{BB962C8B-B14F-4D97-AF65-F5344CB8AC3E}">
        <p14:creationId xmlns:p14="http://schemas.microsoft.com/office/powerpoint/2010/main" val="27834840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s-ES">
                <a:latin typeface="Century Gothic"/>
              </a:rPr>
              <a:t>Autoría</a:t>
            </a:r>
          </a:p>
        </p:txBody>
      </p:sp>
      <p:graphicFrame>
        <p:nvGraphicFramePr>
          <p:cNvPr id="2" name="Diagrama 1"/>
          <p:cNvGraphicFramePr/>
          <p:nvPr>
            <p:extLst>
              <p:ext uri="{D42A27DB-BD31-4B8C-83A1-F6EECF244321}">
                <p14:modId xmlns:p14="http://schemas.microsoft.com/office/powerpoint/2010/main" val="2547897080"/>
              </p:ext>
            </p:extLst>
          </p:nvPr>
        </p:nvGraphicFramePr>
        <p:xfrm>
          <a:off x="1524000" y="53975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Cheurón 7"/>
          <p:cNvSpPr/>
          <p:nvPr/>
        </p:nvSpPr>
        <p:spPr>
          <a:xfrm>
            <a:off x="6490776" y="3948109"/>
            <a:ext cx="185225" cy="309489"/>
          </a:xfrm>
          <a:prstGeom prst="chevr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11" name="Cheurón 10"/>
          <p:cNvSpPr/>
          <p:nvPr/>
        </p:nvSpPr>
        <p:spPr>
          <a:xfrm>
            <a:off x="6650862" y="3948109"/>
            <a:ext cx="185225" cy="309489"/>
          </a:xfrm>
          <a:prstGeom prst="chevr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9" name="CuadroTexto 8"/>
          <p:cNvSpPr txBox="1"/>
          <p:nvPr/>
        </p:nvSpPr>
        <p:spPr>
          <a:xfrm>
            <a:off x="6871883" y="3726243"/>
            <a:ext cx="2152072" cy="830997"/>
          </a:xfrm>
          <a:prstGeom prst="rect">
            <a:avLst/>
          </a:prstGeom>
          <a:noFill/>
        </p:spPr>
        <p:txBody>
          <a:bodyPr wrap="square" rtlCol="0">
            <a:spAutoFit/>
          </a:bodyPr>
          <a:lstStyle/>
          <a:p>
            <a:r>
              <a:rPr lang="es-ES" dirty="0">
                <a:solidFill>
                  <a:schemeClr val="accent4"/>
                </a:solidFill>
              </a:rPr>
              <a:t>Automáticamente adquiere unos DERECHOS</a:t>
            </a:r>
          </a:p>
        </p:txBody>
      </p:sp>
    </p:spTree>
    <p:extLst>
      <p:ext uri="{BB962C8B-B14F-4D97-AF65-F5344CB8AC3E}">
        <p14:creationId xmlns:p14="http://schemas.microsoft.com/office/powerpoint/2010/main" val="4387175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242514"/>
            <a:ext cx="8334442" cy="525617"/>
          </a:xfrm>
        </p:spPr>
        <p:txBody>
          <a:bodyPr/>
          <a:lstStyle/>
          <a:p>
            <a:r>
              <a:rPr lang="es-ES"/>
              <a:t>Atribución de derechos </a:t>
            </a:r>
          </a:p>
        </p:txBody>
      </p:sp>
      <p:graphicFrame>
        <p:nvGraphicFramePr>
          <p:cNvPr id="8" name="18 Diagrama"/>
          <p:cNvGraphicFramePr/>
          <p:nvPr>
            <p:extLst>
              <p:ext uri="{D42A27DB-BD31-4B8C-83A1-F6EECF244321}">
                <p14:modId xmlns:p14="http://schemas.microsoft.com/office/powerpoint/2010/main" val="2478096247"/>
              </p:ext>
            </p:extLst>
          </p:nvPr>
        </p:nvGraphicFramePr>
        <p:xfrm>
          <a:off x="1223629" y="727457"/>
          <a:ext cx="6696744" cy="35643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Estrella de 5 puntas 10"/>
          <p:cNvSpPr/>
          <p:nvPr/>
        </p:nvSpPr>
        <p:spPr>
          <a:xfrm>
            <a:off x="3889590" y="1577974"/>
            <a:ext cx="190314" cy="162018"/>
          </a:xfrm>
          <a:prstGeom prst="star5">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sz="1013" dirty="0"/>
          </a:p>
        </p:txBody>
      </p:sp>
      <p:sp>
        <p:nvSpPr>
          <p:cNvPr id="12" name="Estrella de 5 puntas 11"/>
          <p:cNvSpPr/>
          <p:nvPr/>
        </p:nvSpPr>
        <p:spPr>
          <a:xfrm>
            <a:off x="3889590" y="2033144"/>
            <a:ext cx="190314" cy="162018"/>
          </a:xfrm>
          <a:prstGeom prst="star5">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sz="1013" dirty="0"/>
          </a:p>
        </p:txBody>
      </p:sp>
      <p:sp>
        <p:nvSpPr>
          <p:cNvPr id="14" name="Triángulo isósceles 13"/>
          <p:cNvSpPr/>
          <p:nvPr/>
        </p:nvSpPr>
        <p:spPr>
          <a:xfrm>
            <a:off x="3506036" y="3058172"/>
            <a:ext cx="142409" cy="165980"/>
          </a:xfrm>
          <a:prstGeom prst="triangl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sz="1013" dirty="0">
              <a:ln>
                <a:solidFill>
                  <a:schemeClr val="tx1"/>
                </a:solidFill>
              </a:ln>
              <a:solidFill>
                <a:schemeClr val="tx1"/>
              </a:solidFill>
            </a:endParaRPr>
          </a:p>
        </p:txBody>
      </p:sp>
      <p:sp>
        <p:nvSpPr>
          <p:cNvPr id="15" name="Triángulo isósceles 14"/>
          <p:cNvSpPr/>
          <p:nvPr/>
        </p:nvSpPr>
        <p:spPr>
          <a:xfrm>
            <a:off x="3506036" y="4020312"/>
            <a:ext cx="142409" cy="165980"/>
          </a:xfrm>
          <a:prstGeom prst="triangl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sz="1013" dirty="0">
              <a:ln>
                <a:solidFill>
                  <a:schemeClr val="tx1"/>
                </a:solidFill>
              </a:ln>
              <a:solidFill>
                <a:schemeClr val="tx1"/>
              </a:solidFill>
            </a:endParaRPr>
          </a:p>
        </p:txBody>
      </p:sp>
      <p:sp>
        <p:nvSpPr>
          <p:cNvPr id="16" name="Triángulo isósceles 15"/>
          <p:cNvSpPr/>
          <p:nvPr/>
        </p:nvSpPr>
        <p:spPr>
          <a:xfrm>
            <a:off x="3937495" y="3572895"/>
            <a:ext cx="142409" cy="165980"/>
          </a:xfrm>
          <a:prstGeom prst="triangl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sz="1013" dirty="0">
              <a:ln>
                <a:solidFill>
                  <a:schemeClr val="tx1"/>
                </a:solidFill>
              </a:ln>
              <a:solidFill>
                <a:schemeClr val="tx1"/>
              </a:solidFill>
            </a:endParaRPr>
          </a:p>
        </p:txBody>
      </p:sp>
      <p:sp>
        <p:nvSpPr>
          <p:cNvPr id="17" name="Hexágono 16"/>
          <p:cNvSpPr/>
          <p:nvPr/>
        </p:nvSpPr>
        <p:spPr>
          <a:xfrm>
            <a:off x="3907375" y="2598625"/>
            <a:ext cx="154744" cy="127282"/>
          </a:xfrm>
          <a:prstGeom prst="hexagon">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7" name="Rectángulo redondeado 6"/>
          <p:cNvSpPr/>
          <p:nvPr/>
        </p:nvSpPr>
        <p:spPr>
          <a:xfrm>
            <a:off x="761959" y="4471013"/>
            <a:ext cx="4303336" cy="594616"/>
          </a:xfrm>
          <a:prstGeom prst="roundRect">
            <a:avLst/>
          </a:prstGeom>
          <a:solidFill>
            <a:schemeClr val="bg1"/>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a-ES" b="1" dirty="0">
                <a:solidFill>
                  <a:schemeClr val="tx1"/>
                </a:solidFill>
              </a:rPr>
              <a:t>Intransferibles</a:t>
            </a:r>
          </a:p>
          <a:p>
            <a:pPr algn="ctr"/>
            <a:endParaRPr lang="ca-ES" b="1" dirty="0">
              <a:solidFill>
                <a:schemeClr val="tx1"/>
              </a:solidFill>
            </a:endParaRPr>
          </a:p>
        </p:txBody>
      </p:sp>
      <p:sp>
        <p:nvSpPr>
          <p:cNvPr id="18" name="Rectángulo redondeado 17"/>
          <p:cNvSpPr/>
          <p:nvPr/>
        </p:nvSpPr>
        <p:spPr>
          <a:xfrm>
            <a:off x="5354617" y="4502872"/>
            <a:ext cx="2176245" cy="488564"/>
          </a:xfrm>
          <a:prstGeom prst="roundRect">
            <a:avLst/>
          </a:prstGeom>
          <a:solidFill>
            <a:schemeClr val="bg1"/>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b="1">
                <a:solidFill>
                  <a:schemeClr val="tx1"/>
                </a:solidFill>
              </a:rPr>
              <a:t>Transferibles</a:t>
            </a:r>
          </a:p>
        </p:txBody>
      </p:sp>
      <p:sp>
        <p:nvSpPr>
          <p:cNvPr id="20" name="Estrella de 5 puntas 19"/>
          <p:cNvSpPr/>
          <p:nvPr/>
        </p:nvSpPr>
        <p:spPr>
          <a:xfrm>
            <a:off x="882633" y="4788308"/>
            <a:ext cx="190314" cy="162018"/>
          </a:xfrm>
          <a:prstGeom prst="star5">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sz="1013" dirty="0"/>
          </a:p>
        </p:txBody>
      </p:sp>
      <p:sp>
        <p:nvSpPr>
          <p:cNvPr id="21" name="Triángulo isósceles 20"/>
          <p:cNvSpPr/>
          <p:nvPr/>
        </p:nvSpPr>
        <p:spPr>
          <a:xfrm>
            <a:off x="1832690" y="4776796"/>
            <a:ext cx="142409" cy="165980"/>
          </a:xfrm>
          <a:prstGeom prst="triangl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sz="1013" dirty="0">
              <a:ln>
                <a:solidFill>
                  <a:schemeClr val="tx1"/>
                </a:solidFill>
              </a:ln>
              <a:solidFill>
                <a:schemeClr val="tx1"/>
              </a:solidFill>
            </a:endParaRPr>
          </a:p>
        </p:txBody>
      </p:sp>
      <p:sp>
        <p:nvSpPr>
          <p:cNvPr id="22" name="Hexágono 21"/>
          <p:cNvSpPr/>
          <p:nvPr/>
        </p:nvSpPr>
        <p:spPr>
          <a:xfrm>
            <a:off x="2916003" y="4805327"/>
            <a:ext cx="154744" cy="127282"/>
          </a:xfrm>
          <a:prstGeom prst="hexagon">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23" name="CuadroTexto 22"/>
          <p:cNvSpPr txBox="1"/>
          <p:nvPr/>
        </p:nvSpPr>
        <p:spPr>
          <a:xfrm>
            <a:off x="1055957" y="4776796"/>
            <a:ext cx="796174" cy="230832"/>
          </a:xfrm>
          <a:prstGeom prst="rect">
            <a:avLst/>
          </a:prstGeom>
          <a:noFill/>
        </p:spPr>
        <p:txBody>
          <a:bodyPr wrap="square" rtlCol="0">
            <a:spAutoFit/>
          </a:bodyPr>
          <a:lstStyle/>
          <a:p>
            <a:r>
              <a:rPr lang="es-ES" sz="900" dirty="0"/>
              <a:t>Sin  límite</a:t>
            </a:r>
          </a:p>
        </p:txBody>
      </p:sp>
      <p:sp>
        <p:nvSpPr>
          <p:cNvPr id="24" name="CuadroTexto 23"/>
          <p:cNvSpPr txBox="1"/>
          <p:nvPr/>
        </p:nvSpPr>
        <p:spPr>
          <a:xfrm>
            <a:off x="1938961" y="4752878"/>
            <a:ext cx="1013180" cy="230832"/>
          </a:xfrm>
          <a:prstGeom prst="rect">
            <a:avLst/>
          </a:prstGeom>
          <a:noFill/>
        </p:spPr>
        <p:txBody>
          <a:bodyPr wrap="square" rtlCol="0">
            <a:spAutoFit/>
          </a:bodyPr>
          <a:lstStyle/>
          <a:p>
            <a:r>
              <a:rPr lang="es-ES" sz="900" dirty="0"/>
              <a:t>Vida autor/a</a:t>
            </a:r>
          </a:p>
        </p:txBody>
      </p:sp>
      <p:sp>
        <p:nvSpPr>
          <p:cNvPr id="25" name="CuadroTexto 24"/>
          <p:cNvSpPr txBox="1"/>
          <p:nvPr/>
        </p:nvSpPr>
        <p:spPr>
          <a:xfrm>
            <a:off x="3030154" y="4720077"/>
            <a:ext cx="2121971" cy="369332"/>
          </a:xfrm>
          <a:prstGeom prst="rect">
            <a:avLst/>
          </a:prstGeom>
          <a:noFill/>
        </p:spPr>
        <p:txBody>
          <a:bodyPr wrap="square" rtlCol="0">
            <a:spAutoFit/>
          </a:bodyPr>
          <a:lstStyle/>
          <a:p>
            <a:r>
              <a:rPr lang="es-ES" sz="900" dirty="0"/>
              <a:t>70 años después muerte autor/a (si no se ha divulgado)</a:t>
            </a:r>
          </a:p>
        </p:txBody>
      </p:sp>
      <p:sp>
        <p:nvSpPr>
          <p:cNvPr id="26" name="Rectángulo redondeado 25"/>
          <p:cNvSpPr/>
          <p:nvPr/>
        </p:nvSpPr>
        <p:spPr>
          <a:xfrm>
            <a:off x="7244016" y="3749341"/>
            <a:ext cx="1519051" cy="666701"/>
          </a:xfrm>
          <a:prstGeom prst="round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200">
                <a:solidFill>
                  <a:schemeClr val="bg1"/>
                </a:solidFill>
              </a:rPr>
              <a:t>Tesis doctoral en</a:t>
            </a:r>
            <a:br>
              <a:rPr lang="es-ES" sz="1200">
                <a:solidFill>
                  <a:schemeClr val="bg1"/>
                </a:solidFill>
              </a:rPr>
            </a:br>
            <a:r>
              <a:rPr lang="es-ES" sz="1200">
                <a:solidFill>
                  <a:schemeClr val="bg1"/>
                </a:solidFill>
              </a:rPr>
              <a:t>TDX y DDD</a:t>
            </a:r>
          </a:p>
        </p:txBody>
      </p:sp>
      <p:sp>
        <p:nvSpPr>
          <p:cNvPr id="27" name="Flecha doblada hacia arriba 26"/>
          <p:cNvSpPr/>
          <p:nvPr/>
        </p:nvSpPr>
        <p:spPr>
          <a:xfrm rot="5400000">
            <a:off x="6992881" y="3746826"/>
            <a:ext cx="199984" cy="205017"/>
          </a:xfrm>
          <a:prstGeom prst="bentUpArrow">
            <a:avLst>
              <a:gd name="adj1" fmla="val 13285"/>
              <a:gd name="adj2" fmla="val 25000"/>
              <a:gd name="adj3" fmla="val 25000"/>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Tree>
    <p:extLst>
      <p:ext uri="{BB962C8B-B14F-4D97-AF65-F5344CB8AC3E}">
        <p14:creationId xmlns:p14="http://schemas.microsoft.com/office/powerpoint/2010/main" val="13249098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4FAFA63-EF73-4268-8107-6CD20923D700}"/>
              </a:ext>
            </a:extLst>
          </p:cNvPr>
          <p:cNvSpPr>
            <a:spLocks noGrp="1"/>
          </p:cNvSpPr>
          <p:nvPr>
            <p:ph type="title"/>
          </p:nvPr>
        </p:nvSpPr>
        <p:spPr>
          <a:xfrm>
            <a:off x="380934" y="333956"/>
            <a:ext cx="8334442" cy="525617"/>
          </a:xfrm>
        </p:spPr>
        <p:txBody>
          <a:bodyPr/>
          <a:lstStyle/>
          <a:p>
            <a:r>
              <a:rPr lang="es-ES"/>
              <a:t>Cesión de los derechos de explotación</a:t>
            </a:r>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61559" y="1130893"/>
            <a:ext cx="5373192" cy="23663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4"/>
          <p:cNvSpPr>
            <a:spLocks noChangeArrowheads="1"/>
          </p:cNvSpPr>
          <p:nvPr/>
        </p:nvSpPr>
        <p:spPr bwMode="auto">
          <a:xfrm>
            <a:off x="3286474" y="3494074"/>
            <a:ext cx="2651688" cy="215444"/>
          </a:xfrm>
          <a:prstGeom prst="rect">
            <a:avLst/>
          </a:prstGeom>
          <a:solidFill>
            <a:schemeClr val="bg1"/>
          </a:solidFill>
          <a:ln w="9525">
            <a:noFill/>
            <a:miter lim="800000"/>
            <a:headEnd/>
            <a:tailEnd/>
          </a:ln>
        </p:spPr>
        <p:txBody>
          <a:bodyPr wrap="none" anchor="ctr">
            <a:spAutoFit/>
          </a:bodyPr>
          <a:lstStyle/>
          <a:p>
            <a:r>
              <a:rPr lang="es-ES" sz="800" b="1" dirty="0">
                <a:latin typeface="Calibri" panose="020F0502020204030204" pitchFamily="34" charset="0"/>
              </a:rPr>
              <a:t>Imagen</a:t>
            </a:r>
            <a:r>
              <a:rPr lang="ca-ES" sz="800" b="1" dirty="0">
                <a:latin typeface="Calibri" panose="020F0502020204030204" pitchFamily="34" charset="0"/>
              </a:rPr>
              <a:t>:</a:t>
            </a:r>
            <a:r>
              <a:rPr lang="ca-ES" sz="800" b="1" dirty="0">
                <a:solidFill>
                  <a:schemeClr val="bg1"/>
                </a:solidFill>
                <a:latin typeface="Calibri" panose="020F0502020204030204" pitchFamily="34" charset="0"/>
              </a:rPr>
              <a:t>:</a:t>
            </a:r>
            <a:r>
              <a:rPr lang="es-ES" sz="800" dirty="0">
                <a:latin typeface="Calibri" panose="020F0502020204030204" pitchFamily="34" charset="0"/>
              </a:rPr>
              <a:t> </a:t>
            </a:r>
            <a:r>
              <a:rPr lang="es-ES" sz="800" b="1" dirty="0" err="1">
                <a:latin typeface="Calibri" panose="020F0502020204030204" pitchFamily="34" charset="0"/>
                <a:hlinkClick r:id="rId3"/>
              </a:rPr>
              <a:t>Boyoungc</a:t>
            </a:r>
            <a:r>
              <a:rPr lang="ca-ES" sz="800" b="1" dirty="0">
                <a:latin typeface="Calibri" panose="020F0502020204030204" pitchFamily="34" charset="0"/>
              </a:rPr>
              <a:t> /  </a:t>
            </a:r>
            <a:r>
              <a:rPr lang="ca-ES" sz="800" b="1" dirty="0" err="1">
                <a:latin typeface="Calibri" panose="020F0502020204030204" pitchFamily="34" charset="0"/>
                <a:hlinkClick r:id="rId4"/>
              </a:rPr>
              <a:t>Wikimedia</a:t>
            </a:r>
            <a:r>
              <a:rPr lang="ca-ES" sz="800" b="1" dirty="0">
                <a:latin typeface="Calibri" panose="020F0502020204030204" pitchFamily="34" charset="0"/>
                <a:hlinkClick r:id="rId4"/>
              </a:rPr>
              <a:t> </a:t>
            </a:r>
            <a:r>
              <a:rPr lang="ca-ES" sz="800" b="1" dirty="0" err="1">
                <a:latin typeface="Calibri" panose="020F0502020204030204" pitchFamily="34" charset="0"/>
                <a:hlinkClick r:id="rId4"/>
              </a:rPr>
              <a:t>Commons</a:t>
            </a:r>
            <a:r>
              <a:rPr lang="ca-ES" sz="800" b="1" dirty="0">
                <a:latin typeface="Calibri" panose="020F0502020204030204" pitchFamily="34" charset="0"/>
              </a:rPr>
              <a:t> / </a:t>
            </a:r>
            <a:r>
              <a:rPr lang="ca-ES" sz="800" b="1" dirty="0">
                <a:latin typeface="Calibri" panose="020F0502020204030204" pitchFamily="34" charset="0"/>
                <a:hlinkClick r:id="rId5"/>
              </a:rPr>
              <a:t>CC BY-SA 4.0</a:t>
            </a:r>
            <a:endParaRPr lang="ca-ES" sz="800" dirty="0">
              <a:latin typeface="Calibri" panose="020F0502020204030204" pitchFamily="34" charset="0"/>
            </a:endParaRPr>
          </a:p>
        </p:txBody>
      </p:sp>
      <p:pic>
        <p:nvPicPr>
          <p:cNvPr id="8" name="Picture 2" descr="File:Copyright.svg"/>
          <p:cNvPicPr>
            <a:picLocks noChangeAspect="1" noChangeArrowheads="1"/>
          </p:cNvPicPr>
          <p:nvPr/>
        </p:nvPicPr>
        <p:blipFill>
          <a:blip r:embed="rId6" cstate="print"/>
          <a:srcRect/>
          <a:stretch>
            <a:fillRect/>
          </a:stretch>
        </p:blipFill>
        <p:spPr bwMode="auto">
          <a:xfrm>
            <a:off x="3108806" y="3908749"/>
            <a:ext cx="602829" cy="602829"/>
          </a:xfrm>
          <a:prstGeom prst="rect">
            <a:avLst/>
          </a:prstGeom>
          <a:noFill/>
        </p:spPr>
      </p:pic>
      <p:pic>
        <p:nvPicPr>
          <p:cNvPr id="9" name="Imatge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429676" y="3834302"/>
            <a:ext cx="2753762" cy="662624"/>
          </a:xfrm>
          <a:prstGeom prst="rect">
            <a:avLst/>
          </a:prstGeom>
        </p:spPr>
      </p:pic>
      <p:sp>
        <p:nvSpPr>
          <p:cNvPr id="11" name="Rectangle 4"/>
          <p:cNvSpPr>
            <a:spLocks noChangeArrowheads="1"/>
          </p:cNvSpPr>
          <p:nvPr/>
        </p:nvSpPr>
        <p:spPr bwMode="auto">
          <a:xfrm>
            <a:off x="2312804" y="4783365"/>
            <a:ext cx="2194832" cy="215444"/>
          </a:xfrm>
          <a:prstGeom prst="rect">
            <a:avLst/>
          </a:prstGeom>
          <a:solidFill>
            <a:schemeClr val="bg1"/>
          </a:solidFill>
          <a:ln w="9525">
            <a:noFill/>
            <a:miter lim="800000"/>
            <a:headEnd/>
            <a:tailEnd/>
          </a:ln>
        </p:spPr>
        <p:txBody>
          <a:bodyPr wrap="none" anchor="ctr">
            <a:spAutoFit/>
          </a:bodyPr>
          <a:lstStyle/>
          <a:p>
            <a:r>
              <a:rPr lang="es-ES" sz="800" b="1" dirty="0">
                <a:latin typeface="Calibri" panose="020F0502020204030204" pitchFamily="34" charset="0"/>
              </a:rPr>
              <a:t>Imagen</a:t>
            </a:r>
            <a:r>
              <a:rPr lang="ca-ES" sz="800" b="1" dirty="0">
                <a:latin typeface="Calibri" panose="020F0502020204030204" pitchFamily="34" charset="0"/>
              </a:rPr>
              <a:t>:</a:t>
            </a:r>
            <a:r>
              <a:rPr lang="ca-ES" sz="800" b="1" dirty="0">
                <a:solidFill>
                  <a:schemeClr val="bg1"/>
                </a:solidFill>
                <a:latin typeface="Calibri" panose="020F0502020204030204" pitchFamily="34" charset="0"/>
              </a:rPr>
              <a:t>:</a:t>
            </a:r>
            <a:r>
              <a:rPr lang="ca-ES" sz="800" b="1" dirty="0">
                <a:latin typeface="Calibri" panose="020F0502020204030204" pitchFamily="34" charset="0"/>
              </a:rPr>
              <a:t> </a:t>
            </a:r>
            <a:r>
              <a:rPr lang="ca-ES" sz="800" b="1" dirty="0" err="1">
                <a:latin typeface="Calibri" panose="020F0502020204030204" pitchFamily="34" charset="0"/>
                <a:hlinkClick r:id="rId8"/>
              </a:rPr>
              <a:t>Wikimedia</a:t>
            </a:r>
            <a:r>
              <a:rPr lang="ca-ES" sz="800" b="1" dirty="0">
                <a:latin typeface="Calibri" panose="020F0502020204030204" pitchFamily="34" charset="0"/>
                <a:hlinkClick r:id="rId8"/>
              </a:rPr>
              <a:t> </a:t>
            </a:r>
            <a:r>
              <a:rPr lang="ca-ES" sz="800" b="1" dirty="0" err="1">
                <a:latin typeface="Calibri" panose="020F0502020204030204" pitchFamily="34" charset="0"/>
                <a:hlinkClick r:id="rId8"/>
              </a:rPr>
              <a:t>Commons</a:t>
            </a:r>
            <a:r>
              <a:rPr lang="ca-ES" sz="800" b="1" dirty="0">
                <a:latin typeface="Calibri" panose="020F0502020204030204" pitchFamily="34" charset="0"/>
              </a:rPr>
              <a:t> / </a:t>
            </a:r>
            <a:r>
              <a:rPr lang="ca-ES" sz="800" b="1" dirty="0" err="1">
                <a:latin typeface="Calibri" panose="020F0502020204030204" pitchFamily="34" charset="0"/>
              </a:rPr>
              <a:t>Public</a:t>
            </a:r>
            <a:r>
              <a:rPr lang="ca-ES" sz="800" b="1" dirty="0">
                <a:latin typeface="Calibri" panose="020F0502020204030204" pitchFamily="34" charset="0"/>
              </a:rPr>
              <a:t> </a:t>
            </a:r>
            <a:r>
              <a:rPr lang="ca-ES" sz="800" b="1" dirty="0" err="1">
                <a:latin typeface="Calibri" panose="020F0502020204030204" pitchFamily="34" charset="0"/>
              </a:rPr>
              <a:t>domain</a:t>
            </a:r>
            <a:endParaRPr lang="ca-ES" sz="800" dirty="0">
              <a:latin typeface="Calibri" panose="020F0502020204030204" pitchFamily="34" charset="0"/>
            </a:endParaRPr>
          </a:p>
        </p:txBody>
      </p:sp>
      <p:sp>
        <p:nvSpPr>
          <p:cNvPr id="12" name="Rectangle 4"/>
          <p:cNvSpPr>
            <a:spLocks noChangeArrowheads="1"/>
          </p:cNvSpPr>
          <p:nvPr/>
        </p:nvSpPr>
        <p:spPr bwMode="auto">
          <a:xfrm>
            <a:off x="4709141" y="4780319"/>
            <a:ext cx="2194832" cy="215444"/>
          </a:xfrm>
          <a:prstGeom prst="rect">
            <a:avLst/>
          </a:prstGeom>
          <a:solidFill>
            <a:schemeClr val="bg1"/>
          </a:solidFill>
          <a:ln w="9525">
            <a:noFill/>
            <a:miter lim="800000"/>
            <a:headEnd/>
            <a:tailEnd/>
          </a:ln>
        </p:spPr>
        <p:txBody>
          <a:bodyPr wrap="none" anchor="ctr">
            <a:spAutoFit/>
          </a:bodyPr>
          <a:lstStyle/>
          <a:p>
            <a:r>
              <a:rPr lang="es-ES" sz="800" b="1" dirty="0">
                <a:latin typeface="Calibri" panose="020F0502020204030204" pitchFamily="34" charset="0"/>
              </a:rPr>
              <a:t>Imagen</a:t>
            </a:r>
            <a:r>
              <a:rPr lang="ca-ES" sz="800" b="1" dirty="0">
                <a:latin typeface="Calibri" panose="020F0502020204030204" pitchFamily="34" charset="0"/>
              </a:rPr>
              <a:t>:</a:t>
            </a:r>
            <a:r>
              <a:rPr lang="ca-ES" sz="800" b="1" dirty="0">
                <a:solidFill>
                  <a:schemeClr val="bg1"/>
                </a:solidFill>
                <a:latin typeface="Calibri" panose="020F0502020204030204" pitchFamily="34" charset="0"/>
              </a:rPr>
              <a:t>:</a:t>
            </a:r>
            <a:r>
              <a:rPr lang="ca-ES" sz="800" b="1" dirty="0">
                <a:latin typeface="Calibri" panose="020F0502020204030204" pitchFamily="34" charset="0"/>
              </a:rPr>
              <a:t> </a:t>
            </a:r>
            <a:r>
              <a:rPr lang="ca-ES" sz="800" b="1" dirty="0" err="1">
                <a:latin typeface="Calibri" panose="020F0502020204030204" pitchFamily="34" charset="0"/>
                <a:hlinkClick r:id="rId9"/>
              </a:rPr>
              <a:t>Wikimedia</a:t>
            </a:r>
            <a:r>
              <a:rPr lang="ca-ES" sz="800" b="1" dirty="0">
                <a:latin typeface="Calibri" panose="020F0502020204030204" pitchFamily="34" charset="0"/>
                <a:hlinkClick r:id="rId9"/>
              </a:rPr>
              <a:t> </a:t>
            </a:r>
            <a:r>
              <a:rPr lang="ca-ES" sz="800" b="1" dirty="0" err="1">
                <a:latin typeface="Calibri" panose="020F0502020204030204" pitchFamily="34" charset="0"/>
                <a:hlinkClick r:id="rId9"/>
              </a:rPr>
              <a:t>Commons</a:t>
            </a:r>
            <a:r>
              <a:rPr lang="ca-ES" sz="800" b="1" dirty="0">
                <a:latin typeface="Calibri" panose="020F0502020204030204" pitchFamily="34" charset="0"/>
              </a:rPr>
              <a:t> / </a:t>
            </a:r>
            <a:r>
              <a:rPr lang="ca-ES" sz="800" b="1" dirty="0" err="1">
                <a:latin typeface="Calibri" panose="020F0502020204030204" pitchFamily="34" charset="0"/>
              </a:rPr>
              <a:t>Public</a:t>
            </a:r>
            <a:r>
              <a:rPr lang="ca-ES" sz="800" b="1" dirty="0">
                <a:latin typeface="Calibri" panose="020F0502020204030204" pitchFamily="34" charset="0"/>
              </a:rPr>
              <a:t> </a:t>
            </a:r>
            <a:r>
              <a:rPr lang="ca-ES" sz="800" b="1" dirty="0" err="1">
                <a:latin typeface="Calibri" panose="020F0502020204030204" pitchFamily="34" charset="0"/>
              </a:rPr>
              <a:t>domain</a:t>
            </a:r>
            <a:endParaRPr lang="ca-ES" sz="800" dirty="0">
              <a:latin typeface="Calibri" panose="020F0502020204030204" pitchFamily="34" charset="0"/>
            </a:endParaRPr>
          </a:p>
        </p:txBody>
      </p:sp>
      <p:sp>
        <p:nvSpPr>
          <p:cNvPr id="3" name="Flecha derecha 2"/>
          <p:cNvSpPr/>
          <p:nvPr/>
        </p:nvSpPr>
        <p:spPr>
          <a:xfrm>
            <a:off x="3909847" y="4023360"/>
            <a:ext cx="321617" cy="353148"/>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Tree>
    <p:extLst>
      <p:ext uri="{BB962C8B-B14F-4D97-AF65-F5344CB8AC3E}">
        <p14:creationId xmlns:p14="http://schemas.microsoft.com/office/powerpoint/2010/main" val="1679863499"/>
      </p:ext>
    </p:extLst>
  </p:cSld>
  <p:clrMapOvr>
    <a:masterClrMapping/>
  </p:clrMapOvr>
</p:sld>
</file>

<file path=ppt/theme/theme1.xml><?xml version="1.0" encoding="utf-8"?>
<a:theme xmlns:a="http://schemas.openxmlformats.org/drawingml/2006/main" name="TF89715846-1">
  <a:themeElements>
    <a:clrScheme name="MSFT_01">
      <a:dk1>
        <a:sysClr val="windowText" lastClr="000000"/>
      </a:dk1>
      <a:lt1>
        <a:sysClr val="window" lastClr="FFFFFF"/>
      </a:lt1>
      <a:dk2>
        <a:srgbClr val="3F3F3F"/>
      </a:dk2>
      <a:lt2>
        <a:srgbClr val="FFFFFF"/>
      </a:lt2>
      <a:accent1>
        <a:srgbClr val="01C6FD"/>
      </a:accent1>
      <a:accent2>
        <a:srgbClr val="067F9C"/>
      </a:accent2>
      <a:accent3>
        <a:srgbClr val="014E52"/>
      </a:accent3>
      <a:accent4>
        <a:srgbClr val="ED7D31"/>
      </a:accent4>
      <a:accent5>
        <a:srgbClr val="79AE02"/>
      </a:accent5>
      <a:accent6>
        <a:srgbClr val="0070C0"/>
      </a:accent6>
      <a:hlink>
        <a:srgbClr val="01C6FD"/>
      </a:hlink>
      <a:folHlink>
        <a:srgbClr val="954F72"/>
      </a:folHlink>
    </a:clrScheme>
    <a:fontScheme name="MSFT_01">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inimalist_Template_03_CA - v7" id="{215D63C3-B139-4AD7-9F60-51396BC82D2C}" vid="{FAE53EBD-DCD0-4C4A-8B10-EB06EA2364A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EEA25CC0A0AC24199CDC46C25B8B0BC" ma:contentTypeVersion="10" ma:contentTypeDescription="Create a new document." ma:contentTypeScope="" ma:versionID="e3b47856d4cf355c0dacb39e1084d14f">
  <xsd:schema xmlns:xsd="http://www.w3.org/2001/XMLSchema" xmlns:xs="http://www.w3.org/2001/XMLSchema" xmlns:p="http://schemas.microsoft.com/office/2006/metadata/properties" xmlns:ns1="http://schemas.microsoft.com/sharepoint/v3" xmlns:ns2="6dc4bcd6-49db-4c07-9060-8acfc67cef9f" xmlns:ns3="fb0879af-3eba-417a-a55a-ffe6dcd6ca77" targetNamespace="http://schemas.microsoft.com/office/2006/metadata/properties" ma:root="true" ma:fieldsID="a845a615265fdb1f7b12cc65ac20ecbd" ns1:_="" ns2:_="" ns3:_="">
    <xsd:import namespace="http://schemas.microsoft.com/sharepoint/v3"/>
    <xsd:import namespace="6dc4bcd6-49db-4c07-9060-8acfc67cef9f"/>
    <xsd:import namespace="fb0879af-3eba-417a-a55a-ffe6dcd6ca77"/>
    <xsd:element name="properties">
      <xsd:complexType>
        <xsd:sequence>
          <xsd:element name="documentManagement">
            <xsd:complexType>
              <xsd:all>
                <xsd:element ref="ns2:MediaServiceMetadata" minOccurs="0"/>
                <xsd:element ref="ns2:MediaServiceFastMetadata" minOccurs="0"/>
                <xsd:element ref="ns2:MediaServiceOCR" minOccurs="0"/>
                <xsd:element ref="ns3:SharedWithUsers" minOccurs="0"/>
                <xsd:element ref="ns3:SharedWithDetails" minOccurs="0"/>
                <xsd:element ref="ns3:LastSharedByUser" minOccurs="0"/>
                <xsd:element ref="ns3:LastSharedByTime" minOccurs="0"/>
                <xsd:element ref="ns1:_ip_UnifiedCompliancePolicyProperties" minOccurs="0"/>
                <xsd:element ref="ns1:_ip_UnifiedCompliancePolicyUIAction"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5" nillable="true" ma:displayName="Unified Compliance Policy Properties" ma:hidden="true" ma:internalName="_ip_UnifiedCompliancePolicyProperties">
      <xsd:simpleType>
        <xsd:restriction base="dms:Note"/>
      </xsd:simpleType>
    </xsd:element>
    <xsd:element name="_ip_UnifiedCompliancePolicyUIAction" ma:index="1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dc4bcd6-49db-4c07-9060-8acfc67cef9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7" nillable="true" ma:displayName="MediaServiceAutoTags" ma:internalName="MediaServiceAutoTag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b0879af-3eba-417a-a55a-ffe6dcd6ca77"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element name="LastSharedByUser" ma:index="13" nillable="true" ma:displayName="Last Shared By User" ma:hidden="true" ma:internalName="LastSharedByUser" ma:readOnly="true">
      <xsd:simpleType>
        <xsd:restriction base="dms:Note"/>
      </xsd:simpleType>
    </xsd:element>
    <xsd:element name="LastSharedByTime" ma:index="14" nillable="true" ma:displayName="Last Shared By Time" ma:hidden="true" ma:internalName="LastSharedByTime" ma:readOnly="tru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723BE856-B6C2-4675-AE16-47A27D415D46}">
  <ds:schemaRefs>
    <ds:schemaRef ds:uri="http://schemas.microsoft.com/sharepoint/v3/contenttype/forms"/>
  </ds:schemaRefs>
</ds:datastoreItem>
</file>

<file path=customXml/itemProps2.xml><?xml version="1.0" encoding="utf-8"?>
<ds:datastoreItem xmlns:ds="http://schemas.openxmlformats.org/officeDocument/2006/customXml" ds:itemID="{67D8A4B1-1036-4F2B-9C1A-A86F68D3142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6dc4bcd6-49db-4c07-9060-8acfc67cef9f"/>
    <ds:schemaRef ds:uri="fb0879af-3eba-417a-a55a-ffe6dcd6ca7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50439D9-8631-4FC1-BCE0-1BDB23425EE1}">
  <ds:schemaRefs>
    <ds:schemaRef ds:uri="http://schemas.microsoft.com/office/infopath/2007/PartnerControls"/>
    <ds:schemaRef ds:uri="http://purl.org/dc/terms/"/>
    <ds:schemaRef ds:uri="http://www.w3.org/XML/1998/namespace"/>
    <ds:schemaRef ds:uri="fb0879af-3eba-417a-a55a-ffe6dcd6ca77"/>
    <ds:schemaRef ds:uri="http://schemas.microsoft.com/office/2006/documentManagement/types"/>
    <ds:schemaRef ds:uri="http://purl.org/dc/elements/1.1/"/>
    <ds:schemaRef ds:uri="http://purl.org/dc/dcmitype/"/>
    <ds:schemaRef ds:uri="http://schemas.microsoft.com/office/2006/metadata/properties"/>
    <ds:schemaRef ds:uri="http://schemas.openxmlformats.org/package/2006/metadata/core-properties"/>
    <ds:schemaRef ds:uri="6dc4bcd6-49db-4c07-9060-8acfc67cef9f"/>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emplate>TF89715846-1</Template>
  <TotalTime>0</TotalTime>
  <Words>4322</Words>
  <Application>Microsoft Office PowerPoint</Application>
  <PresentationFormat>Presentación en pantalla (16:9)</PresentationFormat>
  <Paragraphs>403</Paragraphs>
  <Slides>50</Slides>
  <Notes>19</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50</vt:i4>
      </vt:variant>
    </vt:vector>
  </HeadingPairs>
  <TitlesOfParts>
    <vt:vector size="58" baseType="lpstr">
      <vt:lpstr>Arial</vt:lpstr>
      <vt:lpstr>Calibri</vt:lpstr>
      <vt:lpstr>Century Gothic</vt:lpstr>
      <vt:lpstr>Gill Sans MT Condensed</vt:lpstr>
      <vt:lpstr>Segoe UI Historic</vt:lpstr>
      <vt:lpstr>Verdana</vt:lpstr>
      <vt:lpstr>Wingdings</vt:lpstr>
      <vt:lpstr>TF89715846-1</vt:lpstr>
      <vt:lpstr>Propiedad intelectual en la elaboración de la tesis</vt:lpstr>
      <vt:lpstr>Normas y recomendaciones</vt:lpstr>
      <vt:lpstr>Contenidos</vt:lpstr>
      <vt:lpstr>Contenidos</vt:lpstr>
      <vt:lpstr>Empezamos… </vt:lpstr>
      <vt:lpstr>Parte 1: Derechos de autor y otros aspectos legales</vt:lpstr>
      <vt:lpstr>Autoría</vt:lpstr>
      <vt:lpstr>Atribución de derechos </vt:lpstr>
      <vt:lpstr>Cesión de los derechos de explotación</vt:lpstr>
      <vt:lpstr>Licencias Creative Commons (CC) </vt:lpstr>
      <vt:lpstr>Presentación de PowerPoint</vt:lpstr>
      <vt:lpstr>Obras de dominio público </vt:lpstr>
      <vt:lpstr>Buenas y malas prácticas</vt:lpstr>
      <vt:lpstr>En la elaboración de la tesis…</vt:lpstr>
      <vt:lpstr>Pasos a seguir… </vt:lpstr>
      <vt:lpstr>Derecho de cita </vt:lpstr>
      <vt:lpstr>Ejemplos de cita</vt:lpstr>
      <vt:lpstr>Presentación de PowerPoint</vt:lpstr>
      <vt:lpstr>Presentación de PowerPoint</vt:lpstr>
      <vt:lpstr>Presentación de PowerPoint</vt:lpstr>
      <vt:lpstr>Presentación de PowerPoint</vt:lpstr>
      <vt:lpstr>Presentación de PowerPoint</vt:lpstr>
      <vt:lpstr>Plagio</vt:lpstr>
      <vt:lpstr>Autoplagio</vt:lpstr>
      <vt:lpstr>Derechos de autor y redes sociales</vt:lpstr>
      <vt:lpstr>Datos de carácter personal </vt:lpstr>
      <vt:lpstr>Categorías especiales de datos </vt:lpstr>
      <vt:lpstr>Publicación de datos</vt:lpstr>
      <vt:lpstr>Cesión de los derechos de imagen</vt:lpstr>
      <vt:lpstr>Reproducción de entrevistas</vt:lpstr>
      <vt:lpstr>Buenas y malas prácticas</vt:lpstr>
      <vt:lpstr>Parte 2: La Tesis en TDX y DDD</vt:lpstr>
      <vt:lpstr>Qué son TDX y DDD </vt:lpstr>
      <vt:lpstr>Marco legal</vt:lpstr>
      <vt:lpstr>Marco legal</vt:lpstr>
      <vt:lpstr>Autorizaciones</vt:lpstr>
      <vt:lpstr>Presentación de PowerPoint</vt:lpstr>
      <vt:lpstr>Algunos ejemplos </vt:lpstr>
      <vt:lpstr>Tesis por compendio de artículos</vt:lpstr>
      <vt:lpstr>Tesis por compendio: autorizaciones</vt:lpstr>
      <vt:lpstr>Editoriales depredadoras </vt:lpstr>
      <vt:lpstr>Editoriales depredadoras </vt:lpstr>
      <vt:lpstr>Editoriales depredadoras </vt:lpstr>
      <vt:lpstr>Para acabar… Recursos de interés </vt:lpstr>
      <vt:lpstr>Presentación de PowerPoint</vt:lpstr>
      <vt:lpstr>Presentación de PowerPoint</vt:lpstr>
      <vt:lpstr>Presentación de PowerPoint</vt:lpstr>
      <vt:lpstr>Presentación de PowerPoint</vt:lpstr>
      <vt:lpstr>Para acabar</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Propiedad intelectual en la elaboración de la tesis</dc:title>
  <dc:creator/>
  <cp:lastModifiedBy/>
  <cp:revision>34</cp:revision>
  <dcterms:created xsi:type="dcterms:W3CDTF">2019-03-11T16:24:17Z</dcterms:created>
  <dcterms:modified xsi:type="dcterms:W3CDTF">2022-03-04T13:58:59Z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0x010100DEEA25CC0A0AC24199CDC46C25B8B0BC</vt:lpwstr>
  </property>
</Properties>
</file>